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697" r:id="rId2"/>
    <p:sldMasterId id="2147483702" r:id="rId3"/>
  </p:sldMasterIdLst>
  <p:notesMasterIdLst>
    <p:notesMasterId r:id="rId51"/>
  </p:notesMasterIdLst>
  <p:sldIdLst>
    <p:sldId id="420" r:id="rId4"/>
    <p:sldId id="257" r:id="rId5"/>
    <p:sldId id="259" r:id="rId6"/>
    <p:sldId id="373" r:id="rId7"/>
    <p:sldId id="366" r:id="rId8"/>
    <p:sldId id="375" r:id="rId9"/>
    <p:sldId id="405" r:id="rId10"/>
    <p:sldId id="388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389" r:id="rId20"/>
    <p:sldId id="401" r:id="rId21"/>
    <p:sldId id="400" r:id="rId22"/>
    <p:sldId id="406" r:id="rId23"/>
    <p:sldId id="403" r:id="rId24"/>
    <p:sldId id="404" r:id="rId25"/>
    <p:sldId id="289" r:id="rId26"/>
    <p:sldId id="376" r:id="rId27"/>
    <p:sldId id="290" r:id="rId28"/>
    <p:sldId id="394" r:id="rId29"/>
    <p:sldId id="292" r:id="rId30"/>
    <p:sldId id="395" r:id="rId31"/>
    <p:sldId id="393" r:id="rId32"/>
    <p:sldId id="336" r:id="rId33"/>
    <p:sldId id="416" r:id="rId34"/>
    <p:sldId id="417" r:id="rId35"/>
    <p:sldId id="419" r:id="rId36"/>
    <p:sldId id="397" r:id="rId37"/>
    <p:sldId id="294" r:id="rId38"/>
    <p:sldId id="387" r:id="rId39"/>
    <p:sldId id="300" r:id="rId40"/>
    <p:sldId id="301" r:id="rId41"/>
    <p:sldId id="302" r:id="rId42"/>
    <p:sldId id="371" r:id="rId43"/>
    <p:sldId id="418" r:id="rId44"/>
    <p:sldId id="391" r:id="rId45"/>
    <p:sldId id="276" r:id="rId46"/>
    <p:sldId id="312" r:id="rId47"/>
    <p:sldId id="332" r:id="rId48"/>
    <p:sldId id="333" r:id="rId49"/>
    <p:sldId id="288" r:id="rId5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4BE"/>
    <a:srgbClr val="EA9A9A"/>
    <a:srgbClr val="CCECFF"/>
    <a:srgbClr val="9CECA6"/>
    <a:srgbClr val="E06A6A"/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C3798BE-82F9-48DB-91CE-F4B0B588ACCD}">
  <a:tblStyle styleId="{FC3798BE-82F9-48DB-91CE-F4B0B588ACCD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238DB5F-38F2-4093-9415-B3BF1D58D69E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68" autoAdjust="0"/>
  </p:normalViewPr>
  <p:slideViewPr>
    <p:cSldViewPr>
      <p:cViewPr>
        <p:scale>
          <a:sx n="67" d="100"/>
          <a:sy n="67" d="100"/>
        </p:scale>
        <p:origin x="-20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sequences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128</c:v>
                </c:pt>
                <c:pt idx="2">
                  <c:v>1590</c:v>
                </c:pt>
                <c:pt idx="3">
                  <c:v>21000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293504"/>
        <c:axId val="37071680"/>
      </c:lineChart>
      <c:catAx>
        <c:axId val="3829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071680"/>
        <c:crosses val="autoZero"/>
        <c:auto val="1"/>
        <c:lblAlgn val="ctr"/>
        <c:lblOffset val="100"/>
        <c:noMultiLvlLbl val="0"/>
      </c:catAx>
      <c:valAx>
        <c:axId val="3707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29350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3674BE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14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This work was done</a:t>
            </a:r>
            <a:r>
              <a:rPr lang="en" baseline="0" dirty="0" smtClean="0"/>
              <a:t> while I was a student at Georgia Tech with professors from Georgia Tech and Univ. of Oxford.</a:t>
            </a:r>
            <a:endParaRPr lang="en" dirty="0" smtClean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-US" dirty="0" smtClean="0"/>
              <a:t>A smartphone has advanced computing capability and connectivity than traditional</a:t>
            </a:r>
            <a:r>
              <a:rPr lang="en-US" baseline="0" dirty="0" smtClean="0"/>
              <a:t> phones. </a:t>
            </a:r>
          </a:p>
          <a:p>
            <a:pPr lvl="0" rtl="0">
              <a:buNone/>
            </a:pPr>
            <a:endParaRPr lang="en-US" baseline="0" dirty="0" smtClean="0"/>
          </a:p>
          <a:p>
            <a:pPr lvl="0" rtl="0">
              <a:buNone/>
            </a:pPr>
            <a:r>
              <a:rPr lang="en" dirty="0" smtClean="0"/>
              <a:t>The software that runs on smartphones are</a:t>
            </a:r>
            <a:r>
              <a:rPr lang="en" baseline="0" dirty="0" smtClean="0"/>
              <a:t> called Apps.  </a:t>
            </a:r>
          </a:p>
          <a:p>
            <a:pPr lvl="0" rtl="0">
              <a:buNone/>
            </a:pPr>
            <a:endParaRPr lang="en" baseline="0" dirty="0" smtClean="0"/>
          </a:p>
          <a:p>
            <a:pPr lvl="0" rtl="0">
              <a:buNone/>
            </a:pPr>
            <a:r>
              <a:rPr lang="en" baseline="0" dirty="0" smtClean="0"/>
              <a:t>In this talk, I will present some ideas on testing smartphone apps.</a:t>
            </a:r>
          </a:p>
          <a:p>
            <a:pPr lvl="0" rtl="0">
              <a:buNone/>
            </a:pPr>
            <a:endParaRPr lang="en" baseline="0" dirty="0" smtClean="0"/>
          </a:p>
          <a:p>
            <a:pPr lvl="0" rtl="0">
              <a:buNone/>
            </a:pPr>
            <a:r>
              <a:rPr lang="en" baseline="0" dirty="0" smtClean="0"/>
              <a:t>%Those ideas however apply to other types of similar devices like tablets.</a:t>
            </a:r>
          </a:p>
          <a:p>
            <a:pPr lvl="0" rtl="0">
              <a:buNone/>
            </a:pPr>
            <a:endParaRPr lang="en" baseline="0" dirty="0" smtClean="0"/>
          </a:p>
          <a:p>
            <a:pPr lvl="0" rtl="0">
              <a:buNone/>
            </a:pPr>
            <a:endParaRPr lang="e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Our problem breaks down into two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Our approach of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execution to generate events can naturally handle sequences of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our approach can generate sequences of taps that can take from one screen to the other.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Recall</a:t>
            </a:r>
            <a:r>
              <a:rPr lang="en-US" baseline="0" dirty="0" smtClean="0"/>
              <a:t> that our problem specification is as shown here.</a:t>
            </a:r>
            <a:r>
              <a:rPr lang="en-US" baseline="0" dirty="0"/>
              <a:t> 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Initially, we attempted to generate the set S. However, fortunately or unfortunately based on how you looked at it, it did not scale very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is that apps have too many program paths. This problem is known as the path-explosion problem.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Horizontal</a:t>
            </a:r>
            <a:r>
              <a:rPr lang="en-US" baseline="0" dirty="0" smtClean="0"/>
              <a:t> axis represents the lengths of event sequences.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Vertical axis represent the number of event sequences corresponding to different lengths.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that as the length increases, the number of sequences increase exponentially.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 smtClean="0"/>
              <a:t>This</a:t>
            </a:r>
            <a:r>
              <a:rPr lang="en" baseline="0" dirty="0" smtClean="0"/>
              <a:t> plot shows the total numbers of apps installed from Google Play, which is the Google’s official appstore, in last five years.</a:t>
            </a:r>
          </a:p>
          <a:p>
            <a:pPr>
              <a:buNone/>
            </a:pPr>
            <a:endParaRPr lang="en" baseline="0" dirty="0" smtClean="0"/>
          </a:p>
          <a:p>
            <a:pPr>
              <a:buNone/>
            </a:pPr>
            <a:r>
              <a:rPr lang="en" baseline="0" dirty="0" smtClean="0"/>
              <a:t>Until now, more than 25 billion apps have been installed until now.</a:t>
            </a:r>
          </a:p>
          <a:p>
            <a:pPr>
              <a:buNone/>
            </a:pPr>
            <a:endParaRPr lang="en" baseline="0" dirty="0" smtClean="0"/>
          </a:p>
          <a:p>
            <a:pPr>
              <a:buNone/>
            </a:pPr>
            <a:r>
              <a:rPr lang="en-US" baseline="0" dirty="0" smtClean="0"/>
              <a:t>A</a:t>
            </a:r>
            <a:r>
              <a:rPr lang="en" baseline="0" dirty="0" smtClean="0"/>
              <a:t>nd as you can see, the curve is increasing exponentially.</a:t>
            </a:r>
          </a:p>
          <a:p>
            <a:pPr>
              <a:buNone/>
            </a:pPr>
            <a:endParaRPr lang="en" baseline="0" dirty="0" smtClean="0"/>
          </a:p>
          <a:p>
            <a:pPr>
              <a:buNone/>
            </a:pPr>
            <a:r>
              <a:rPr lang="en" baseline="0" dirty="0" smtClean="0"/>
              <a:t>In sum, smartphones are getting very popular, and will soon the standard.</a:t>
            </a:r>
          </a:p>
          <a:p>
            <a:pPr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this is a path that program takes in response to a sequence of n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upper part p1 corresponds to the first (n-1)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lower part p’ corresponds to the last event.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also suppose that the last event is irrelevant to the program, and as a result the no memory location is written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77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Recall</a:t>
            </a:r>
            <a:r>
              <a:rPr lang="en-US" baseline="0" dirty="0" smtClean="0"/>
              <a:t> that our problem specification is as shown here.</a:t>
            </a:r>
            <a:r>
              <a:rPr lang="en-US" baseline="0" dirty="0"/>
              <a:t> 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Initially, we attempted to generate the set S. However, fortunately or unfortunately based on how you looked at it, it did not scale very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is that apps have too many program paths. This problem is known as the path-explosion problem.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this is a path that program takes in response to a sequence of n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upper part p1 corresponds to the first (n-1)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lower part p’ corresponds to the last event.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also suppose that the last event is irrelevant to the program, and as a result the no memory location is written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77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 smtClean="0"/>
              <a:t>So in</a:t>
            </a:r>
            <a:r>
              <a:rPr lang="en-US" baseline="0" dirty="0" smtClean="0"/>
              <a:t> search of a better algorithm, we looked closely at the results. One outstanding observation was that some events are read-only.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an example, consider the music player app. The marks correspond to the X and Y coordinates of the generated tap events.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taps that are shown as red marks do not fall on any widget. Those tap events are examples of one class of read-only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I will describe how read-only events</a:t>
            </a:r>
            <a:endParaRPr dirty="0"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800" b="0" i="0" u="none" strike="noStrike" cap="none" baseline="0"/>
              <a:t>There are three clusters of bars. Each cluster correspond to a different metric. For example, the left-most cluster corresponds to running time. </a:t>
            </a:r>
          </a:p>
          <a:p>
            <a:endParaRPr lang="en" sz="1800" b="0" i="0" u="none" strike="noStrike" cap="none" baseline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800" b="0" i="0" u="none" strike="noStrike" cap="none" baseline="0"/>
              <a:t>Inside each cluster, there is a bar for each subject. Each subject is represented by a different color. For example, red represents RMP.</a:t>
            </a:r>
          </a:p>
          <a:p>
            <a:endParaRPr lang="en" sz="1800" b="0" i="0" u="none" strike="noStrike" cap="none" baseline="0"/>
          </a:p>
          <a:p>
            <a:pPr>
              <a:buNone/>
            </a:pPr>
            <a:r>
              <a:rPr lang="en" sz="1800" b="0" i="0" u="none" strike="noStrike" cap="none" baseline="0"/>
              <a:t>The height of a bar represents the savings that our algorithm provides. Shorter bar represents more savings. The bar that has height equal to 100% means that our algorithm provided</a:t>
            </a:r>
          </a:p>
          <a:p>
            <a:pPr>
              <a:buNone/>
            </a:pPr>
            <a:r>
              <a:rPr lang="en" sz="1800" b="0" i="0" u="none" strike="noStrike" cap="none" baseline="0"/>
              <a:t>No benefit. </a:t>
            </a:r>
          </a:p>
          <a:p>
            <a:endParaRPr lang="en" sz="1800" b="0" i="0" u="none" strike="noStrike" cap="none" baseline="0"/>
          </a:p>
          <a:p>
            <a:pPr>
              <a:buNone/>
            </a:pPr>
            <a:r>
              <a:rPr lang="en" sz="1800" b="0" i="0" u="none" strike="noStrike" cap="none" baseline="0"/>
              <a:t>Now lets look a one bar. This bar corresponds to RMP and shows the running times of the algorithm. This bar says our algorithm took only about 18% of the time that the naïve algorithm took. The number on the top of the bar 2.7 is the number of hours our algo took.</a:t>
            </a:r>
          </a:p>
          <a:p>
            <a:endParaRPr lang="en" sz="1800" b="0" i="0" u="none" strike="noStrike" cap="none" baseline="0"/>
          </a:p>
          <a:p>
            <a:pPr>
              <a:buNone/>
            </a:pPr>
            <a:r>
              <a:rPr lang="en" sz="1800" b="0" i="0" u="none" strike="noStrike" cap="none" baseline="0"/>
              <a:t>We can see that over five subjects, our algorithm takes between 5 to 36 percent of time that the naïve algorithm took.</a:t>
            </a:r>
          </a:p>
          <a:p>
            <a:endParaRPr lang="en" sz="1800" b="0" i="0" u="none" strike="noStrike" cap="none" baseline="0"/>
          </a:p>
          <a:p>
            <a:pPr>
              <a:buNone/>
            </a:pPr>
            <a:r>
              <a:rPr lang="en" sz="1800" b="0" i="0" u="none" strike="noStrike" cap="none" baseline="0"/>
              <a:t>We get similar benefits for other two metrics.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3700" cy="41021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-14224000" y="-11796713"/>
            <a:ext cx="16638588" cy="124809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suppose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600" cy="4124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Increased use of smartphones bring several</a:t>
            </a:r>
            <a:r>
              <a:rPr lang="en" baseline="0" dirty="0" smtClean="0"/>
              <a:t> security and privacy problems.</a:t>
            </a:r>
            <a:r>
              <a:rPr lang="en" dirty="0" smtClean="0"/>
              <a:t/>
            </a:r>
            <a:br>
              <a:rPr lang="en" dirty="0" smtClean="0"/>
            </a:br>
            <a:endParaRPr lang="en" dirty="0"/>
          </a:p>
          <a:p>
            <a:pPr lvl="0" rtl="0">
              <a:buNone/>
            </a:pPr>
            <a:r>
              <a:rPr lang="en" dirty="0"/>
              <a:t>Malware can steal bank account passwords.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 smtClean="0"/>
              <a:t>Private</a:t>
            </a:r>
            <a:r>
              <a:rPr lang="en" baseline="0" dirty="0" smtClean="0"/>
              <a:t> information could be leaked from the device.</a:t>
            </a:r>
            <a:endParaRPr lang="en" dirty="0"/>
          </a:p>
          <a:p>
            <a:endParaRPr lang="en" dirty="0"/>
          </a:p>
          <a:p>
            <a:pPr lvl="0">
              <a:buNone/>
            </a:pPr>
            <a:r>
              <a:rPr lang="en" dirty="0" smtClean="0"/>
              <a:t>Phones can send SMS messages to premium numbers.</a:t>
            </a:r>
            <a:endParaRPr lang="en"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19162" y="4356100"/>
            <a:ext cx="5043487" cy="4124325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There are several approaches</a:t>
            </a:r>
            <a:r>
              <a:rPr lang="en" baseline="0" dirty="0" smtClean="0"/>
              <a:t> to reason about program behavior. In this work, we take the software testing approach.</a:t>
            </a:r>
          </a:p>
          <a:p>
            <a:pPr lvl="0" rtl="0">
              <a:buNone/>
            </a:pPr>
            <a:endParaRPr lang="en" baseline="0" dirty="0" smtClean="0"/>
          </a:p>
          <a:p>
            <a:pPr lvl="0" rtl="0">
              <a:buNone/>
            </a:pPr>
            <a:r>
              <a:rPr lang="en" baseline="0" dirty="0" smtClean="0"/>
              <a:t>So our goal is to automatically generate …</a:t>
            </a:r>
          </a:p>
          <a:p>
            <a:pPr lvl="0" rtl="0">
              <a:buNone/>
            </a:pPr>
            <a:endParaRPr lang="en" baseline="0" dirty="0" smtClean="0"/>
          </a:p>
          <a:p>
            <a:pPr lvl="0" rtl="0">
              <a:buNone/>
            </a:pPr>
            <a:r>
              <a:rPr lang="en" baseline="0" dirty="0" smtClean="0"/>
              <a:t>In next slides, I will explain what I mean by “test inputs” and “bounded exhaustive testing”</a:t>
            </a:r>
            <a:endParaRPr lang="en" dirty="0"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7388"/>
            <a:ext cx="4586287" cy="3438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Definition of</a:t>
            </a:r>
            <a:r>
              <a:rPr lang="en-US" baseline="0" dirty="0" smtClean="0"/>
              <a:t> test inputs depend on what level of granularity the testing is performed.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test the entire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Smartphone apps are event driven.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large class of inputs thus consist of sequences of events.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many types of inputs: tap on the screen, change in …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an earlier slide, I said our goal is bounded exhaustive testing of apps. What does it mean?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the set S of event sequences of bounded length. Each sequence takes a unique program path.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execute S, we get a set of branches covered.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Our problem breaks down into two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idea is to use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execution to generate data associated with events.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177800" rtl="0">
              <a:spcBef>
                <a:spcPts val="560"/>
              </a:spcBef>
              <a:defRPr sz="2800"/>
            </a:lvl2pPr>
            <a:lvl3pPr marL="1143000" indent="-136525" rtl="0">
              <a:spcBef>
                <a:spcPts val="480"/>
              </a:spcBef>
              <a:defRPr sz="2400"/>
            </a:lvl3pPr>
            <a:lvl4pPr marL="1600200" indent="-152400" rtl="0">
              <a:spcBef>
                <a:spcPts val="400"/>
              </a:spcBef>
              <a:defRPr sz="2000"/>
            </a:lvl4pPr>
            <a:lvl5pPr marL="2057400" indent="-152400" rtl="0">
              <a:spcBef>
                <a:spcPts val="400"/>
              </a:spcBef>
              <a:defRPr sz="2000"/>
            </a:lvl5pPr>
            <a:lvl6pPr marL="25146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718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4290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862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177800" rtl="0">
              <a:spcBef>
                <a:spcPts val="560"/>
              </a:spcBef>
              <a:defRPr sz="2800"/>
            </a:lvl2pPr>
            <a:lvl3pPr marL="1143000" indent="-136525" rtl="0">
              <a:spcBef>
                <a:spcPts val="480"/>
              </a:spcBef>
              <a:defRPr sz="2400"/>
            </a:lvl3pPr>
            <a:lvl4pPr marL="1600200" indent="-152400" rtl="0">
              <a:spcBef>
                <a:spcPts val="400"/>
              </a:spcBef>
              <a:defRPr sz="2000"/>
            </a:lvl4pPr>
            <a:lvl5pPr marL="2057400" indent="-152400" rtl="0">
              <a:spcBef>
                <a:spcPts val="400"/>
              </a:spcBef>
              <a:defRPr sz="2000"/>
            </a:lvl5pPr>
            <a:lvl6pPr marL="25146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718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4290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86200" indent="-15240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Shape 17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 rtl="0"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177800" rtl="0">
              <a:spcBef>
                <a:spcPts val="560"/>
              </a:spcBef>
              <a:defRPr sz="2800"/>
            </a:lvl2pPr>
            <a:lvl3pPr marL="1143000" indent="-136525" rtl="0">
              <a:spcBef>
                <a:spcPts val="480"/>
              </a:spcBef>
              <a:defRPr sz="2400"/>
            </a:lvl3pPr>
            <a:lvl4pPr marL="1600200" indent="-152400" rtl="0">
              <a:spcBef>
                <a:spcPts val="400"/>
              </a:spcBef>
              <a:defRPr sz="2000"/>
            </a:lvl4pPr>
            <a:lvl5pPr marL="2057400" indent="-152400" rtl="0">
              <a:spcBef>
                <a:spcPts val="400"/>
              </a:spcBef>
              <a:defRPr sz="2000"/>
            </a:lvl5pPr>
            <a:lvl6pPr marL="25146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718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4290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86200" indent="-152400" rtl="0">
              <a:spcBef>
                <a:spcPts val="40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2" name="Shape 152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7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61.png"/><Relationship Id="rId4" Type="http://schemas.openxmlformats.org/officeDocument/2006/relationships/image" Target="../media/image1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53885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lvl="0" algn="ctr" rtl="0">
              <a:buNone/>
            </a:pPr>
            <a:r>
              <a:rPr lang="en" sz="4400" dirty="0" smtClean="0">
                <a:solidFill>
                  <a:schemeClr val="bg1"/>
                </a:solidFill>
                <a:latin typeface="Bodoni MT" pitchFamily="18" charset="0"/>
              </a:rPr>
              <a:t>Automated </a:t>
            </a:r>
            <a:r>
              <a:rPr lang="en" sz="4400" dirty="0">
                <a:solidFill>
                  <a:schemeClr val="bg1"/>
                </a:solidFill>
                <a:latin typeface="Bodoni MT" pitchFamily="18" charset="0"/>
              </a:rPr>
              <a:t>Concolic Testing </a:t>
            </a:r>
            <a:r>
              <a:rPr lang="en" sz="4400" dirty="0" smtClean="0">
                <a:solidFill>
                  <a:schemeClr val="bg1"/>
                </a:solidFill>
                <a:latin typeface="Bodoni MT" pitchFamily="18" charset="0"/>
              </a:rPr>
              <a:t>  </a:t>
            </a:r>
            <a:br>
              <a:rPr lang="en" sz="4400" dirty="0" smtClean="0">
                <a:solidFill>
                  <a:schemeClr val="bg1"/>
                </a:solidFill>
                <a:latin typeface="Bodoni MT" pitchFamily="18" charset="0"/>
              </a:rPr>
            </a:br>
            <a:r>
              <a:rPr lang="en" sz="4400" dirty="0">
                <a:solidFill>
                  <a:schemeClr val="bg1"/>
                </a:solidFill>
                <a:latin typeface="Bodoni MT" pitchFamily="18" charset="0"/>
              </a:rPr>
              <a:t> </a:t>
            </a:r>
            <a:r>
              <a:rPr lang="en" sz="4400" dirty="0" smtClean="0">
                <a:solidFill>
                  <a:schemeClr val="bg1"/>
                </a:solidFill>
                <a:latin typeface="Bodoni MT" pitchFamily="18" charset="0"/>
              </a:rPr>
              <a:t>of </a:t>
            </a:r>
            <a:r>
              <a:rPr lang="en" sz="4400" dirty="0">
                <a:solidFill>
                  <a:schemeClr val="bg1"/>
                </a:solidFill>
                <a:latin typeface="Bodoni MT" pitchFamily="18" charset="0"/>
              </a:rPr>
              <a:t>Smartphone </a:t>
            </a:r>
            <a:r>
              <a:rPr lang="en" sz="4400" dirty="0" smtClean="0">
                <a:solidFill>
                  <a:schemeClr val="bg1"/>
                </a:solidFill>
                <a:latin typeface="Bodoni MT" pitchFamily="18" charset="0"/>
              </a:rPr>
              <a:t>Apps</a:t>
            </a:r>
            <a:endParaRPr lang="en" sz="4800" baseline="30000" dirty="0">
              <a:solidFill>
                <a:schemeClr val="bg1"/>
              </a:solidFill>
              <a:latin typeface="Bodoni MT" pitchFamily="18" charset="0"/>
            </a:endParaRPr>
          </a:p>
        </p:txBody>
      </p:sp>
      <p:pic>
        <p:nvPicPr>
          <p:cNvPr id="1028" name="Picture 4" descr="Saswat An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8" y="2318975"/>
            <a:ext cx="1752600" cy="226951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ox.ac.uk/people/hongseok.yang/Public/Home_files/shapeimag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63" y="2326895"/>
            <a:ext cx="4879837" cy="2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g.gatech.edu/_/rsrc/1330396235623/naik/mugsh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18976"/>
            <a:ext cx="1629703" cy="22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rrold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93246"/>
            <a:ext cx="1865589" cy="229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4800" y="2057400"/>
            <a:ext cx="3048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43420" y="2209800"/>
            <a:ext cx="262179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968" y="4648200"/>
            <a:ext cx="2039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3674BE"/>
                </a:solidFill>
                <a:latin typeface="Cambria" pitchFamily="18" charset="0"/>
              </a:rPr>
              <a:t>Saswat</a:t>
            </a:r>
            <a:r>
              <a:rPr lang="en-US" sz="2400" dirty="0" smtClean="0">
                <a:solidFill>
                  <a:srgbClr val="3674BE"/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rgbClr val="3674BE"/>
                </a:solidFill>
                <a:latin typeface="Cambria" pitchFamily="18" charset="0"/>
              </a:rPr>
              <a:t>Anand</a:t>
            </a:r>
            <a:endParaRPr lang="en-US" sz="2400" dirty="0" smtClean="0">
              <a:solidFill>
                <a:srgbClr val="3674BE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rgbClr val="3674BE"/>
                </a:solidFill>
                <a:latin typeface="Cambria" pitchFamily="18" charset="0"/>
              </a:rPr>
              <a:t>Stanford Univ</a:t>
            </a:r>
            <a:r>
              <a:rPr lang="en-US" sz="2000" dirty="0">
                <a:latin typeface="Cambria" pitchFamily="18" charset="0"/>
              </a:rPr>
              <a:t>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8683" y="4648200"/>
            <a:ext cx="1713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3674BE"/>
                </a:solidFill>
                <a:latin typeface="Cambria" pitchFamily="18" charset="0"/>
              </a:rPr>
              <a:t>Mayur</a:t>
            </a:r>
            <a:r>
              <a:rPr lang="en-US" sz="2400" dirty="0" smtClean="0">
                <a:solidFill>
                  <a:srgbClr val="3674BE"/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rgbClr val="3674BE"/>
                </a:solidFill>
                <a:latin typeface="Cambria" pitchFamily="18" charset="0"/>
              </a:rPr>
              <a:t>Naik</a:t>
            </a:r>
            <a:endParaRPr lang="en-US" sz="2400" dirty="0" smtClean="0">
              <a:solidFill>
                <a:srgbClr val="3674BE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rgbClr val="3674BE"/>
                </a:solidFill>
                <a:latin typeface="Cambria" pitchFamily="18" charset="0"/>
              </a:rPr>
              <a:t>Georgia Tech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3733" y="4648200"/>
            <a:ext cx="2210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3674BE"/>
                </a:solidFill>
                <a:latin typeface="Cambria" pitchFamily="18" charset="0"/>
              </a:rPr>
              <a:t>Hongseok</a:t>
            </a:r>
            <a:r>
              <a:rPr lang="en-US" sz="2400" dirty="0" smtClean="0">
                <a:solidFill>
                  <a:srgbClr val="3674BE"/>
                </a:solidFill>
                <a:latin typeface="Cambria" pitchFamily="18" charset="0"/>
              </a:rPr>
              <a:t> Yang</a:t>
            </a:r>
          </a:p>
          <a:p>
            <a:pPr algn="ctr"/>
            <a:r>
              <a:rPr lang="en-US" sz="2000" dirty="0" smtClean="0">
                <a:solidFill>
                  <a:srgbClr val="3674BE"/>
                </a:solidFill>
                <a:latin typeface="Cambria" pitchFamily="18" charset="0"/>
              </a:rPr>
              <a:t>Univ. of Oxford</a:t>
            </a:r>
            <a:endParaRPr lang="en-US" sz="2400" dirty="0">
              <a:solidFill>
                <a:srgbClr val="3674BE"/>
              </a:solidFill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8800" y="4648200"/>
            <a:ext cx="2605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674BE"/>
                </a:solidFill>
                <a:latin typeface="Cambria" pitchFamily="18" charset="0"/>
              </a:rPr>
              <a:t>Mary Jean </a:t>
            </a:r>
            <a:r>
              <a:rPr lang="en-US" sz="2400" dirty="0" err="1" smtClean="0">
                <a:solidFill>
                  <a:srgbClr val="3674BE"/>
                </a:solidFill>
                <a:latin typeface="Cambria" pitchFamily="18" charset="0"/>
              </a:rPr>
              <a:t>Harrold</a:t>
            </a:r>
            <a:endParaRPr lang="en-US" sz="2400" dirty="0" smtClean="0">
              <a:solidFill>
                <a:srgbClr val="3674BE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rgbClr val="3674BE"/>
                </a:solidFill>
                <a:latin typeface="Cambria" pitchFamily="18" charset="0"/>
              </a:rPr>
              <a:t>Georgia Tech.</a:t>
            </a:r>
            <a:endParaRPr lang="en-US" sz="2400" dirty="0">
              <a:solidFill>
                <a:srgbClr val="3674BE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57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6" name="Shape 272"/>
          <p:cNvSpPr/>
          <p:nvPr/>
        </p:nvSpPr>
        <p:spPr>
          <a:xfrm>
            <a:off x="3657600" y="1571008"/>
            <a:ext cx="5867400" cy="388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public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void onClick(View target) {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if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(target == play)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Intent(ACTION_PLAY));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pause)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Intent(ACTION_PAUSE));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skip)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Intent(ACTION_SKIP));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rewind)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Intent(ACTION_REWIND));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stop)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Intent(ACTION_STOP));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eject)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showUrlDialog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Lucida Console" pitchFamily="49" charset="0"/>
              <a:sym typeface="Arial"/>
            </a:endParaRPr>
          </a:p>
        </p:txBody>
      </p:sp>
      <p:sp>
        <p:nvSpPr>
          <p:cNvPr id="7" name="Shape 281"/>
          <p:cNvSpPr/>
          <p:nvPr/>
        </p:nvSpPr>
        <p:spPr>
          <a:xfrm>
            <a:off x="838200" y="1850502"/>
            <a:ext cx="2057400" cy="510777"/>
          </a:xfrm>
          <a:prstGeom prst="wedgeRoundRectCallout">
            <a:avLst>
              <a:gd name="adj1" fmla="val -9056"/>
              <a:gd name="adj2" fmla="val 245940"/>
              <a:gd name="adj3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tap(136, 351)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2105890"/>
            <a:ext cx="4572000" cy="332510"/>
          </a:xfrm>
          <a:prstGeom prst="rect">
            <a:avLst/>
          </a:prstGeom>
          <a:solidFill>
            <a:srgbClr val="EA9A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6" name="Shape 272"/>
          <p:cNvSpPr/>
          <p:nvPr/>
        </p:nvSpPr>
        <p:spPr>
          <a:xfrm>
            <a:off x="3657600" y="1571008"/>
            <a:ext cx="5867400" cy="388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public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void onClick(View target) {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if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(target == play)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Intent(ACTION_PLAY));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pause)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Intent(ACTION_PAUSE));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skip)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Intent(ACTION_SKIP));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rewind)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Intent(ACTION_REWIND));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stop)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Intent(ACTION_STOP));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eject)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showUrlDialog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Lucida Console" pitchFamily="49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2639290"/>
            <a:ext cx="4572000" cy="332510"/>
          </a:xfrm>
          <a:prstGeom prst="rect">
            <a:avLst/>
          </a:prstGeom>
          <a:solidFill>
            <a:srgbClr val="EA9A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91"/>
          <p:cNvSpPr/>
          <p:nvPr/>
        </p:nvSpPr>
        <p:spPr>
          <a:xfrm>
            <a:off x="1219200" y="2016756"/>
            <a:ext cx="2057400" cy="510777"/>
          </a:xfrm>
          <a:prstGeom prst="wedgeRoundRectCallout">
            <a:avLst>
              <a:gd name="adj1" fmla="val 4192"/>
              <a:gd name="adj2" fmla="val 202582"/>
              <a:gd name="adj3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tap(248, 351)</a:t>
            </a:r>
          </a:p>
        </p:txBody>
      </p:sp>
    </p:spTree>
    <p:extLst>
      <p:ext uri="{BB962C8B-B14F-4D97-AF65-F5344CB8AC3E}">
        <p14:creationId xmlns:p14="http://schemas.microsoft.com/office/powerpoint/2010/main" val="14540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6" name="Shape 272"/>
          <p:cNvSpPr/>
          <p:nvPr/>
        </p:nvSpPr>
        <p:spPr>
          <a:xfrm>
            <a:off x="3657600" y="1571008"/>
            <a:ext cx="5867400" cy="388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public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void onClick(View target) {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if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(target == play)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Intent(ACTION_PLAY));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pause)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Intent(ACTION_PAUSE));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skip)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Intent(ACTION_SKIP));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rewind)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Intent(ACTION_REWIND));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stop)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Intent(ACTION_STOP));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eject)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showUrlDialog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Lucida Console" pitchFamily="49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3172690"/>
            <a:ext cx="4572000" cy="332510"/>
          </a:xfrm>
          <a:prstGeom prst="rect">
            <a:avLst/>
          </a:prstGeom>
          <a:solidFill>
            <a:srgbClr val="EA9A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91"/>
          <p:cNvSpPr/>
          <p:nvPr/>
        </p:nvSpPr>
        <p:spPr>
          <a:xfrm>
            <a:off x="1219200" y="2016756"/>
            <a:ext cx="2057400" cy="510777"/>
          </a:xfrm>
          <a:prstGeom prst="wedgeRoundRectCallout">
            <a:avLst>
              <a:gd name="adj1" fmla="val 35938"/>
              <a:gd name="adj2" fmla="val 204907"/>
              <a:gd name="adj3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tap(360, 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351)</a:t>
            </a:r>
          </a:p>
        </p:txBody>
      </p:sp>
    </p:spTree>
    <p:extLst>
      <p:ext uri="{BB962C8B-B14F-4D97-AF65-F5344CB8AC3E}">
        <p14:creationId xmlns:p14="http://schemas.microsoft.com/office/powerpoint/2010/main" val="932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6" name="Shape 272"/>
          <p:cNvSpPr/>
          <p:nvPr/>
        </p:nvSpPr>
        <p:spPr>
          <a:xfrm>
            <a:off x="3657600" y="1571008"/>
            <a:ext cx="5867400" cy="388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public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void onClick(View target) {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if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(target == play)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Intent(ACTION_PLAY));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pause)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Intent(ACTION_PAUSE));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skip)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Intent(ACTION_SKIP));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rewind)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Intent(ACTION_REWIND));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stop)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Intent(ACTION_STOP));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eject)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showUrlDialog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Lucida Console" pitchFamily="49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3733800"/>
            <a:ext cx="4572000" cy="332510"/>
          </a:xfrm>
          <a:prstGeom prst="rect">
            <a:avLst/>
          </a:prstGeom>
          <a:solidFill>
            <a:srgbClr val="EA9A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91"/>
          <p:cNvSpPr/>
          <p:nvPr/>
        </p:nvSpPr>
        <p:spPr>
          <a:xfrm>
            <a:off x="914400" y="2016756"/>
            <a:ext cx="2057400" cy="510777"/>
          </a:xfrm>
          <a:prstGeom prst="wedgeRoundRectCallout">
            <a:avLst>
              <a:gd name="adj1" fmla="val -48911"/>
              <a:gd name="adj2" fmla="val 209557"/>
              <a:gd name="adj3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tap(24, 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351)</a:t>
            </a:r>
          </a:p>
        </p:txBody>
      </p:sp>
    </p:spTree>
    <p:extLst>
      <p:ext uri="{BB962C8B-B14F-4D97-AF65-F5344CB8AC3E}">
        <p14:creationId xmlns:p14="http://schemas.microsoft.com/office/powerpoint/2010/main" val="8243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6" name="Shape 272"/>
          <p:cNvSpPr/>
          <p:nvPr/>
        </p:nvSpPr>
        <p:spPr>
          <a:xfrm>
            <a:off x="3657600" y="1571008"/>
            <a:ext cx="5867400" cy="388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public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void onClick(View target) {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if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(target == play)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Intent(ACTION_PLAY));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pause)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Intent(ACTION_PAUSE));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skip)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Intent(ACTION_SKIP));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rewind)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Intent(ACTION_REWIND));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stop)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Intent(ACTION_STOP));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eject)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showUrlDialog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Lucida Console" pitchFamily="49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4315690"/>
            <a:ext cx="4572000" cy="332510"/>
          </a:xfrm>
          <a:prstGeom prst="rect">
            <a:avLst/>
          </a:prstGeom>
          <a:solidFill>
            <a:srgbClr val="EA9A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91"/>
          <p:cNvSpPr/>
          <p:nvPr/>
        </p:nvSpPr>
        <p:spPr>
          <a:xfrm>
            <a:off x="914400" y="4934510"/>
            <a:ext cx="2057400" cy="510777"/>
          </a:xfrm>
          <a:prstGeom prst="wedgeRoundRectCallout">
            <a:avLst>
              <a:gd name="adj1" fmla="val -17742"/>
              <a:gd name="adj2" fmla="val -153136"/>
              <a:gd name="adj3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tap(136, 493)</a:t>
            </a:r>
            <a:endParaRPr lang="en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0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6" name="Shape 272"/>
          <p:cNvSpPr/>
          <p:nvPr/>
        </p:nvSpPr>
        <p:spPr>
          <a:xfrm>
            <a:off x="3657600" y="1571008"/>
            <a:ext cx="5867400" cy="388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public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void onClick(View target) {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if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(target == play)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Intent(ACTION_PLAY));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pause)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Intent(ACTION_PAUSE));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skip)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Intent(ACTION_SKIP));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rewind)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Intent(ACTION_REWIND));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stop)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startService(new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Intent(ACTION_STOP));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else 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if (target == eject)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      </a:t>
            </a: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showUrlDialog</a:t>
            </a:r>
            <a: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  <a:t>();</a:t>
            </a:r>
            <a:br>
              <a:rPr lang="en" sz="1500" b="0" i="0" u="none" strike="noStrike" cap="none" baseline="0" dirty="0">
                <a:solidFill>
                  <a:schemeClr val="dk1"/>
                </a:solidFill>
                <a:latin typeface="Lucida Console" pitchFamily="49" charset="0"/>
                <a:sym typeface="Arial"/>
              </a:rPr>
            </a:br>
            <a:r>
              <a:rPr lang="en" sz="1500" b="0" i="0" u="none" strike="noStrike" cap="none" baseline="0" dirty="0" smtClean="0">
                <a:solidFill>
                  <a:schemeClr val="dk1"/>
                </a:solidFill>
                <a:latin typeface="Lucida Console" pitchFamily="49" charset="0"/>
                <a:sym typeface="Arial"/>
              </a:rPr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Lucida Console" pitchFamily="49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4849090"/>
            <a:ext cx="4572000" cy="332510"/>
          </a:xfrm>
          <a:prstGeom prst="rect">
            <a:avLst/>
          </a:prstGeom>
          <a:solidFill>
            <a:srgbClr val="EA9A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91"/>
          <p:cNvSpPr/>
          <p:nvPr/>
        </p:nvSpPr>
        <p:spPr>
          <a:xfrm>
            <a:off x="914400" y="4934510"/>
            <a:ext cx="2057400" cy="510777"/>
          </a:xfrm>
          <a:prstGeom prst="wedgeRoundRectCallout">
            <a:avLst>
              <a:gd name="adj1" fmla="val 12272"/>
              <a:gd name="adj2" fmla="val -153136"/>
              <a:gd name="adj3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tap(305, 544)</a:t>
            </a:r>
            <a:endParaRPr lang="en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5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305799" cy="44195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ambria" pitchFamily="18" charset="0"/>
              </a:rPr>
              <a:t>Existing alternatives</a:t>
            </a:r>
          </a:p>
          <a:p>
            <a:r>
              <a:rPr lang="en-US" sz="3200" dirty="0" smtClean="0">
                <a:latin typeface="Cambria" pitchFamily="18" charset="0"/>
              </a:rPr>
              <a:t>Random Testing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Cannot perform systematic/exhaustive testing</a:t>
            </a:r>
          </a:p>
          <a:p>
            <a:r>
              <a:rPr lang="en-US" sz="3200" dirty="0" smtClean="0">
                <a:latin typeface="Cambria" pitchFamily="18" charset="0"/>
              </a:rPr>
              <a:t>Platform-specific tools (e.g., hierarchy viewer in Android)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Limited to GUI Events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Cannot handle third-party GUI widgets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hape 3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305800" cy="192357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marL="133350" indent="0" algn="ctr">
              <a:buSzPct val="80000"/>
              <a:buNone/>
            </a:pPr>
            <a:r>
              <a:rPr lang="en" sz="3600" u="sng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Our solution</a:t>
            </a:r>
          </a:p>
          <a:p>
            <a:pPr marL="133350" indent="0" algn="ctr">
              <a:buSzPct val="80000"/>
              <a:buNone/>
            </a:pPr>
            <a:r>
              <a:rPr lang="en" sz="36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Use concolic execution to generate data associated with events</a:t>
            </a:r>
            <a:endParaRPr lang="en" sz="36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805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351"/>
          <p:cNvSpPr/>
          <p:nvPr/>
        </p:nvSpPr>
        <p:spPr>
          <a:xfrm>
            <a:off x="6740900" y="3451667"/>
            <a:ext cx="533400" cy="5107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400" dirty="0" smtClean="0"/>
              <a:t>F</a:t>
            </a:r>
            <a:endParaRPr sz="1600" dirty="0"/>
          </a:p>
        </p:txBody>
      </p:sp>
      <p:sp>
        <p:nvSpPr>
          <p:cNvPr id="24" name="Shape 351"/>
          <p:cNvSpPr/>
          <p:nvPr/>
        </p:nvSpPr>
        <p:spPr>
          <a:xfrm>
            <a:off x="5597900" y="3429000"/>
            <a:ext cx="533400" cy="5107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400" dirty="0" smtClean="0"/>
              <a:t>T</a:t>
            </a:r>
            <a:endParaRPr sz="1600" dirty="0"/>
          </a:p>
        </p:txBody>
      </p:sp>
      <p:sp>
        <p:nvSpPr>
          <p:cNvPr id="21" name="Shape 351"/>
          <p:cNvSpPr/>
          <p:nvPr/>
        </p:nvSpPr>
        <p:spPr>
          <a:xfrm>
            <a:off x="7350500" y="2514600"/>
            <a:ext cx="533400" cy="5107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400" dirty="0" smtClean="0"/>
              <a:t>F</a:t>
            </a:r>
            <a:endParaRPr sz="1600" dirty="0"/>
          </a:p>
        </p:txBody>
      </p:sp>
      <p:sp>
        <p:nvSpPr>
          <p:cNvPr id="19" name="Shape 351"/>
          <p:cNvSpPr/>
          <p:nvPr/>
        </p:nvSpPr>
        <p:spPr>
          <a:xfrm>
            <a:off x="6283700" y="2537267"/>
            <a:ext cx="533400" cy="5107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400" dirty="0" smtClean="0"/>
              <a:t>T</a:t>
            </a:r>
            <a:endParaRPr sz="1600" dirty="0"/>
          </a:p>
        </p:txBody>
      </p:sp>
      <p:sp>
        <p:nvSpPr>
          <p:cNvPr id="351" name="Shape 351"/>
          <p:cNvSpPr/>
          <p:nvPr/>
        </p:nvSpPr>
        <p:spPr>
          <a:xfrm>
            <a:off x="642602" y="1828800"/>
            <a:ext cx="3733800" cy="30576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38200" y="1860630"/>
            <a:ext cx="4038600" cy="30161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rtl="0"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  tap(int 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>x, int y</a:t>
            </a: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){</a:t>
            </a:r>
            <a:endParaRPr lang="en" sz="2000" dirty="0">
              <a:solidFill>
                <a:schemeClr val="dk1"/>
              </a:solidFill>
              <a:latin typeface="Lucida Console" pitchFamily="49" charset="0"/>
            </a:endParaRPr>
          </a:p>
          <a:p>
            <a:pPr lvl="0" rtl="0"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1   if 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>(x&gt;2 &amp;&amp; x&lt;4</a:t>
            </a: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){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/>
            </a:r>
            <a:br>
              <a:rPr lang="en" sz="2000" dirty="0">
                <a:solidFill>
                  <a:schemeClr val="dk1"/>
                </a:solidFill>
                <a:latin typeface="Lucida Console" pitchFamily="49" charset="0"/>
              </a:rPr>
            </a:b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2     if 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>(y&gt;1 &amp;&amp; y&lt;3</a:t>
            </a: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)</a:t>
            </a:r>
          </a:p>
          <a:p>
            <a:pPr lvl="0" rtl="0"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3       </a:t>
            </a:r>
            <a:r>
              <a:rPr lang="en" sz="2000" dirty="0" smtClean="0">
                <a:solidFill>
                  <a:srgbClr val="FF0000"/>
                </a:solidFill>
                <a:latin typeface="Lucida Console" pitchFamily="49" charset="0"/>
              </a:rPr>
              <a:t>W1_clicked</a:t>
            </a:r>
            <a:r>
              <a:rPr lang="en" sz="2000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/>
            </a:r>
            <a:br>
              <a:rPr lang="en" sz="2000" dirty="0">
                <a:solidFill>
                  <a:schemeClr val="dk1"/>
                </a:solidFill>
                <a:latin typeface="Lucida Console" pitchFamily="49" charset="0"/>
              </a:rPr>
            </a:b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4     else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/>
            </a:r>
            <a:br>
              <a:rPr lang="en" sz="2000" dirty="0">
                <a:solidFill>
                  <a:schemeClr val="dk1"/>
                </a:solidFill>
                <a:latin typeface="Lucida Console" pitchFamily="49" charset="0"/>
              </a:rPr>
            </a:b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5       </a:t>
            </a:r>
            <a:r>
              <a:rPr lang="en" sz="2000" dirty="0" smtClean="0">
                <a:solidFill>
                  <a:srgbClr val="FF0000"/>
                </a:solidFill>
                <a:latin typeface="Lucida Console" pitchFamily="49" charset="0"/>
              </a:rPr>
              <a:t>W2_clicked</a:t>
            </a:r>
            <a:r>
              <a:rPr lang="en" sz="2000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  <a:br>
              <a:rPr lang="en" sz="20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6   }else</a:t>
            </a: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/>
            </a:r>
            <a:br>
              <a:rPr lang="en" sz="2000" dirty="0">
                <a:solidFill>
                  <a:schemeClr val="dk1"/>
                </a:solidFill>
                <a:latin typeface="Lucida Console" pitchFamily="49" charset="0"/>
              </a:rPr>
            </a:b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7     </a:t>
            </a:r>
            <a:r>
              <a:rPr lang="en" sz="2000" dirty="0" smtClean="0">
                <a:solidFill>
                  <a:srgbClr val="FF0000"/>
                </a:solidFill>
                <a:latin typeface="Lucida Console" pitchFamily="49" charset="0"/>
              </a:rPr>
              <a:t>W3_clicked();</a:t>
            </a:r>
          </a:p>
          <a:p>
            <a:pPr lvl="0" rtl="0"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Lucida Console" pitchFamily="49" charset="0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Lucida Console" pitchFamily="49" charset="0"/>
              </a:rPr>
              <a:t> }</a:t>
            </a:r>
            <a:endParaRPr lang="en" sz="2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Tap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93300" y="23525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5791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131300" y="31907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21700" y="41051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93300" y="41051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5"/>
            <a:endCxn id="14" idx="0"/>
          </p:cNvCxnSpPr>
          <p:nvPr/>
        </p:nvCxnSpPr>
        <p:spPr>
          <a:xfrm>
            <a:off x="7283545" y="2677708"/>
            <a:ext cx="5241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15" idx="0"/>
          </p:cNvCxnSpPr>
          <p:nvPr/>
        </p:nvCxnSpPr>
        <p:spPr>
          <a:xfrm flipH="1">
            <a:off x="6359900" y="2677708"/>
            <a:ext cx="600355" cy="5129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0"/>
          </p:cNvCxnSpPr>
          <p:nvPr/>
        </p:nvCxnSpPr>
        <p:spPr>
          <a:xfrm flipH="1">
            <a:off x="5750300" y="3515908"/>
            <a:ext cx="4479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7" idx="0"/>
          </p:cNvCxnSpPr>
          <p:nvPr/>
        </p:nvCxnSpPr>
        <p:spPr>
          <a:xfrm>
            <a:off x="6521545" y="3515908"/>
            <a:ext cx="6003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94312" y="41006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7121900" y="1905000"/>
            <a:ext cx="1828800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x&gt;2 &amp;&amp; x&lt;4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4495800" y="2819400"/>
            <a:ext cx="1767118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y&gt;1 &amp;&amp; y&lt;3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025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1" grpId="0" animBg="1"/>
      <p:bldP spid="19" grpId="0" animBg="1"/>
      <p:bldP spid="2" grpId="0" animBg="1"/>
      <p:bldP spid="14" grpId="0" animBg="1"/>
      <p:bldP spid="15" grpId="0" animBg="1"/>
      <p:bldP spid="16" grpId="0" animBg="1"/>
      <p:bldP spid="17" grpId="0" animBg="1"/>
      <p:bldP spid="23" grpId="0"/>
      <p:bldP spid="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Tap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6" name="Shape 446"/>
          <p:cNvSpPr/>
          <p:nvPr/>
        </p:nvSpPr>
        <p:spPr>
          <a:xfrm>
            <a:off x="1143000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tap(1, 5)</a:t>
            </a:r>
          </a:p>
        </p:txBody>
      </p:sp>
      <p:sp>
        <p:nvSpPr>
          <p:cNvPr id="25" name="Shape 351"/>
          <p:cNvSpPr/>
          <p:nvPr/>
        </p:nvSpPr>
        <p:spPr>
          <a:xfrm>
            <a:off x="2971800" y="26475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6" name="Shape 351"/>
          <p:cNvSpPr/>
          <p:nvPr/>
        </p:nvSpPr>
        <p:spPr>
          <a:xfrm>
            <a:off x="1828800" y="26248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sz="1600" dirty="0"/>
          </a:p>
        </p:txBody>
      </p:sp>
      <p:sp>
        <p:nvSpPr>
          <p:cNvPr id="27" name="Shape 351"/>
          <p:cNvSpPr/>
          <p:nvPr/>
        </p:nvSpPr>
        <p:spPr>
          <a:xfrm>
            <a:off x="3581400" y="17104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8" name="Shape 351"/>
          <p:cNvSpPr/>
          <p:nvPr/>
        </p:nvSpPr>
        <p:spPr>
          <a:xfrm>
            <a:off x="2514600" y="17331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dirty="0"/>
          </a:p>
        </p:txBody>
      </p:sp>
      <p:sp>
        <p:nvSpPr>
          <p:cNvPr id="29" name="Oval 28"/>
          <p:cNvSpPr/>
          <p:nvPr/>
        </p:nvSpPr>
        <p:spPr>
          <a:xfrm>
            <a:off x="3124200" y="15143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67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0000" y="24287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367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62200" y="23525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7526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242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5"/>
            <a:endCxn id="30" idx="0"/>
          </p:cNvCxnSpPr>
          <p:nvPr/>
        </p:nvCxnSpPr>
        <p:spPr>
          <a:xfrm>
            <a:off x="3514445" y="1839508"/>
            <a:ext cx="524155" cy="589196"/>
          </a:xfrm>
          <a:prstGeom prst="straightConnector1">
            <a:avLst/>
          </a:prstGeom>
          <a:ln w="28575">
            <a:solidFill>
              <a:srgbClr val="3674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1" idx="0"/>
          </p:cNvCxnSpPr>
          <p:nvPr/>
        </p:nvCxnSpPr>
        <p:spPr>
          <a:xfrm flipH="1">
            <a:off x="2590800" y="1839508"/>
            <a:ext cx="600355" cy="5129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0"/>
          </p:cNvCxnSpPr>
          <p:nvPr/>
        </p:nvCxnSpPr>
        <p:spPr>
          <a:xfrm flipH="1">
            <a:off x="1981200" y="2677708"/>
            <a:ext cx="4479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3" idx="0"/>
          </p:cNvCxnSpPr>
          <p:nvPr/>
        </p:nvCxnSpPr>
        <p:spPr>
          <a:xfrm>
            <a:off x="2752445" y="2677708"/>
            <a:ext cx="6003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25212" y="32624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3352800" y="1066800"/>
            <a:ext cx="1828800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x&gt;2 &amp;&amp; x&lt;4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6700" y="1981200"/>
            <a:ext cx="1767118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y&gt;1 &amp;&amp; y&lt;3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8958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  <a:round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sz="3600" dirty="0" smtClean="0">
                <a:solidFill>
                  <a:schemeClr val="bg1"/>
                </a:solidFill>
                <a:latin typeface="Bodoni MT" pitchFamily="18" charset="0"/>
              </a:rPr>
              <a:t>Motivation</a:t>
            </a:r>
            <a:endParaRPr lang="en" sz="3600" dirty="0">
              <a:solidFill>
                <a:schemeClr val="bg1"/>
              </a:solidFill>
              <a:latin typeface="Bodoni MT" pitchFamily="18" charset="0"/>
            </a:endParaRPr>
          </a:p>
        </p:txBody>
      </p:sp>
      <p:pic>
        <p:nvPicPr>
          <p:cNvPr id="2050" name="Picture 2" descr="http://3.bp.blogspot.com/-Y7ycBYyZGco/UGLZa5az3_I/AAAAAAAAJvw/IXNgxKGlU_8/s400/25%2BBillion%2B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1"/>
            <a:ext cx="6934200" cy="5356670"/>
          </a:xfrm>
          <a:prstGeom prst="rect">
            <a:avLst/>
          </a:prstGeom>
          <a:noFill/>
          <a:ln w="31750">
            <a:solidFill>
              <a:srgbClr val="3674B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Tap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6" name="Shape 446"/>
          <p:cNvSpPr/>
          <p:nvPr/>
        </p:nvSpPr>
        <p:spPr>
          <a:xfrm>
            <a:off x="1143000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tap(1, 5)</a:t>
            </a:r>
          </a:p>
        </p:txBody>
      </p:sp>
      <p:sp>
        <p:nvSpPr>
          <p:cNvPr id="7" name="Shape 447"/>
          <p:cNvSpPr/>
          <p:nvPr/>
        </p:nvSpPr>
        <p:spPr>
          <a:xfrm>
            <a:off x="376483" y="4506186"/>
            <a:ext cx="3115200" cy="1872808"/>
          </a:xfrm>
          <a:prstGeom prst="roundRect">
            <a:avLst>
              <a:gd name="adj" fmla="val 17884"/>
            </a:avLst>
          </a:prstGeom>
          <a:noFill/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
</a:t>
            </a:r>
          </a:p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F1  !(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/>
              <a:t>x</a:t>
            </a:r>
            <a:r>
              <a:rPr lang="en" sz="2000" dirty="0"/>
              <a:t>&lt;4)</a:t>
            </a:r>
          </a:p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u="sng" dirty="0" smtClean="0"/>
              <a:t> </a:t>
            </a:r>
            <a:endParaRPr lang="en" sz="2000" u="sng" dirty="0"/>
          </a:p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W3_clicked()</a:t>
            </a:r>
          </a:p>
        </p:txBody>
      </p:sp>
      <p:sp>
        <p:nvSpPr>
          <p:cNvPr id="25" name="Shape 351"/>
          <p:cNvSpPr/>
          <p:nvPr/>
        </p:nvSpPr>
        <p:spPr>
          <a:xfrm>
            <a:off x="2971800" y="26475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6" name="Shape 351"/>
          <p:cNvSpPr/>
          <p:nvPr/>
        </p:nvSpPr>
        <p:spPr>
          <a:xfrm>
            <a:off x="1828800" y="26248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sz="1600" dirty="0"/>
          </a:p>
        </p:txBody>
      </p:sp>
      <p:sp>
        <p:nvSpPr>
          <p:cNvPr id="27" name="Shape 351"/>
          <p:cNvSpPr/>
          <p:nvPr/>
        </p:nvSpPr>
        <p:spPr>
          <a:xfrm>
            <a:off x="3581400" y="17104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8" name="Shape 351"/>
          <p:cNvSpPr/>
          <p:nvPr/>
        </p:nvSpPr>
        <p:spPr>
          <a:xfrm>
            <a:off x="2514600" y="17331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dirty="0"/>
          </a:p>
        </p:txBody>
      </p:sp>
      <p:sp>
        <p:nvSpPr>
          <p:cNvPr id="29" name="Oval 28"/>
          <p:cNvSpPr/>
          <p:nvPr/>
        </p:nvSpPr>
        <p:spPr>
          <a:xfrm>
            <a:off x="3124200" y="15143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0000" y="24287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62200" y="23525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7526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242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5"/>
            <a:endCxn id="30" idx="0"/>
          </p:cNvCxnSpPr>
          <p:nvPr/>
        </p:nvCxnSpPr>
        <p:spPr>
          <a:xfrm>
            <a:off x="3514445" y="1839508"/>
            <a:ext cx="524155" cy="5891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1" idx="0"/>
          </p:cNvCxnSpPr>
          <p:nvPr/>
        </p:nvCxnSpPr>
        <p:spPr>
          <a:xfrm flipH="1">
            <a:off x="2590800" y="1839508"/>
            <a:ext cx="600355" cy="5129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0"/>
          </p:cNvCxnSpPr>
          <p:nvPr/>
        </p:nvCxnSpPr>
        <p:spPr>
          <a:xfrm flipH="1">
            <a:off x="1981200" y="2677708"/>
            <a:ext cx="4479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3" idx="0"/>
          </p:cNvCxnSpPr>
          <p:nvPr/>
        </p:nvCxnSpPr>
        <p:spPr>
          <a:xfrm>
            <a:off x="2752445" y="2677708"/>
            <a:ext cx="6003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25212" y="32624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3352800" y="1066800"/>
            <a:ext cx="1828800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x&gt;2 &amp;&amp; x&lt;4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6700" y="1981200"/>
            <a:ext cx="1767118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y&gt;1 &amp;&amp; y&lt;3</a:t>
            </a:r>
            <a:endParaRPr lang="en-US" sz="2400" dirty="0"/>
          </a:p>
        </p:txBody>
      </p:sp>
      <p:sp>
        <p:nvSpPr>
          <p:cNvPr id="41" name="Shape 448"/>
          <p:cNvSpPr/>
          <p:nvPr/>
        </p:nvSpPr>
        <p:spPr>
          <a:xfrm>
            <a:off x="3810000" y="3687374"/>
            <a:ext cx="19811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/>
              <a:t>x</a:t>
            </a:r>
            <a:r>
              <a:rPr lang="en" sz="2000" dirty="0"/>
              <a:t>&lt;4)</a:t>
            </a:r>
          </a:p>
        </p:txBody>
      </p:sp>
      <p:sp>
        <p:nvSpPr>
          <p:cNvPr id="42" name="Shape 451"/>
          <p:cNvSpPr/>
          <p:nvPr/>
        </p:nvSpPr>
        <p:spPr>
          <a:xfrm>
            <a:off x="3962400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tap(3, 5)</a:t>
            </a:r>
          </a:p>
        </p:txBody>
      </p:sp>
    </p:spTree>
    <p:extLst>
      <p:ext uri="{BB962C8B-B14F-4D97-AF65-F5344CB8AC3E}">
        <p14:creationId xmlns:p14="http://schemas.microsoft.com/office/powerpoint/2010/main" val="32462793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8"/>
          <p:cNvSpPr/>
          <p:nvPr/>
        </p:nvSpPr>
        <p:spPr>
          <a:xfrm>
            <a:off x="3810000" y="3687374"/>
            <a:ext cx="19811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/>
              <a:t>x</a:t>
            </a:r>
            <a:r>
              <a:rPr lang="en" sz="2000" dirty="0"/>
              <a:t>&lt;4)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Tap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6" name="Shape 446"/>
          <p:cNvSpPr/>
          <p:nvPr/>
        </p:nvSpPr>
        <p:spPr>
          <a:xfrm>
            <a:off x="1143000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tap(1, 5)</a:t>
            </a:r>
          </a:p>
        </p:txBody>
      </p:sp>
      <p:sp>
        <p:nvSpPr>
          <p:cNvPr id="9" name="Shape 449"/>
          <p:cNvSpPr/>
          <p:nvPr/>
        </p:nvSpPr>
        <p:spPr>
          <a:xfrm>
            <a:off x="3352800" y="4231935"/>
            <a:ext cx="2895600" cy="221332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
</a:t>
            </a:r>
          </a:p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T1    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/>
              <a:t>x</a:t>
            </a:r>
            <a:r>
              <a:rPr lang="en" sz="2000" dirty="0"/>
              <a:t>&lt;4)</a:t>
            </a:r>
            <a:br>
              <a:rPr lang="en" sz="2000" dirty="0"/>
            </a:br>
            <a:r>
              <a:rPr lang="en" sz="2000" dirty="0"/>
              <a:t>F2   !(</a:t>
            </a:r>
            <a:r>
              <a:rPr lang="en" sz="2000" b="1" dirty="0"/>
              <a:t>y</a:t>
            </a:r>
            <a:r>
              <a:rPr lang="en" sz="2000" dirty="0"/>
              <a:t>&gt;1 &amp;&amp; </a:t>
            </a:r>
            <a:r>
              <a:rPr lang="en" sz="2000" b="1" dirty="0"/>
              <a:t>y</a:t>
            </a:r>
            <a:r>
              <a:rPr lang="en" sz="2000" dirty="0"/>
              <a:t>&lt;3)</a:t>
            </a:r>
          </a:p>
          <a:p>
            <a:pPr lvl="0" rtl="0">
              <a:buClr>
                <a:schemeClr val="dk1"/>
              </a:buClr>
              <a:buSzPct val="59090"/>
              <a:buFont typeface="Arial"/>
              <a:buNone/>
            </a:pPr>
            <a:r>
              <a:rPr lang="en" sz="2000" dirty="0"/>
              <a:t> </a:t>
            </a:r>
            <a:r>
              <a:rPr lang="en" sz="2000" u="sng" dirty="0" smtClean="0"/>
              <a:t> </a:t>
            </a:r>
            <a:endParaRPr lang="en" sz="2000" u="sng" dirty="0"/>
          </a:p>
          <a:p>
            <a:pPr lvl="0" rtl="0">
              <a:buClr>
                <a:schemeClr val="dk1"/>
              </a:buClr>
              <a:buSzPct val="59090"/>
              <a:buFont typeface="Arial"/>
              <a:buNone/>
            </a:pPr>
            <a:r>
              <a:rPr lang="en" sz="2000" dirty="0"/>
              <a:t>    W2_clicked()</a:t>
            </a:r>
          </a:p>
        </p:txBody>
      </p:sp>
      <p:sp>
        <p:nvSpPr>
          <p:cNvPr id="11" name="Shape 451"/>
          <p:cNvSpPr/>
          <p:nvPr/>
        </p:nvSpPr>
        <p:spPr>
          <a:xfrm>
            <a:off x="3962400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tap(3, 5)</a:t>
            </a:r>
          </a:p>
        </p:txBody>
      </p:sp>
      <p:sp>
        <p:nvSpPr>
          <p:cNvPr id="25" name="Shape 351"/>
          <p:cNvSpPr/>
          <p:nvPr/>
        </p:nvSpPr>
        <p:spPr>
          <a:xfrm>
            <a:off x="2971800" y="26475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6" name="Shape 351"/>
          <p:cNvSpPr/>
          <p:nvPr/>
        </p:nvSpPr>
        <p:spPr>
          <a:xfrm>
            <a:off x="1828800" y="26248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sz="1600" dirty="0"/>
          </a:p>
        </p:txBody>
      </p:sp>
      <p:sp>
        <p:nvSpPr>
          <p:cNvPr id="27" name="Shape 351"/>
          <p:cNvSpPr/>
          <p:nvPr/>
        </p:nvSpPr>
        <p:spPr>
          <a:xfrm>
            <a:off x="3581400" y="17104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8" name="Shape 351"/>
          <p:cNvSpPr/>
          <p:nvPr/>
        </p:nvSpPr>
        <p:spPr>
          <a:xfrm>
            <a:off x="2514600" y="17331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dirty="0"/>
          </a:p>
        </p:txBody>
      </p:sp>
      <p:sp>
        <p:nvSpPr>
          <p:cNvPr id="29" name="Oval 28"/>
          <p:cNvSpPr/>
          <p:nvPr/>
        </p:nvSpPr>
        <p:spPr>
          <a:xfrm>
            <a:off x="3124200" y="15143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0000" y="24287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62200" y="23525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7526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24200" y="32669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5"/>
            <a:endCxn id="30" idx="0"/>
          </p:cNvCxnSpPr>
          <p:nvPr/>
        </p:nvCxnSpPr>
        <p:spPr>
          <a:xfrm>
            <a:off x="3514445" y="1839508"/>
            <a:ext cx="5241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1" idx="0"/>
          </p:cNvCxnSpPr>
          <p:nvPr/>
        </p:nvCxnSpPr>
        <p:spPr>
          <a:xfrm flipH="1">
            <a:off x="2590800" y="1839508"/>
            <a:ext cx="600355" cy="5129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0"/>
          </p:cNvCxnSpPr>
          <p:nvPr/>
        </p:nvCxnSpPr>
        <p:spPr>
          <a:xfrm flipH="1">
            <a:off x="1981200" y="2677708"/>
            <a:ext cx="4479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3" idx="0"/>
          </p:cNvCxnSpPr>
          <p:nvPr/>
        </p:nvCxnSpPr>
        <p:spPr>
          <a:xfrm>
            <a:off x="2752445" y="2677708"/>
            <a:ext cx="600355" cy="5891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25212" y="32624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3352800" y="1066800"/>
            <a:ext cx="1828800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x&gt;2 &amp;&amp; x&lt;4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6700" y="1981200"/>
            <a:ext cx="1767118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y&gt;1 &amp;&amp; y&lt;3</a:t>
            </a:r>
            <a:endParaRPr lang="en-US" sz="2400" dirty="0"/>
          </a:p>
        </p:txBody>
      </p:sp>
      <p:sp>
        <p:nvSpPr>
          <p:cNvPr id="41" name="Shape 450"/>
          <p:cNvSpPr/>
          <p:nvPr/>
        </p:nvSpPr>
        <p:spPr>
          <a:xfrm>
            <a:off x="6096000" y="3429000"/>
            <a:ext cx="2438399" cy="78314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/>
              <a:t>x</a:t>
            </a:r>
            <a:r>
              <a:rPr lang="en" sz="2000" dirty="0"/>
              <a:t>&lt;4)</a:t>
            </a:r>
            <a:br>
              <a:rPr lang="en" sz="2000" dirty="0"/>
            </a:br>
            <a:r>
              <a:rPr lang="en" sz="2000" dirty="0"/>
              <a:t>(</a:t>
            </a:r>
            <a:r>
              <a:rPr lang="en" sz="2000" b="1" dirty="0"/>
              <a:t>y</a:t>
            </a:r>
            <a:r>
              <a:rPr lang="en" sz="2000" dirty="0"/>
              <a:t>&gt;1 &amp;&amp; </a:t>
            </a:r>
            <a:r>
              <a:rPr lang="en" sz="2000" b="1" dirty="0"/>
              <a:t>y</a:t>
            </a:r>
            <a:r>
              <a:rPr lang="en" sz="2000" dirty="0"/>
              <a:t>&lt;3)</a:t>
            </a:r>
          </a:p>
        </p:txBody>
      </p:sp>
      <p:sp>
        <p:nvSpPr>
          <p:cNvPr id="43" name="Shape 452"/>
          <p:cNvSpPr/>
          <p:nvPr/>
        </p:nvSpPr>
        <p:spPr>
          <a:xfrm>
            <a:off x="6515775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/>
              <a:t>tap(3, 2)</a:t>
            </a:r>
          </a:p>
        </p:txBody>
      </p:sp>
    </p:spTree>
    <p:extLst>
      <p:ext uri="{BB962C8B-B14F-4D97-AF65-F5344CB8AC3E}">
        <p14:creationId xmlns:p14="http://schemas.microsoft.com/office/powerpoint/2010/main" val="38916048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1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Tap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6" name="Shape 446"/>
          <p:cNvSpPr/>
          <p:nvPr/>
        </p:nvSpPr>
        <p:spPr>
          <a:xfrm>
            <a:off x="1181775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tap(1, 5)</a:t>
            </a:r>
          </a:p>
        </p:txBody>
      </p:sp>
      <p:sp>
        <p:nvSpPr>
          <p:cNvPr id="10" name="Shape 450"/>
          <p:cNvSpPr/>
          <p:nvPr/>
        </p:nvSpPr>
        <p:spPr>
          <a:xfrm>
            <a:off x="6096000" y="3429000"/>
            <a:ext cx="2438399" cy="78314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/>
              <a:t>x</a:t>
            </a:r>
            <a:r>
              <a:rPr lang="en" sz="2000" dirty="0"/>
              <a:t>&lt;4)</a:t>
            </a:r>
            <a:br>
              <a:rPr lang="en" sz="2000" dirty="0"/>
            </a:br>
            <a:r>
              <a:rPr lang="en" sz="2000" dirty="0"/>
              <a:t>(</a:t>
            </a:r>
            <a:r>
              <a:rPr lang="en" sz="2000" b="1" dirty="0"/>
              <a:t>y</a:t>
            </a:r>
            <a:r>
              <a:rPr lang="en" sz="2000" dirty="0"/>
              <a:t>&gt;1 &amp;&amp; </a:t>
            </a:r>
            <a:r>
              <a:rPr lang="en" sz="2000" b="1" dirty="0"/>
              <a:t>y</a:t>
            </a:r>
            <a:r>
              <a:rPr lang="en" sz="2000" dirty="0"/>
              <a:t>&lt;3)</a:t>
            </a:r>
          </a:p>
        </p:txBody>
      </p:sp>
      <p:sp>
        <p:nvSpPr>
          <p:cNvPr id="11" name="Shape 451"/>
          <p:cNvSpPr/>
          <p:nvPr/>
        </p:nvSpPr>
        <p:spPr>
          <a:xfrm>
            <a:off x="3962400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/>
              <a:t>tap(3, 5)</a:t>
            </a:r>
          </a:p>
        </p:txBody>
      </p:sp>
      <p:sp>
        <p:nvSpPr>
          <p:cNvPr id="12" name="Shape 452"/>
          <p:cNvSpPr/>
          <p:nvPr/>
        </p:nvSpPr>
        <p:spPr>
          <a:xfrm>
            <a:off x="6515775" y="4249859"/>
            <a:ext cx="1676399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/>
              <a:t>tap(3, 2)</a:t>
            </a:r>
          </a:p>
        </p:txBody>
      </p:sp>
      <p:sp>
        <p:nvSpPr>
          <p:cNvPr id="13" name="Shape 454"/>
          <p:cNvSpPr/>
          <p:nvPr/>
        </p:nvSpPr>
        <p:spPr>
          <a:xfrm>
            <a:off x="6172200" y="4180269"/>
            <a:ext cx="2895600" cy="221332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1">
            <a:spAutoFit/>
          </a:bodyPr>
          <a:lstStyle/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dirty="0"/>
              <a:t>
</a:t>
            </a:r>
          </a:p>
          <a:p>
            <a:pPr lvl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dirty="0"/>
              <a:t>T1    (</a:t>
            </a:r>
            <a:r>
              <a:rPr lang="en" sz="2000" b="1" dirty="0"/>
              <a:t>x</a:t>
            </a:r>
            <a:r>
              <a:rPr lang="en" sz="2000" dirty="0"/>
              <a:t>&gt;2 &amp;&amp; </a:t>
            </a:r>
            <a:r>
              <a:rPr lang="en" sz="2000" b="1" dirty="0" smtClean="0"/>
              <a:t>x</a:t>
            </a:r>
            <a:r>
              <a:rPr lang="en" sz="2000" dirty="0" smtClean="0"/>
              <a:t>&lt;4)</a:t>
            </a:r>
            <a:br>
              <a:rPr lang="en" sz="2000" dirty="0" smtClean="0"/>
            </a:br>
            <a:r>
              <a:rPr lang="en" sz="2000" dirty="0" smtClean="0"/>
              <a:t>T2    </a:t>
            </a:r>
            <a:r>
              <a:rPr lang="en" sz="2000" dirty="0"/>
              <a:t>(</a:t>
            </a:r>
            <a:r>
              <a:rPr lang="en" sz="2000" b="1" dirty="0"/>
              <a:t>y</a:t>
            </a:r>
            <a:r>
              <a:rPr lang="en" sz="2000" dirty="0"/>
              <a:t>&gt;1 &amp;&amp; </a:t>
            </a:r>
            <a:r>
              <a:rPr lang="en" sz="2000" b="1" dirty="0"/>
              <a:t>y</a:t>
            </a:r>
            <a:r>
              <a:rPr lang="en" sz="2000" dirty="0"/>
              <a:t>&lt;3)</a:t>
            </a:r>
          </a:p>
          <a:p>
            <a:pPr lvl="0" rtl="0">
              <a:buClr>
                <a:schemeClr val="dk1"/>
              </a:buClr>
              <a:buSzPct val="59090"/>
              <a:buFont typeface="Arial"/>
              <a:buNone/>
            </a:pPr>
            <a:r>
              <a:rPr lang="en" sz="2000" dirty="0"/>
              <a:t>  </a:t>
            </a:r>
          </a:p>
          <a:p>
            <a:pPr lvl="0" rtl="0">
              <a:buClr>
                <a:schemeClr val="dk1"/>
              </a:buClr>
              <a:buSzPct val="59090"/>
              <a:buFont typeface="Arial"/>
              <a:buNone/>
            </a:pPr>
            <a:r>
              <a:rPr lang="en" sz="2000" dirty="0" smtClean="0"/>
              <a:t>  W1_clicked</a:t>
            </a:r>
            <a:r>
              <a:rPr lang="en" sz="2000" dirty="0"/>
              <a:t>()</a:t>
            </a:r>
          </a:p>
        </p:txBody>
      </p:sp>
      <p:sp>
        <p:nvSpPr>
          <p:cNvPr id="25" name="Shape 351"/>
          <p:cNvSpPr/>
          <p:nvPr/>
        </p:nvSpPr>
        <p:spPr>
          <a:xfrm>
            <a:off x="2971800" y="26475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6" name="Shape 351"/>
          <p:cNvSpPr/>
          <p:nvPr/>
        </p:nvSpPr>
        <p:spPr>
          <a:xfrm>
            <a:off x="1828800" y="26248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sz="1600" dirty="0"/>
          </a:p>
        </p:txBody>
      </p:sp>
      <p:sp>
        <p:nvSpPr>
          <p:cNvPr id="27" name="Shape 351"/>
          <p:cNvSpPr/>
          <p:nvPr/>
        </p:nvSpPr>
        <p:spPr>
          <a:xfrm>
            <a:off x="3581400" y="1710451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F</a:t>
            </a:r>
            <a:endParaRPr sz="1600" dirty="0"/>
          </a:p>
        </p:txBody>
      </p:sp>
      <p:sp>
        <p:nvSpPr>
          <p:cNvPr id="28" name="Shape 351"/>
          <p:cNvSpPr/>
          <p:nvPr/>
        </p:nvSpPr>
        <p:spPr>
          <a:xfrm>
            <a:off x="2514600" y="1733118"/>
            <a:ext cx="533400" cy="442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1">
            <a:spAutoFit/>
          </a:bodyPr>
          <a:lstStyle/>
          <a:p>
            <a:r>
              <a:rPr lang="en-US" sz="2000" dirty="0" smtClean="0"/>
              <a:t>T</a:t>
            </a:r>
            <a:endParaRPr dirty="0"/>
          </a:p>
        </p:txBody>
      </p:sp>
      <p:sp>
        <p:nvSpPr>
          <p:cNvPr id="29" name="Oval 28"/>
          <p:cNvSpPr/>
          <p:nvPr/>
        </p:nvSpPr>
        <p:spPr>
          <a:xfrm>
            <a:off x="3124200" y="15143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0000" y="24287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62200" y="23525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752600" y="3266904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24200" y="3266904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5"/>
            <a:endCxn id="30" idx="0"/>
          </p:cNvCxnSpPr>
          <p:nvPr/>
        </p:nvCxnSpPr>
        <p:spPr>
          <a:xfrm>
            <a:off x="3514445" y="1839508"/>
            <a:ext cx="5241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1" idx="0"/>
          </p:cNvCxnSpPr>
          <p:nvPr/>
        </p:nvCxnSpPr>
        <p:spPr>
          <a:xfrm flipH="1">
            <a:off x="2590800" y="1839508"/>
            <a:ext cx="600355" cy="5129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0"/>
          </p:cNvCxnSpPr>
          <p:nvPr/>
        </p:nvCxnSpPr>
        <p:spPr>
          <a:xfrm flipH="1">
            <a:off x="1981200" y="2677708"/>
            <a:ext cx="447955" cy="5891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3" idx="0"/>
          </p:cNvCxnSpPr>
          <p:nvPr/>
        </p:nvCxnSpPr>
        <p:spPr>
          <a:xfrm>
            <a:off x="2752445" y="2677708"/>
            <a:ext cx="600355" cy="58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25212" y="32624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3352800" y="1066800"/>
            <a:ext cx="1828800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x&gt;2 &amp;&amp; x&lt;4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6700" y="1981200"/>
            <a:ext cx="1767118" cy="3491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y&gt;1 &amp;&amp; y&lt;3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055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5029200" y="1143000"/>
            <a:ext cx="3657600" cy="5486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334000" y="1600200"/>
            <a:ext cx="3048000" cy="46868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684566" y="2733505"/>
            <a:ext cx="2362200" cy="6095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5684566" y="3543980"/>
            <a:ext cx="2362200" cy="6857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5684566" y="4438989"/>
            <a:ext cx="2362200" cy="6857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5798190" y="36977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6359319" y="36977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921801" y="36977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485635" y="36977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6370366" y="4583055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6903766" y="4583055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dirty="0">
                <a:solidFill>
                  <a:schemeClr val="bg1"/>
                </a:solidFill>
                <a:latin typeface="Bodoni MT" pitchFamily="18" charset="0"/>
              </a:rPr>
              <a:t>Example: Music Player App</a:t>
            </a:r>
          </a:p>
        </p:txBody>
      </p:sp>
      <p:sp>
        <p:nvSpPr>
          <p:cNvPr id="487" name="Shape 487"/>
          <p:cNvSpPr/>
          <p:nvPr/>
        </p:nvSpPr>
        <p:spPr>
          <a:xfrm>
            <a:off x="996670" y="1522386"/>
            <a:ext cx="2965730" cy="47260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88" name="Shape 488"/>
          <p:cNvSpPr txBox="1"/>
          <p:nvPr/>
        </p:nvSpPr>
        <p:spPr>
          <a:xfrm>
            <a:off x="6096000" y="1371600"/>
            <a:ext cx="546299" cy="26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89" name="Shape 489"/>
          <p:cNvSpPr txBox="1"/>
          <p:nvPr/>
        </p:nvSpPr>
        <p:spPr>
          <a:xfrm>
            <a:off x="7391400" y="2057400"/>
            <a:ext cx="546299" cy="26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490" name="Shape 490"/>
          <p:cNvSpPr txBox="1"/>
          <p:nvPr/>
        </p:nvSpPr>
        <p:spPr>
          <a:xfrm>
            <a:off x="5943600" y="17526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91" name="Shape 491"/>
          <p:cNvSpPr txBox="1"/>
          <p:nvPr/>
        </p:nvSpPr>
        <p:spPr>
          <a:xfrm>
            <a:off x="5105400" y="25146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492" name="Shape 492"/>
          <p:cNvSpPr txBox="1"/>
          <p:nvPr/>
        </p:nvSpPr>
        <p:spPr>
          <a:xfrm>
            <a:off x="5638800" y="25146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493" name="Shape 493"/>
          <p:cNvSpPr txBox="1"/>
          <p:nvPr/>
        </p:nvSpPr>
        <p:spPr>
          <a:xfrm>
            <a:off x="5334000" y="22860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94" name="Shape 494"/>
          <p:cNvSpPr txBox="1"/>
          <p:nvPr/>
        </p:nvSpPr>
        <p:spPr>
          <a:xfrm>
            <a:off x="4495800" y="25146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95" name="Shape 495"/>
          <p:cNvSpPr txBox="1"/>
          <p:nvPr/>
        </p:nvSpPr>
        <p:spPr>
          <a:xfrm>
            <a:off x="6248400" y="25146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96" name="Shape 496"/>
          <p:cNvSpPr txBox="1"/>
          <p:nvPr/>
        </p:nvSpPr>
        <p:spPr>
          <a:xfrm>
            <a:off x="5105400" y="34290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97" name="Shape 497"/>
          <p:cNvSpPr txBox="1"/>
          <p:nvPr/>
        </p:nvSpPr>
        <p:spPr>
          <a:xfrm>
            <a:off x="4648200" y="3248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  <p:sp>
        <p:nvSpPr>
          <p:cNvPr id="498" name="Shape 498"/>
          <p:cNvSpPr txBox="1"/>
          <p:nvPr/>
        </p:nvSpPr>
        <p:spPr>
          <a:xfrm>
            <a:off x="5638800" y="3400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/>
              <a:t>❖</a:t>
            </a:r>
          </a:p>
          <a:p>
            <a:endParaRPr lang="en" sz="15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/>
      <p:bldP spid="489" grpId="0"/>
      <p:bldP spid="490" grpId="0"/>
      <p:bldP spid="491" grpId="0"/>
      <p:bldP spid="492" grpId="0"/>
      <p:bldP spid="493" grpId="0"/>
      <p:bldP spid="494" grpId="0"/>
      <p:bldP spid="495" grpId="0"/>
      <p:bldP spid="496" grpId="0"/>
      <p:bldP spid="497" grpId="0"/>
      <p:bldP spid="4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1" y="1828800"/>
            <a:ext cx="7696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Generate individual events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Generate sequences of events</a:t>
            </a:r>
            <a:endParaRPr lang="en-US" sz="36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hape 2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Two subproblems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2428964"/>
            <a:ext cx="609601" cy="600165"/>
          </a:xfrm>
          <a:prstGeom prst="rightArrow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7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Sequences of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23" y="2768362"/>
            <a:ext cx="1934177" cy="3099038"/>
          </a:xfrm>
          <a:prstGeom prst="rect">
            <a:avLst/>
          </a:prstGeom>
        </p:spPr>
      </p:pic>
      <p:sp>
        <p:nvSpPr>
          <p:cNvPr id="6" name="Shape 329"/>
          <p:cNvSpPr/>
          <p:nvPr/>
        </p:nvSpPr>
        <p:spPr>
          <a:xfrm>
            <a:off x="1342423" y="2692162"/>
            <a:ext cx="2209800" cy="317523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" name="Right Arrow 3"/>
          <p:cNvSpPr/>
          <p:nvPr/>
        </p:nvSpPr>
        <p:spPr>
          <a:xfrm>
            <a:off x="4191000" y="4292361"/>
            <a:ext cx="990600" cy="624195"/>
          </a:xfrm>
          <a:prstGeom prst="rightArrow">
            <a:avLst/>
          </a:prstGeom>
          <a:solidFill>
            <a:srgbClr val="367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980182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itchFamily="18" charset="0"/>
              </a:rPr>
              <a:t>Concatenate individual events generated by </a:t>
            </a:r>
            <a:r>
              <a:rPr lang="en-US" sz="3200" dirty="0" err="1" smtClean="0">
                <a:latin typeface="Cambria" pitchFamily="18" charset="0"/>
              </a:rPr>
              <a:t>concolic</a:t>
            </a:r>
            <a:r>
              <a:rPr lang="en-US" sz="3200" dirty="0" smtClean="0">
                <a:latin typeface="Cambria" pitchFamily="18" charset="0"/>
              </a:rPr>
              <a:t>  execution.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Baseline Algorithm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39597" y="4419600"/>
            <a:ext cx="2362200" cy="1447800"/>
          </a:xfrm>
          <a:prstGeom prst="ellipse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Set of covered branches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8597" y="1371600"/>
            <a:ext cx="3242203" cy="1999014"/>
          </a:xfrm>
          <a:prstGeom prst="rect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S, Set of all event sequences </a:t>
            </a:r>
            <a:r>
              <a:rPr lang="en-US" sz="2800" dirty="0" err="1" smtClean="0">
                <a:solidFill>
                  <a:schemeClr val="tx1"/>
                </a:solidFill>
                <a:latin typeface="Cambria" pitchFamily="18" charset="0"/>
              </a:rPr>
              <a:t>s.t.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each sequence takes a unique path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453997" y="3523014"/>
            <a:ext cx="325701" cy="7441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2371107"/>
            <a:ext cx="2133600" cy="939507"/>
          </a:xfrm>
          <a:prstGeom prst="wedgeRoundRectCallout">
            <a:avLst>
              <a:gd name="adj1" fmla="val 69324"/>
              <a:gd name="adj2" fmla="val -24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itchFamily="18" charset="0"/>
              </a:rPr>
              <a:t>Baseline algorithm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32023" y="4629150"/>
            <a:ext cx="2320397" cy="1028700"/>
          </a:xfrm>
          <a:prstGeom prst="wedgeRectCallout">
            <a:avLst>
              <a:gd name="adj1" fmla="val 80787"/>
              <a:gd name="adj2" fmla="val 4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itchFamily="18" charset="0"/>
                <a:cs typeface="Calibri" pitchFamily="34" charset="0"/>
              </a:rPr>
              <a:t>Goal: cover these</a:t>
            </a:r>
            <a:endParaRPr lang="en-US" sz="2800" dirty="0">
              <a:latin typeface="Cambr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24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533400" y="1143001"/>
            <a:ext cx="8305799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pPr marL="0" indent="0">
              <a:buNone/>
            </a:pPr>
            <a:endParaRPr lang="en" dirty="0" smtClean="0"/>
          </a:p>
        </p:txBody>
      </p:sp>
      <p:sp>
        <p:nvSpPr>
          <p:cNvPr id="518" name="Shape 518"/>
          <p:cNvSpPr txBox="1"/>
          <p:nvPr/>
        </p:nvSpPr>
        <p:spPr>
          <a:xfrm>
            <a:off x="1905000" y="4410701"/>
            <a:ext cx="6096000" cy="92329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400" dirty="0">
                <a:latin typeface="Cambria" pitchFamily="18" charset="0"/>
              </a:rPr>
              <a:t>Number of sequences generated </a:t>
            </a:r>
          </a:p>
          <a:p>
            <a:pPr lvl="0" algn="ctr" rtl="0">
              <a:buNone/>
            </a:pPr>
            <a:r>
              <a:rPr lang="en" sz="2400" dirty="0">
                <a:latin typeface="Cambria" pitchFamily="18" charset="0"/>
              </a:rPr>
              <a:t>for Music Player app by </a:t>
            </a:r>
            <a:r>
              <a:rPr lang="en" sz="2400" dirty="0" smtClean="0">
                <a:latin typeface="Cambria" pitchFamily="18" charset="0"/>
              </a:rPr>
              <a:t>baseline algorithm</a:t>
            </a:r>
            <a:endParaRPr lang="en" sz="2400" dirty="0">
              <a:latin typeface="Cambria" pitchFamily="18" charset="0"/>
            </a:endParaRPr>
          </a:p>
        </p:txBody>
      </p:sp>
      <p:sp>
        <p:nvSpPr>
          <p:cNvPr id="8" name="Shape 509"/>
          <p:cNvSpPr txBox="1">
            <a:spLocks/>
          </p:cNvSpPr>
          <p:nvPr/>
        </p:nvSpPr>
        <p:spPr>
          <a:xfrm>
            <a:off x="0" y="0"/>
            <a:ext cx="9144000" cy="677078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ctr"/>
            <a:r>
              <a:rPr lang="en" sz="3200" dirty="0" smtClean="0">
                <a:solidFill>
                  <a:schemeClr val="bg1"/>
                </a:solidFill>
                <a:latin typeface="Bodoni MT" pitchFamily="18" charset="0"/>
              </a:rPr>
              <a:t>Baseline Algorithm Suffers from Path Explosion</a:t>
            </a:r>
            <a:endParaRPr lang="en" sz="3200" dirty="0">
              <a:solidFill>
                <a:schemeClr val="bg1"/>
              </a:solidFill>
              <a:latin typeface="Bodoni MT" pitchFamily="18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34452488"/>
              </p:ext>
            </p:extLst>
          </p:nvPr>
        </p:nvGraphicFramePr>
        <p:xfrm>
          <a:off x="1917865" y="1261600"/>
          <a:ext cx="5791200" cy="3154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43"/>
          <p:cNvSpPr txBox="1">
            <a:spLocks/>
          </p:cNvSpPr>
          <p:nvPr/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ACTEve Algorithm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1941255"/>
            <a:ext cx="8001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ACTEve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n-US" sz="4000" dirty="0" smtClean="0">
                <a:solidFill>
                  <a:srgbClr val="FF0000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utomated </a:t>
            </a:r>
            <a:r>
              <a:rPr lang="en-US" sz="4000" dirty="0" err="1" smtClean="0">
                <a:solidFill>
                  <a:srgbClr val="FF0000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C</a:t>
            </a:r>
            <a:r>
              <a:rPr lang="en-US" sz="4000" dirty="0" err="1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oncolic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T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esting of </a:t>
            </a:r>
            <a:r>
              <a:rPr lang="en-US" sz="4000" dirty="0" smtClean="0">
                <a:solidFill>
                  <a:srgbClr val="FF0000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Eve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nt-driven programs</a:t>
            </a:r>
            <a:endParaRPr lang="en-US" sz="40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ACTEve Algorithm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343400"/>
            <a:ext cx="2362200" cy="1447800"/>
          </a:xfrm>
          <a:prstGeom prst="ellipse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Set of covered branches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3480000">
            <a:off x="5581079" y="3521442"/>
            <a:ext cx="396913" cy="1076091"/>
          </a:xfrm>
          <a:prstGeom prst="downArrow">
            <a:avLst>
              <a:gd name="adj1" fmla="val 50000"/>
              <a:gd name="adj2" fmla="val 41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2895600"/>
            <a:ext cx="2438400" cy="1371600"/>
          </a:xfrm>
          <a:prstGeom prst="rect">
            <a:avLst/>
          </a:prstGeom>
          <a:solidFill>
            <a:srgbClr val="9CEC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R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s.t.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R ⊆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5197" y="1371600"/>
            <a:ext cx="3242203" cy="1999014"/>
          </a:xfrm>
          <a:prstGeom prst="rect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S, Set of all event sequences </a:t>
            </a:r>
            <a:r>
              <a:rPr lang="en-US" sz="2800" dirty="0" err="1" smtClean="0">
                <a:solidFill>
                  <a:schemeClr val="tx1"/>
                </a:solidFill>
                <a:latin typeface="Cambria" pitchFamily="18" charset="0"/>
              </a:rPr>
              <a:t>s.t.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each sequence takes a unique path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46299" y="3523014"/>
            <a:ext cx="325701" cy="7441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152400" y="2286000"/>
            <a:ext cx="2133600" cy="939507"/>
          </a:xfrm>
          <a:prstGeom prst="wedgeRoundRectCallout">
            <a:avLst>
              <a:gd name="adj1" fmla="val 77673"/>
              <a:gd name="adj2" fmla="val 26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itchFamily="18" charset="0"/>
              </a:rPr>
              <a:t>Baseline algorithm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477000" y="1375559"/>
            <a:ext cx="2133600" cy="918449"/>
          </a:xfrm>
          <a:prstGeom prst="wedgeRoundRectCallout">
            <a:avLst>
              <a:gd name="adj1" fmla="val -17503"/>
              <a:gd name="adj2" fmla="val 141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mbria" pitchFamily="18" charset="0"/>
              </a:rPr>
              <a:t>ACTEve</a:t>
            </a:r>
            <a:r>
              <a:rPr lang="en-US" sz="2800" dirty="0" smtClean="0">
                <a:latin typeface="Cambria" pitchFamily="18" charset="0"/>
              </a:rPr>
              <a:t> algorithm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9081" y="4552950"/>
            <a:ext cx="2320397" cy="1028700"/>
          </a:xfrm>
          <a:prstGeom prst="wedgeRectCallout">
            <a:avLst>
              <a:gd name="adj1" fmla="val 75157"/>
              <a:gd name="adj2" fmla="val 9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itchFamily="18" charset="0"/>
              </a:rPr>
              <a:t>Goal: cover these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67400" y="4572000"/>
            <a:ext cx="2971800" cy="13335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ACTEve</a:t>
            </a:r>
            <a:r>
              <a:rPr lang="en-US" sz="2800" dirty="0" smtClean="0"/>
              <a:t> is relatively sound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7411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0" y="-30777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  <a:round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Motivation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914400" y="1112525"/>
            <a:ext cx="7315200" cy="4373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3674BE"/>
            </a:solidFill>
          </a:ln>
        </p:spPr>
      </p:sp>
      <p:sp>
        <p:nvSpPr>
          <p:cNvPr id="4" name="Shape 210"/>
          <p:cNvSpPr/>
          <p:nvPr/>
        </p:nvSpPr>
        <p:spPr>
          <a:xfrm>
            <a:off x="914400" y="5562600"/>
            <a:ext cx="7315200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Problems with Smartphone Apps</a:t>
            </a:r>
            <a:endParaRPr lang="en" sz="2800" b="1" i="0" u="none" strike="noStrike" cap="none" baseline="0" dirty="0">
              <a:solidFill>
                <a:srgbClr val="000000"/>
              </a:solidFill>
              <a:latin typeface="Cambria" pitchFamily="18" charset="0"/>
              <a:ea typeface="DejaVu Sans" pitchFamily="34" charset="0"/>
              <a:cs typeface="DejaVu Sans" pitchFamily="34" charset="0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Path Subsumption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05200" y="2503944"/>
                <a:ext cx="19634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sz="3600" i="1" smtClean="0">
                          <a:latin typeface="Cambria Math"/>
                        </a:rPr>
                        <m:t>γ</m:t>
                      </m:r>
                      <m:r>
                        <a:rPr lang="en-US" sz="3600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600" i="0" smtClean="0">
                          <a:latin typeface="Cambria Math"/>
                        </a:rPr>
                        <m:t>C</m:t>
                      </m:r>
                      <m:r>
                        <a:rPr lang="en-US" sz="36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03944"/>
                <a:ext cx="196342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/>
          <p:nvPr/>
        </p:nvCxnSpPr>
        <p:spPr>
          <a:xfrm rot="10800000" flipV="1">
            <a:off x="2667000" y="3113544"/>
            <a:ext cx="1524000" cy="344269"/>
          </a:xfrm>
          <a:prstGeom prst="bentConnector3">
            <a:avLst>
              <a:gd name="adj1" fmla="val -7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351544"/>
            <a:ext cx="259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Maps memory location to values (symbolic or concrete)</a:t>
            </a:r>
            <a:endParaRPr lang="en-US" sz="2800" dirty="0"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4648201" y="3060066"/>
            <a:ext cx="1600199" cy="397748"/>
          </a:xfrm>
          <a:prstGeom prst="bentConnector3">
            <a:avLst>
              <a:gd name="adj1" fmla="val -2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932093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Path constraint</a:t>
            </a:r>
            <a:endParaRPr lang="en-US" sz="2800" dirty="0"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05583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Program state in </a:t>
            </a:r>
            <a:r>
              <a:rPr lang="en-US" sz="3200" dirty="0" err="1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concolic</a:t>
            </a:r>
            <a:r>
              <a:rPr lang="en-US" sz="32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 execution</a:t>
            </a:r>
            <a:endParaRPr lang="en-US" sz="3200" dirty="0"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7"/>
          <p:cNvSpPr/>
          <p:nvPr/>
        </p:nvSpPr>
        <p:spPr>
          <a:xfrm>
            <a:off x="3820798" y="968546"/>
            <a:ext cx="751202" cy="1915372"/>
          </a:xfrm>
          <a:custGeom>
            <a:avLst/>
            <a:gdLst>
              <a:gd name="connsiteX0" fmla="*/ 44428 w 48343"/>
              <a:gd name="connsiteY0" fmla="*/ 0 h 134835"/>
              <a:gd name="connsiteX1" fmla="*/ 28930 w 48343"/>
              <a:gd name="connsiteY1" fmla="*/ 29446 h 134835"/>
              <a:gd name="connsiteX2" fmla="*/ 46495 w 48343"/>
              <a:gd name="connsiteY2" fmla="*/ 53727 h 134835"/>
              <a:gd name="connsiteX3" fmla="*/ 44428 w 48343"/>
              <a:gd name="connsiteY3" fmla="*/ 85757 h 134835"/>
              <a:gd name="connsiteX4" fmla="*/ 16469 w 48343"/>
              <a:gd name="connsiteY4" fmla="*/ 106504 h 134835"/>
              <a:gd name="connsiteX5" fmla="*/ 7232 w 48343"/>
              <a:gd name="connsiteY5" fmla="*/ 121920 h 134835"/>
              <a:gd name="connsiteX6" fmla="*/ 0 w 48343"/>
              <a:gd name="connsiteY6" fmla="*/ 134835 h 134835"/>
              <a:gd name="connsiteX0" fmla="*/ 44428 w 48343"/>
              <a:gd name="connsiteY0" fmla="*/ 0 h 136467"/>
              <a:gd name="connsiteX1" fmla="*/ 28930 w 48343"/>
              <a:gd name="connsiteY1" fmla="*/ 29446 h 136467"/>
              <a:gd name="connsiteX2" fmla="*/ 46495 w 48343"/>
              <a:gd name="connsiteY2" fmla="*/ 53727 h 136467"/>
              <a:gd name="connsiteX3" fmla="*/ 44428 w 48343"/>
              <a:gd name="connsiteY3" fmla="*/ 85757 h 136467"/>
              <a:gd name="connsiteX4" fmla="*/ 16469 w 48343"/>
              <a:gd name="connsiteY4" fmla="*/ 106504 h 136467"/>
              <a:gd name="connsiteX5" fmla="*/ 36573 w 48343"/>
              <a:gd name="connsiteY5" fmla="*/ 132772 h 136467"/>
              <a:gd name="connsiteX6" fmla="*/ 0 w 48343"/>
              <a:gd name="connsiteY6" fmla="*/ 134835 h 136467"/>
              <a:gd name="connsiteX0" fmla="*/ 28759 w 32674"/>
              <a:gd name="connsiteY0" fmla="*/ 0 h 148501"/>
              <a:gd name="connsiteX1" fmla="*/ 13261 w 32674"/>
              <a:gd name="connsiteY1" fmla="*/ 29446 h 148501"/>
              <a:gd name="connsiteX2" fmla="*/ 30826 w 32674"/>
              <a:gd name="connsiteY2" fmla="*/ 53727 h 148501"/>
              <a:gd name="connsiteX3" fmla="*/ 28759 w 32674"/>
              <a:gd name="connsiteY3" fmla="*/ 85757 h 148501"/>
              <a:gd name="connsiteX4" fmla="*/ 800 w 32674"/>
              <a:gd name="connsiteY4" fmla="*/ 106504 h 148501"/>
              <a:gd name="connsiteX5" fmla="*/ 20904 w 32674"/>
              <a:gd name="connsiteY5" fmla="*/ 132772 h 148501"/>
              <a:gd name="connsiteX6" fmla="*/ 29750 w 32674"/>
              <a:gd name="connsiteY6" fmla="*/ 148501 h 148501"/>
              <a:gd name="connsiteX0" fmla="*/ 29328 w 33243"/>
              <a:gd name="connsiteY0" fmla="*/ 0 h 148501"/>
              <a:gd name="connsiteX1" fmla="*/ 13830 w 33243"/>
              <a:gd name="connsiteY1" fmla="*/ 29446 h 148501"/>
              <a:gd name="connsiteX2" fmla="*/ 31395 w 33243"/>
              <a:gd name="connsiteY2" fmla="*/ 53727 h 148501"/>
              <a:gd name="connsiteX3" fmla="*/ 29328 w 33243"/>
              <a:gd name="connsiteY3" fmla="*/ 85757 h 148501"/>
              <a:gd name="connsiteX4" fmla="*/ 1369 w 33243"/>
              <a:gd name="connsiteY4" fmla="*/ 106504 h 148501"/>
              <a:gd name="connsiteX5" fmla="*/ 6601 w 33243"/>
              <a:gd name="connsiteY5" fmla="*/ 135586 h 148501"/>
              <a:gd name="connsiteX6" fmla="*/ 30319 w 33243"/>
              <a:gd name="connsiteY6" fmla="*/ 148501 h 148501"/>
              <a:gd name="connsiteX0" fmla="*/ 32067 w 35982"/>
              <a:gd name="connsiteY0" fmla="*/ 0 h 148501"/>
              <a:gd name="connsiteX1" fmla="*/ 16569 w 35982"/>
              <a:gd name="connsiteY1" fmla="*/ 29446 h 148501"/>
              <a:gd name="connsiteX2" fmla="*/ 34134 w 35982"/>
              <a:gd name="connsiteY2" fmla="*/ 53727 h 148501"/>
              <a:gd name="connsiteX3" fmla="*/ 32067 w 35982"/>
              <a:gd name="connsiteY3" fmla="*/ 85757 h 148501"/>
              <a:gd name="connsiteX4" fmla="*/ 4108 w 35982"/>
              <a:gd name="connsiteY4" fmla="*/ 106504 h 148501"/>
              <a:gd name="connsiteX5" fmla="*/ 899 w 35982"/>
              <a:gd name="connsiteY5" fmla="*/ 137596 h 148501"/>
              <a:gd name="connsiteX6" fmla="*/ 33058 w 35982"/>
              <a:gd name="connsiteY6" fmla="*/ 148501 h 148501"/>
              <a:gd name="connsiteX0" fmla="*/ 33010 w 37105"/>
              <a:gd name="connsiteY0" fmla="*/ 0 h 148501"/>
              <a:gd name="connsiteX1" fmla="*/ 17512 w 37105"/>
              <a:gd name="connsiteY1" fmla="*/ 29446 h 148501"/>
              <a:gd name="connsiteX2" fmla="*/ 35077 w 37105"/>
              <a:gd name="connsiteY2" fmla="*/ 53727 h 148501"/>
              <a:gd name="connsiteX3" fmla="*/ 33010 w 37105"/>
              <a:gd name="connsiteY3" fmla="*/ 85757 h 148501"/>
              <a:gd name="connsiteX4" fmla="*/ 1836 w 37105"/>
              <a:gd name="connsiteY4" fmla="*/ 104494 h 148501"/>
              <a:gd name="connsiteX5" fmla="*/ 1842 w 37105"/>
              <a:gd name="connsiteY5" fmla="*/ 137596 h 148501"/>
              <a:gd name="connsiteX6" fmla="*/ 34001 w 37105"/>
              <a:gd name="connsiteY6" fmla="*/ 148501 h 148501"/>
              <a:gd name="connsiteX0" fmla="*/ 32629 w 36724"/>
              <a:gd name="connsiteY0" fmla="*/ 0 h 148501"/>
              <a:gd name="connsiteX1" fmla="*/ 17131 w 36724"/>
              <a:gd name="connsiteY1" fmla="*/ 29446 h 148501"/>
              <a:gd name="connsiteX2" fmla="*/ 34696 w 36724"/>
              <a:gd name="connsiteY2" fmla="*/ 53727 h 148501"/>
              <a:gd name="connsiteX3" fmla="*/ 32629 w 36724"/>
              <a:gd name="connsiteY3" fmla="*/ 85757 h 148501"/>
              <a:gd name="connsiteX4" fmla="*/ 1455 w 36724"/>
              <a:gd name="connsiteY4" fmla="*/ 104494 h 148501"/>
              <a:gd name="connsiteX5" fmla="*/ 5480 w 36724"/>
              <a:gd name="connsiteY5" fmla="*/ 135184 h 148501"/>
              <a:gd name="connsiteX6" fmla="*/ 33620 w 36724"/>
              <a:gd name="connsiteY6" fmla="*/ 148501 h 148501"/>
              <a:gd name="connsiteX0" fmla="*/ 32854 w 36949"/>
              <a:gd name="connsiteY0" fmla="*/ 0 h 148501"/>
              <a:gd name="connsiteX1" fmla="*/ 17356 w 36949"/>
              <a:gd name="connsiteY1" fmla="*/ 29446 h 148501"/>
              <a:gd name="connsiteX2" fmla="*/ 34921 w 36949"/>
              <a:gd name="connsiteY2" fmla="*/ 53727 h 148501"/>
              <a:gd name="connsiteX3" fmla="*/ 32854 w 36949"/>
              <a:gd name="connsiteY3" fmla="*/ 85757 h 148501"/>
              <a:gd name="connsiteX4" fmla="*/ 1680 w 36949"/>
              <a:gd name="connsiteY4" fmla="*/ 104494 h 148501"/>
              <a:gd name="connsiteX5" fmla="*/ 5705 w 36949"/>
              <a:gd name="connsiteY5" fmla="*/ 135184 h 148501"/>
              <a:gd name="connsiteX6" fmla="*/ 33845 w 36949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3632 w 37727"/>
              <a:gd name="connsiteY0" fmla="*/ 0 h 148501"/>
              <a:gd name="connsiteX1" fmla="*/ 18134 w 37727"/>
              <a:gd name="connsiteY1" fmla="*/ 29446 h 148501"/>
              <a:gd name="connsiteX2" fmla="*/ 35699 w 37727"/>
              <a:gd name="connsiteY2" fmla="*/ 53727 h 148501"/>
              <a:gd name="connsiteX3" fmla="*/ 33632 w 37727"/>
              <a:gd name="connsiteY3" fmla="*/ 85757 h 148501"/>
              <a:gd name="connsiteX4" fmla="*/ 2458 w 37727"/>
              <a:gd name="connsiteY4" fmla="*/ 104494 h 148501"/>
              <a:gd name="connsiteX5" fmla="*/ 9297 w 37727"/>
              <a:gd name="connsiteY5" fmla="*/ 133576 h 148501"/>
              <a:gd name="connsiteX6" fmla="*/ 34623 w 37727"/>
              <a:gd name="connsiteY6" fmla="*/ 148501 h 148501"/>
              <a:gd name="connsiteX0" fmla="*/ 34077 w 38172"/>
              <a:gd name="connsiteY0" fmla="*/ 0 h 148501"/>
              <a:gd name="connsiteX1" fmla="*/ 18579 w 38172"/>
              <a:gd name="connsiteY1" fmla="*/ 29446 h 148501"/>
              <a:gd name="connsiteX2" fmla="*/ 36144 w 38172"/>
              <a:gd name="connsiteY2" fmla="*/ 53727 h 148501"/>
              <a:gd name="connsiteX3" fmla="*/ 34077 w 38172"/>
              <a:gd name="connsiteY3" fmla="*/ 85757 h 148501"/>
              <a:gd name="connsiteX4" fmla="*/ 2903 w 38172"/>
              <a:gd name="connsiteY4" fmla="*/ 104494 h 148501"/>
              <a:gd name="connsiteX5" fmla="*/ 7732 w 38172"/>
              <a:gd name="connsiteY5" fmla="*/ 135184 h 148501"/>
              <a:gd name="connsiteX6" fmla="*/ 35068 w 38172"/>
              <a:gd name="connsiteY6" fmla="*/ 148501 h 148501"/>
              <a:gd name="connsiteX0" fmla="*/ 34077 w 38172"/>
              <a:gd name="connsiteY0" fmla="*/ 0 h 154932"/>
              <a:gd name="connsiteX1" fmla="*/ 18579 w 38172"/>
              <a:gd name="connsiteY1" fmla="*/ 29446 h 154932"/>
              <a:gd name="connsiteX2" fmla="*/ 36144 w 38172"/>
              <a:gd name="connsiteY2" fmla="*/ 53727 h 154932"/>
              <a:gd name="connsiteX3" fmla="*/ 34077 w 38172"/>
              <a:gd name="connsiteY3" fmla="*/ 85757 h 154932"/>
              <a:gd name="connsiteX4" fmla="*/ 2903 w 38172"/>
              <a:gd name="connsiteY4" fmla="*/ 104494 h 154932"/>
              <a:gd name="connsiteX5" fmla="*/ 7732 w 38172"/>
              <a:gd name="connsiteY5" fmla="*/ 135184 h 154932"/>
              <a:gd name="connsiteX6" fmla="*/ 33460 w 38172"/>
              <a:gd name="connsiteY6" fmla="*/ 154932 h 154932"/>
              <a:gd name="connsiteX0" fmla="*/ 34077 w 38172"/>
              <a:gd name="connsiteY0" fmla="*/ 0 h 158549"/>
              <a:gd name="connsiteX1" fmla="*/ 18579 w 38172"/>
              <a:gd name="connsiteY1" fmla="*/ 29446 h 158549"/>
              <a:gd name="connsiteX2" fmla="*/ 36144 w 38172"/>
              <a:gd name="connsiteY2" fmla="*/ 53727 h 158549"/>
              <a:gd name="connsiteX3" fmla="*/ 34077 w 38172"/>
              <a:gd name="connsiteY3" fmla="*/ 85757 h 158549"/>
              <a:gd name="connsiteX4" fmla="*/ 2903 w 38172"/>
              <a:gd name="connsiteY4" fmla="*/ 104494 h 158549"/>
              <a:gd name="connsiteX5" fmla="*/ 7732 w 38172"/>
              <a:gd name="connsiteY5" fmla="*/ 135184 h 158549"/>
              <a:gd name="connsiteX6" fmla="*/ 32254 w 38172"/>
              <a:gd name="connsiteY6" fmla="*/ 158549 h 158549"/>
              <a:gd name="connsiteX0" fmla="*/ 34077 w 38199"/>
              <a:gd name="connsiteY0" fmla="*/ 0 h 158549"/>
              <a:gd name="connsiteX1" fmla="*/ 18177 w 38199"/>
              <a:gd name="connsiteY1" fmla="*/ 16986 h 158549"/>
              <a:gd name="connsiteX2" fmla="*/ 36144 w 38199"/>
              <a:gd name="connsiteY2" fmla="*/ 53727 h 158549"/>
              <a:gd name="connsiteX3" fmla="*/ 34077 w 38199"/>
              <a:gd name="connsiteY3" fmla="*/ 85757 h 158549"/>
              <a:gd name="connsiteX4" fmla="*/ 2903 w 38199"/>
              <a:gd name="connsiteY4" fmla="*/ 104494 h 158549"/>
              <a:gd name="connsiteX5" fmla="*/ 7732 w 38199"/>
              <a:gd name="connsiteY5" fmla="*/ 135184 h 158549"/>
              <a:gd name="connsiteX6" fmla="*/ 32254 w 38199"/>
              <a:gd name="connsiteY6" fmla="*/ 158549 h 158549"/>
              <a:gd name="connsiteX0" fmla="*/ 34077 w 39285"/>
              <a:gd name="connsiteY0" fmla="*/ 0 h 158549"/>
              <a:gd name="connsiteX1" fmla="*/ 18177 w 39285"/>
              <a:gd name="connsiteY1" fmla="*/ 16986 h 158549"/>
              <a:gd name="connsiteX2" fmla="*/ 37752 w 39285"/>
              <a:gd name="connsiteY2" fmla="*/ 36444 h 158549"/>
              <a:gd name="connsiteX3" fmla="*/ 34077 w 39285"/>
              <a:gd name="connsiteY3" fmla="*/ 85757 h 158549"/>
              <a:gd name="connsiteX4" fmla="*/ 2903 w 39285"/>
              <a:gd name="connsiteY4" fmla="*/ 104494 h 158549"/>
              <a:gd name="connsiteX5" fmla="*/ 7732 w 39285"/>
              <a:gd name="connsiteY5" fmla="*/ 135184 h 158549"/>
              <a:gd name="connsiteX6" fmla="*/ 32254 w 39285"/>
              <a:gd name="connsiteY6" fmla="*/ 158549 h 158549"/>
              <a:gd name="connsiteX0" fmla="*/ 34077 w 34318"/>
              <a:gd name="connsiteY0" fmla="*/ 0 h 158549"/>
              <a:gd name="connsiteX1" fmla="*/ 18177 w 34318"/>
              <a:gd name="connsiteY1" fmla="*/ 16986 h 158549"/>
              <a:gd name="connsiteX2" fmla="*/ 34077 w 34318"/>
              <a:gd name="connsiteY2" fmla="*/ 85757 h 158549"/>
              <a:gd name="connsiteX3" fmla="*/ 2903 w 34318"/>
              <a:gd name="connsiteY3" fmla="*/ 104494 h 158549"/>
              <a:gd name="connsiteX4" fmla="*/ 7732 w 34318"/>
              <a:gd name="connsiteY4" fmla="*/ 135184 h 158549"/>
              <a:gd name="connsiteX5" fmla="*/ 32254 w 34318"/>
              <a:gd name="connsiteY5" fmla="*/ 158549 h 158549"/>
              <a:gd name="connsiteX0" fmla="*/ 34077 w 35908"/>
              <a:gd name="connsiteY0" fmla="*/ 0 h 158549"/>
              <a:gd name="connsiteX1" fmla="*/ 18177 w 35908"/>
              <a:gd name="connsiteY1" fmla="*/ 16986 h 158549"/>
              <a:gd name="connsiteX2" fmla="*/ 35685 w 35908"/>
              <a:gd name="connsiteY2" fmla="*/ 61641 h 158549"/>
              <a:gd name="connsiteX3" fmla="*/ 2903 w 35908"/>
              <a:gd name="connsiteY3" fmla="*/ 104494 h 158549"/>
              <a:gd name="connsiteX4" fmla="*/ 7732 w 35908"/>
              <a:gd name="connsiteY4" fmla="*/ 135184 h 158549"/>
              <a:gd name="connsiteX5" fmla="*/ 32254 w 35908"/>
              <a:gd name="connsiteY5" fmla="*/ 158549 h 158549"/>
              <a:gd name="connsiteX0" fmla="*/ 29274 w 30916"/>
              <a:gd name="connsiteY0" fmla="*/ 0 h 158549"/>
              <a:gd name="connsiteX1" fmla="*/ 13374 w 30916"/>
              <a:gd name="connsiteY1" fmla="*/ 16986 h 158549"/>
              <a:gd name="connsiteX2" fmla="*/ 30882 w 30916"/>
              <a:gd name="connsiteY2" fmla="*/ 61641 h 158549"/>
              <a:gd name="connsiteX3" fmla="*/ 7746 w 30916"/>
              <a:gd name="connsiteY3" fmla="*/ 85603 h 158549"/>
              <a:gd name="connsiteX4" fmla="*/ 2929 w 30916"/>
              <a:gd name="connsiteY4" fmla="*/ 135184 h 158549"/>
              <a:gd name="connsiteX5" fmla="*/ 27451 w 30916"/>
              <a:gd name="connsiteY5" fmla="*/ 158549 h 158549"/>
              <a:gd name="connsiteX0" fmla="*/ 23592 w 25234"/>
              <a:gd name="connsiteY0" fmla="*/ 0 h 158549"/>
              <a:gd name="connsiteX1" fmla="*/ 7692 w 25234"/>
              <a:gd name="connsiteY1" fmla="*/ 16986 h 158549"/>
              <a:gd name="connsiteX2" fmla="*/ 25200 w 25234"/>
              <a:gd name="connsiteY2" fmla="*/ 61641 h 158549"/>
              <a:gd name="connsiteX3" fmla="*/ 2064 w 25234"/>
              <a:gd name="connsiteY3" fmla="*/ 85603 h 158549"/>
              <a:gd name="connsiteX4" fmla="*/ 11315 w 25234"/>
              <a:gd name="connsiteY4" fmla="*/ 118705 h 158549"/>
              <a:gd name="connsiteX5" fmla="*/ 21769 w 25234"/>
              <a:gd name="connsiteY5" fmla="*/ 158549 h 158549"/>
              <a:gd name="connsiteX0" fmla="*/ 23592 w 25234"/>
              <a:gd name="connsiteY0" fmla="*/ 0 h 128806"/>
              <a:gd name="connsiteX1" fmla="*/ 7692 w 25234"/>
              <a:gd name="connsiteY1" fmla="*/ 16986 h 128806"/>
              <a:gd name="connsiteX2" fmla="*/ 25200 w 25234"/>
              <a:gd name="connsiteY2" fmla="*/ 61641 h 128806"/>
              <a:gd name="connsiteX3" fmla="*/ 2064 w 25234"/>
              <a:gd name="connsiteY3" fmla="*/ 85603 h 128806"/>
              <a:gd name="connsiteX4" fmla="*/ 11315 w 25234"/>
              <a:gd name="connsiteY4" fmla="*/ 118705 h 128806"/>
              <a:gd name="connsiteX5" fmla="*/ 22573 w 25234"/>
              <a:gd name="connsiteY5" fmla="*/ 128806 h 128806"/>
              <a:gd name="connsiteX0" fmla="*/ 24767 w 26409"/>
              <a:gd name="connsiteY0" fmla="*/ 0 h 128806"/>
              <a:gd name="connsiteX1" fmla="*/ 8867 w 26409"/>
              <a:gd name="connsiteY1" fmla="*/ 16986 h 128806"/>
              <a:gd name="connsiteX2" fmla="*/ 26375 w 26409"/>
              <a:gd name="connsiteY2" fmla="*/ 61641 h 128806"/>
              <a:gd name="connsiteX3" fmla="*/ 3239 w 26409"/>
              <a:gd name="connsiteY3" fmla="*/ 85603 h 128806"/>
              <a:gd name="connsiteX4" fmla="*/ 6863 w 26409"/>
              <a:gd name="connsiteY4" fmla="*/ 114686 h 128806"/>
              <a:gd name="connsiteX5" fmla="*/ 23748 w 26409"/>
              <a:gd name="connsiteY5" fmla="*/ 128806 h 128806"/>
              <a:gd name="connsiteX0" fmla="*/ 24767 w 24767"/>
              <a:gd name="connsiteY0" fmla="*/ 0 h 128806"/>
              <a:gd name="connsiteX1" fmla="*/ 8867 w 24767"/>
              <a:gd name="connsiteY1" fmla="*/ 16986 h 128806"/>
              <a:gd name="connsiteX2" fmla="*/ 23963 w 24767"/>
              <a:gd name="connsiteY2" fmla="*/ 41946 h 128806"/>
              <a:gd name="connsiteX3" fmla="*/ 3239 w 24767"/>
              <a:gd name="connsiteY3" fmla="*/ 85603 h 128806"/>
              <a:gd name="connsiteX4" fmla="*/ 6863 w 24767"/>
              <a:gd name="connsiteY4" fmla="*/ 114686 h 128806"/>
              <a:gd name="connsiteX5" fmla="*/ 23748 w 24767"/>
              <a:gd name="connsiteY5" fmla="*/ 128806 h 128806"/>
              <a:gd name="connsiteX0" fmla="*/ 24225 w 24225"/>
              <a:gd name="connsiteY0" fmla="*/ 0 h 128806"/>
              <a:gd name="connsiteX1" fmla="*/ 8325 w 24225"/>
              <a:gd name="connsiteY1" fmla="*/ 16986 h 128806"/>
              <a:gd name="connsiteX2" fmla="*/ 23421 w 24225"/>
              <a:gd name="connsiteY2" fmla="*/ 41946 h 128806"/>
              <a:gd name="connsiteX3" fmla="*/ 3501 w 24225"/>
              <a:gd name="connsiteY3" fmla="*/ 64702 h 128806"/>
              <a:gd name="connsiteX4" fmla="*/ 6321 w 24225"/>
              <a:gd name="connsiteY4" fmla="*/ 114686 h 128806"/>
              <a:gd name="connsiteX5" fmla="*/ 23206 w 24225"/>
              <a:gd name="connsiteY5" fmla="*/ 128806 h 128806"/>
              <a:gd name="connsiteX0" fmla="*/ 24676 w 24676"/>
              <a:gd name="connsiteY0" fmla="*/ 0 h 128806"/>
              <a:gd name="connsiteX1" fmla="*/ 8776 w 24676"/>
              <a:gd name="connsiteY1" fmla="*/ 16986 h 128806"/>
              <a:gd name="connsiteX2" fmla="*/ 23872 w 24676"/>
              <a:gd name="connsiteY2" fmla="*/ 41946 h 128806"/>
              <a:gd name="connsiteX3" fmla="*/ 3952 w 24676"/>
              <a:gd name="connsiteY3" fmla="*/ 64702 h 128806"/>
              <a:gd name="connsiteX4" fmla="*/ 5566 w 24676"/>
              <a:gd name="connsiteY4" fmla="*/ 88560 h 128806"/>
              <a:gd name="connsiteX5" fmla="*/ 23657 w 24676"/>
              <a:gd name="connsiteY5" fmla="*/ 128806 h 128806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41946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36319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444 w 24444"/>
              <a:gd name="connsiteY0" fmla="*/ 0 h 101073"/>
              <a:gd name="connsiteX1" fmla="*/ 8544 w 24444"/>
              <a:gd name="connsiteY1" fmla="*/ 16986 h 101073"/>
              <a:gd name="connsiteX2" fmla="*/ 23640 w 24444"/>
              <a:gd name="connsiteY2" fmla="*/ 36319 h 101073"/>
              <a:gd name="connsiteX3" fmla="*/ 4122 w 24444"/>
              <a:gd name="connsiteY3" fmla="*/ 55056 h 101073"/>
              <a:gd name="connsiteX4" fmla="*/ 5334 w 24444"/>
              <a:gd name="connsiteY4" fmla="*/ 88560 h 101073"/>
              <a:gd name="connsiteX5" fmla="*/ 18602 w 24444"/>
              <a:gd name="connsiteY5" fmla="*/ 101073 h 101073"/>
              <a:gd name="connsiteX0" fmla="*/ 26648 w 26648"/>
              <a:gd name="connsiteY0" fmla="*/ 0 h 101073"/>
              <a:gd name="connsiteX1" fmla="*/ 10748 w 26648"/>
              <a:gd name="connsiteY1" fmla="*/ 16986 h 101073"/>
              <a:gd name="connsiteX2" fmla="*/ 25844 w 26648"/>
              <a:gd name="connsiteY2" fmla="*/ 36319 h 101073"/>
              <a:gd name="connsiteX3" fmla="*/ 6326 w 26648"/>
              <a:gd name="connsiteY3" fmla="*/ 55056 h 101073"/>
              <a:gd name="connsiteX4" fmla="*/ 3519 w 26648"/>
              <a:gd name="connsiteY4" fmla="*/ 84139 h 101073"/>
              <a:gd name="connsiteX5" fmla="*/ 20806 w 26648"/>
              <a:gd name="connsiteY5" fmla="*/ 101073 h 101073"/>
              <a:gd name="connsiteX0" fmla="*/ 26648 w 26648"/>
              <a:gd name="connsiteY0" fmla="*/ 0 h 103887"/>
              <a:gd name="connsiteX1" fmla="*/ 10748 w 26648"/>
              <a:gd name="connsiteY1" fmla="*/ 16986 h 103887"/>
              <a:gd name="connsiteX2" fmla="*/ 25844 w 26648"/>
              <a:gd name="connsiteY2" fmla="*/ 36319 h 103887"/>
              <a:gd name="connsiteX3" fmla="*/ 6326 w 26648"/>
              <a:gd name="connsiteY3" fmla="*/ 55056 h 103887"/>
              <a:gd name="connsiteX4" fmla="*/ 3519 w 26648"/>
              <a:gd name="connsiteY4" fmla="*/ 84139 h 103887"/>
              <a:gd name="connsiteX5" fmla="*/ 21208 w 26648"/>
              <a:gd name="connsiteY5" fmla="*/ 103887 h 103887"/>
              <a:gd name="connsiteX0" fmla="*/ 25657 w 25657"/>
              <a:gd name="connsiteY0" fmla="*/ 0 h 103887"/>
              <a:gd name="connsiteX1" fmla="*/ 9757 w 25657"/>
              <a:gd name="connsiteY1" fmla="*/ 16986 h 103887"/>
              <a:gd name="connsiteX2" fmla="*/ 24853 w 25657"/>
              <a:gd name="connsiteY2" fmla="*/ 36319 h 103887"/>
              <a:gd name="connsiteX3" fmla="*/ 9145 w 25657"/>
              <a:gd name="connsiteY3" fmla="*/ 57723 h 103887"/>
              <a:gd name="connsiteX4" fmla="*/ 2528 w 25657"/>
              <a:gd name="connsiteY4" fmla="*/ 84139 h 103887"/>
              <a:gd name="connsiteX5" fmla="*/ 20217 w 25657"/>
              <a:gd name="connsiteY5" fmla="*/ 103887 h 1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57" h="103887" extrusionOk="0">
                <a:moveTo>
                  <a:pt x="25657" y="0"/>
                </a:moveTo>
                <a:cubicBezTo>
                  <a:pt x="23074" y="4907"/>
                  <a:pt x="9412" y="8031"/>
                  <a:pt x="9757" y="16986"/>
                </a:cubicBezTo>
                <a:cubicBezTo>
                  <a:pt x="9757" y="31279"/>
                  <a:pt x="24955" y="29530"/>
                  <a:pt x="24853" y="36319"/>
                </a:cubicBezTo>
                <a:cubicBezTo>
                  <a:pt x="24751" y="43108"/>
                  <a:pt x="15344" y="51696"/>
                  <a:pt x="9145" y="57723"/>
                </a:cubicBezTo>
                <a:cubicBezTo>
                  <a:pt x="2946" y="63750"/>
                  <a:pt x="-3771" y="70776"/>
                  <a:pt x="2528" y="84139"/>
                </a:cubicBezTo>
                <a:cubicBezTo>
                  <a:pt x="9594" y="92720"/>
                  <a:pt x="21422" y="101734"/>
                  <a:pt x="20217" y="10388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" name="Shape 89"/>
          <p:cNvSpPr/>
          <p:nvPr/>
        </p:nvSpPr>
        <p:spPr>
          <a:xfrm>
            <a:off x="988622" y="977360"/>
            <a:ext cx="2211778" cy="492412"/>
          </a:xfrm>
          <a:prstGeom prst="wedgeRoundRectCallout">
            <a:avLst>
              <a:gd name="adj1" fmla="val 107242"/>
              <a:gd name="adj2" fmla="val -46973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</a:rPr>
              <a:t>Program </a:t>
            </a:r>
            <a:r>
              <a:rPr lang="en" sz="2000" dirty="0" smtClean="0">
                <a:solidFill>
                  <a:schemeClr val="tx1"/>
                </a:solidFill>
              </a:rPr>
              <a:t>entry</a:t>
            </a:r>
            <a:endParaRPr lang="e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90"/>
              <p:cNvSpPr txBox="1"/>
              <p:nvPr/>
            </p:nvSpPr>
            <p:spPr>
              <a:xfrm>
                <a:off x="2514600" y="1875711"/>
                <a:ext cx="1371599" cy="615523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r>
                  <a:rPr lang="en" sz="2800" dirty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75711"/>
                <a:ext cx="1371599" cy="615523"/>
              </a:xfrm>
              <a:prstGeom prst="rect">
                <a:avLst/>
              </a:prstGeom>
              <a:blipFill rotWithShape="1">
                <a:blip r:embed="rId2"/>
                <a:stretch>
                  <a:fillRect l="-9375" t="-2970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88"/>
          <p:cNvSpPr/>
          <p:nvPr/>
        </p:nvSpPr>
        <p:spPr>
          <a:xfrm>
            <a:off x="4464600" y="1647111"/>
            <a:ext cx="488400" cy="1211899"/>
          </a:xfrm>
          <a:custGeom>
            <a:avLst/>
            <a:gdLst>
              <a:gd name="connsiteX0" fmla="*/ 44 w 53255"/>
              <a:gd name="connsiteY0" fmla="*/ 0 h 80367"/>
              <a:gd name="connsiteX1" fmla="*/ 21225 w 53255"/>
              <a:gd name="connsiteY1" fmla="*/ 32030 h 80367"/>
              <a:gd name="connsiteX2" fmla="*/ 52738 w 53255"/>
              <a:gd name="connsiteY2" fmla="*/ 49595 h 80367"/>
              <a:gd name="connsiteX3" fmla="*/ 25 w 53255"/>
              <a:gd name="connsiteY3" fmla="*/ 80367 h 80367"/>
              <a:gd name="connsiteX0" fmla="*/ 56 w 34191"/>
              <a:gd name="connsiteY0" fmla="*/ 0 h 80367"/>
              <a:gd name="connsiteX1" fmla="*/ 21237 w 34191"/>
              <a:gd name="connsiteY1" fmla="*/ 32030 h 80367"/>
              <a:gd name="connsiteX2" fmla="*/ 33457 w 34191"/>
              <a:gd name="connsiteY2" fmla="*/ 47585 h 80367"/>
              <a:gd name="connsiteX3" fmla="*/ 37 w 34191"/>
              <a:gd name="connsiteY3" fmla="*/ 80367 h 80367"/>
              <a:gd name="connsiteX0" fmla="*/ 56 w 34191"/>
              <a:gd name="connsiteY0" fmla="*/ 0 h 80367"/>
              <a:gd name="connsiteX1" fmla="*/ 20835 w 34191"/>
              <a:gd name="connsiteY1" fmla="*/ 21178 h 80367"/>
              <a:gd name="connsiteX2" fmla="*/ 33457 w 34191"/>
              <a:gd name="connsiteY2" fmla="*/ 47585 h 80367"/>
              <a:gd name="connsiteX3" fmla="*/ 37 w 34191"/>
              <a:gd name="connsiteY3" fmla="*/ 80367 h 80367"/>
              <a:gd name="connsiteX0" fmla="*/ 56 w 34191"/>
              <a:gd name="connsiteY0" fmla="*/ 0 h 80367"/>
              <a:gd name="connsiteX1" fmla="*/ 20835 w 34191"/>
              <a:gd name="connsiteY1" fmla="*/ 21178 h 80367"/>
              <a:gd name="connsiteX2" fmla="*/ 33457 w 34191"/>
              <a:gd name="connsiteY2" fmla="*/ 47585 h 80367"/>
              <a:gd name="connsiteX3" fmla="*/ 37 w 34191"/>
              <a:gd name="connsiteY3" fmla="*/ 80367 h 80367"/>
              <a:gd name="connsiteX0" fmla="*/ 65 w 26709"/>
              <a:gd name="connsiteY0" fmla="*/ 0 h 80367"/>
              <a:gd name="connsiteX1" fmla="*/ 20844 w 26709"/>
              <a:gd name="connsiteY1" fmla="*/ 21178 h 80367"/>
              <a:gd name="connsiteX2" fmla="*/ 25829 w 26709"/>
              <a:gd name="connsiteY2" fmla="*/ 45575 h 80367"/>
              <a:gd name="connsiteX3" fmla="*/ 46 w 26709"/>
              <a:gd name="connsiteY3" fmla="*/ 80367 h 80367"/>
              <a:gd name="connsiteX0" fmla="*/ 103 w 25867"/>
              <a:gd name="connsiteY0" fmla="*/ 0 h 80367"/>
              <a:gd name="connsiteX1" fmla="*/ 20882 w 25867"/>
              <a:gd name="connsiteY1" fmla="*/ 21178 h 80367"/>
              <a:gd name="connsiteX2" fmla="*/ 25867 w 25867"/>
              <a:gd name="connsiteY2" fmla="*/ 45575 h 80367"/>
              <a:gd name="connsiteX3" fmla="*/ 84 w 25867"/>
              <a:gd name="connsiteY3" fmla="*/ 80367 h 80367"/>
              <a:gd name="connsiteX0" fmla="*/ 103 w 27443"/>
              <a:gd name="connsiteY0" fmla="*/ 0 h 80367"/>
              <a:gd name="connsiteX1" fmla="*/ 20882 w 27443"/>
              <a:gd name="connsiteY1" fmla="*/ 21178 h 80367"/>
              <a:gd name="connsiteX2" fmla="*/ 25867 w 27443"/>
              <a:gd name="connsiteY2" fmla="*/ 45575 h 80367"/>
              <a:gd name="connsiteX3" fmla="*/ 84 w 27443"/>
              <a:gd name="connsiteY3" fmla="*/ 80367 h 80367"/>
              <a:gd name="connsiteX0" fmla="*/ 2506 w 29846"/>
              <a:gd name="connsiteY0" fmla="*/ 0 h 82779"/>
              <a:gd name="connsiteX1" fmla="*/ 23285 w 29846"/>
              <a:gd name="connsiteY1" fmla="*/ 21178 h 82779"/>
              <a:gd name="connsiteX2" fmla="*/ 28270 w 29846"/>
              <a:gd name="connsiteY2" fmla="*/ 45575 h 82779"/>
              <a:gd name="connsiteX3" fmla="*/ 75 w 29846"/>
              <a:gd name="connsiteY3" fmla="*/ 82779 h 82779"/>
              <a:gd name="connsiteX0" fmla="*/ 1305 w 28645"/>
              <a:gd name="connsiteY0" fmla="*/ 0 h 68711"/>
              <a:gd name="connsiteX1" fmla="*/ 22084 w 28645"/>
              <a:gd name="connsiteY1" fmla="*/ 21178 h 68711"/>
              <a:gd name="connsiteX2" fmla="*/ 27069 w 28645"/>
              <a:gd name="connsiteY2" fmla="*/ 45575 h 68711"/>
              <a:gd name="connsiteX3" fmla="*/ 80 w 28645"/>
              <a:gd name="connsiteY3" fmla="*/ 68711 h 68711"/>
              <a:gd name="connsiteX0" fmla="*/ 1326 w 25306"/>
              <a:gd name="connsiteY0" fmla="*/ 0 h 68711"/>
              <a:gd name="connsiteX1" fmla="*/ 22105 w 25306"/>
              <a:gd name="connsiteY1" fmla="*/ 21178 h 68711"/>
              <a:gd name="connsiteX2" fmla="*/ 22669 w 25306"/>
              <a:gd name="connsiteY2" fmla="*/ 42761 h 68711"/>
              <a:gd name="connsiteX3" fmla="*/ 101 w 25306"/>
              <a:gd name="connsiteY3" fmla="*/ 68711 h 68711"/>
              <a:gd name="connsiteX0" fmla="*/ 1326 w 24074"/>
              <a:gd name="connsiteY0" fmla="*/ 0 h 68711"/>
              <a:gd name="connsiteX1" fmla="*/ 17282 w 24074"/>
              <a:gd name="connsiteY1" fmla="*/ 21982 h 68711"/>
              <a:gd name="connsiteX2" fmla="*/ 22669 w 24074"/>
              <a:gd name="connsiteY2" fmla="*/ 42761 h 68711"/>
              <a:gd name="connsiteX3" fmla="*/ 101 w 24074"/>
              <a:gd name="connsiteY3" fmla="*/ 68711 h 68711"/>
              <a:gd name="connsiteX0" fmla="*/ 1326 w 24272"/>
              <a:gd name="connsiteY0" fmla="*/ 0 h 68711"/>
              <a:gd name="connsiteX1" fmla="*/ 18488 w 24272"/>
              <a:gd name="connsiteY1" fmla="*/ 19570 h 68711"/>
              <a:gd name="connsiteX2" fmla="*/ 22669 w 24272"/>
              <a:gd name="connsiteY2" fmla="*/ 42761 h 68711"/>
              <a:gd name="connsiteX3" fmla="*/ 101 w 24272"/>
              <a:gd name="connsiteY3" fmla="*/ 68711 h 68711"/>
              <a:gd name="connsiteX0" fmla="*/ 1360 w 21268"/>
              <a:gd name="connsiteY0" fmla="*/ 0 h 68711"/>
              <a:gd name="connsiteX1" fmla="*/ 18522 w 21268"/>
              <a:gd name="connsiteY1" fmla="*/ 19570 h 68711"/>
              <a:gd name="connsiteX2" fmla="*/ 18684 w 21268"/>
              <a:gd name="connsiteY2" fmla="*/ 48790 h 68711"/>
              <a:gd name="connsiteX3" fmla="*/ 135 w 21268"/>
              <a:gd name="connsiteY3" fmla="*/ 68711 h 68711"/>
              <a:gd name="connsiteX0" fmla="*/ 1339 w 22977"/>
              <a:gd name="connsiteY0" fmla="*/ 0 h 68711"/>
              <a:gd name="connsiteX1" fmla="*/ 18501 w 22977"/>
              <a:gd name="connsiteY1" fmla="*/ 19570 h 68711"/>
              <a:gd name="connsiteX2" fmla="*/ 21075 w 22977"/>
              <a:gd name="connsiteY2" fmla="*/ 47986 h 68711"/>
              <a:gd name="connsiteX3" fmla="*/ 114 w 22977"/>
              <a:gd name="connsiteY3" fmla="*/ 68711 h 68711"/>
              <a:gd name="connsiteX0" fmla="*/ 1381 w 20380"/>
              <a:gd name="connsiteY0" fmla="*/ 0 h 68711"/>
              <a:gd name="connsiteX1" fmla="*/ 18543 w 20380"/>
              <a:gd name="connsiteY1" fmla="*/ 19570 h 68711"/>
              <a:gd name="connsiteX2" fmla="*/ 17098 w 20380"/>
              <a:gd name="connsiteY2" fmla="*/ 47986 h 68711"/>
              <a:gd name="connsiteX3" fmla="*/ 156 w 20380"/>
              <a:gd name="connsiteY3" fmla="*/ 68711 h 68711"/>
              <a:gd name="connsiteX0" fmla="*/ 1381 w 22384"/>
              <a:gd name="connsiteY0" fmla="*/ 0 h 68711"/>
              <a:gd name="connsiteX1" fmla="*/ 21357 w 22384"/>
              <a:gd name="connsiteY1" fmla="*/ 21580 h 68711"/>
              <a:gd name="connsiteX2" fmla="*/ 17098 w 22384"/>
              <a:gd name="connsiteY2" fmla="*/ 47986 h 68711"/>
              <a:gd name="connsiteX3" fmla="*/ 156 w 22384"/>
              <a:gd name="connsiteY3" fmla="*/ 68711 h 68711"/>
              <a:gd name="connsiteX0" fmla="*/ 1427 w 21967"/>
              <a:gd name="connsiteY0" fmla="*/ 0 h 68711"/>
              <a:gd name="connsiteX1" fmla="*/ 21403 w 21967"/>
              <a:gd name="connsiteY1" fmla="*/ 21580 h 68711"/>
              <a:gd name="connsiteX2" fmla="*/ 14732 w 21967"/>
              <a:gd name="connsiteY2" fmla="*/ 47986 h 68711"/>
              <a:gd name="connsiteX3" fmla="*/ 202 w 21967"/>
              <a:gd name="connsiteY3" fmla="*/ 68711 h 68711"/>
              <a:gd name="connsiteX0" fmla="*/ 1382 w 22385"/>
              <a:gd name="connsiteY0" fmla="*/ 0 h 68711"/>
              <a:gd name="connsiteX1" fmla="*/ 21358 w 22385"/>
              <a:gd name="connsiteY1" fmla="*/ 21580 h 68711"/>
              <a:gd name="connsiteX2" fmla="*/ 17099 w 22385"/>
              <a:gd name="connsiteY2" fmla="*/ 50398 h 68711"/>
              <a:gd name="connsiteX3" fmla="*/ 157 w 22385"/>
              <a:gd name="connsiteY3" fmla="*/ 68711 h 68711"/>
              <a:gd name="connsiteX0" fmla="*/ 591 w 21594"/>
              <a:gd name="connsiteY0" fmla="*/ 0 h 71926"/>
              <a:gd name="connsiteX1" fmla="*/ 20567 w 21594"/>
              <a:gd name="connsiteY1" fmla="*/ 21580 h 71926"/>
              <a:gd name="connsiteX2" fmla="*/ 16308 w 21594"/>
              <a:gd name="connsiteY2" fmla="*/ 50398 h 71926"/>
              <a:gd name="connsiteX3" fmla="*/ 170 w 21594"/>
              <a:gd name="connsiteY3" fmla="*/ 71926 h 71926"/>
              <a:gd name="connsiteX0" fmla="*/ 2811 w 23814"/>
              <a:gd name="connsiteY0" fmla="*/ 0 h 70713"/>
              <a:gd name="connsiteX1" fmla="*/ 22787 w 23814"/>
              <a:gd name="connsiteY1" fmla="*/ 21580 h 70713"/>
              <a:gd name="connsiteX2" fmla="*/ 18528 w 23814"/>
              <a:gd name="connsiteY2" fmla="*/ 50398 h 70713"/>
              <a:gd name="connsiteX3" fmla="*/ 137 w 23814"/>
              <a:gd name="connsiteY3" fmla="*/ 70713 h 70713"/>
              <a:gd name="connsiteX0" fmla="*/ 2859 w 23306"/>
              <a:gd name="connsiteY0" fmla="*/ 0 h 70713"/>
              <a:gd name="connsiteX1" fmla="*/ 22835 w 23306"/>
              <a:gd name="connsiteY1" fmla="*/ 21580 h 70713"/>
              <a:gd name="connsiteX2" fmla="*/ 15456 w 23306"/>
              <a:gd name="connsiteY2" fmla="*/ 45891 h 70713"/>
              <a:gd name="connsiteX3" fmla="*/ 185 w 23306"/>
              <a:gd name="connsiteY3" fmla="*/ 70713 h 70713"/>
              <a:gd name="connsiteX0" fmla="*/ 2859 w 24007"/>
              <a:gd name="connsiteY0" fmla="*/ 0 h 70713"/>
              <a:gd name="connsiteX1" fmla="*/ 22835 w 24007"/>
              <a:gd name="connsiteY1" fmla="*/ 21580 h 70713"/>
              <a:gd name="connsiteX2" fmla="*/ 15456 w 24007"/>
              <a:gd name="connsiteY2" fmla="*/ 45891 h 70713"/>
              <a:gd name="connsiteX3" fmla="*/ 185 w 24007"/>
              <a:gd name="connsiteY3" fmla="*/ 70713 h 70713"/>
              <a:gd name="connsiteX0" fmla="*/ 2183 w 23331"/>
              <a:gd name="connsiteY0" fmla="*/ 0 h 70886"/>
              <a:gd name="connsiteX1" fmla="*/ 22159 w 23331"/>
              <a:gd name="connsiteY1" fmla="*/ 21580 h 70886"/>
              <a:gd name="connsiteX2" fmla="*/ 14780 w 23331"/>
              <a:gd name="connsiteY2" fmla="*/ 45891 h 70886"/>
              <a:gd name="connsiteX3" fmla="*/ 202 w 23331"/>
              <a:gd name="connsiteY3" fmla="*/ 70886 h 70886"/>
              <a:gd name="connsiteX0" fmla="*/ 1339 w 22487"/>
              <a:gd name="connsiteY0" fmla="*/ 0 h 70713"/>
              <a:gd name="connsiteX1" fmla="*/ 21315 w 22487"/>
              <a:gd name="connsiteY1" fmla="*/ 21580 h 70713"/>
              <a:gd name="connsiteX2" fmla="*/ 13936 w 22487"/>
              <a:gd name="connsiteY2" fmla="*/ 45891 h 70713"/>
              <a:gd name="connsiteX3" fmla="*/ 225 w 22487"/>
              <a:gd name="connsiteY3" fmla="*/ 70713 h 70713"/>
              <a:gd name="connsiteX0" fmla="*/ 1339 w 19623"/>
              <a:gd name="connsiteY0" fmla="*/ 0 h 70713"/>
              <a:gd name="connsiteX1" fmla="*/ 16362 w 19623"/>
              <a:gd name="connsiteY1" fmla="*/ 23485 h 70713"/>
              <a:gd name="connsiteX2" fmla="*/ 13936 w 19623"/>
              <a:gd name="connsiteY2" fmla="*/ 45891 h 70713"/>
              <a:gd name="connsiteX3" fmla="*/ 225 w 19623"/>
              <a:gd name="connsiteY3" fmla="*/ 70713 h 70713"/>
              <a:gd name="connsiteX0" fmla="*/ 1971 w 17398"/>
              <a:gd name="connsiteY0" fmla="*/ 0 h 70713"/>
              <a:gd name="connsiteX1" fmla="*/ 16994 w 17398"/>
              <a:gd name="connsiteY1" fmla="*/ 23485 h 70713"/>
              <a:gd name="connsiteX2" fmla="*/ 8091 w 17398"/>
              <a:gd name="connsiteY2" fmla="*/ 54273 h 70713"/>
              <a:gd name="connsiteX3" fmla="*/ 857 w 17398"/>
              <a:gd name="connsiteY3" fmla="*/ 70713 h 70713"/>
              <a:gd name="connsiteX0" fmla="*/ 4109 w 19536"/>
              <a:gd name="connsiteY0" fmla="*/ 0 h 71749"/>
              <a:gd name="connsiteX1" fmla="*/ 19132 w 19536"/>
              <a:gd name="connsiteY1" fmla="*/ 23485 h 71749"/>
              <a:gd name="connsiteX2" fmla="*/ 10229 w 19536"/>
              <a:gd name="connsiteY2" fmla="*/ 54273 h 71749"/>
              <a:gd name="connsiteX3" fmla="*/ 443 w 19536"/>
              <a:gd name="connsiteY3" fmla="*/ 71749 h 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6" h="71749" extrusionOk="0">
                <a:moveTo>
                  <a:pt x="4109" y="0"/>
                </a:moveTo>
                <a:cubicBezTo>
                  <a:pt x="7639" y="5338"/>
                  <a:pt x="18112" y="14440"/>
                  <a:pt x="19132" y="23485"/>
                </a:cubicBezTo>
                <a:cubicBezTo>
                  <a:pt x="20152" y="32530"/>
                  <a:pt x="19912" y="46831"/>
                  <a:pt x="10229" y="54273"/>
                </a:cubicBezTo>
                <a:cubicBezTo>
                  <a:pt x="868" y="62998"/>
                  <a:pt x="-1021" y="69166"/>
                  <a:pt x="443" y="71749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hape 91"/>
              <p:cNvSpPr txBox="1"/>
              <p:nvPr/>
            </p:nvSpPr>
            <p:spPr>
              <a:xfrm>
                <a:off x="4953000" y="1875711"/>
                <a:ext cx="1371599" cy="615523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pPr lvl="0">
                  <a:buClr>
                    <a:srgbClr val="000000"/>
                  </a:buClr>
                  <a:buSzPct val="45833"/>
                </a:pPr>
                <a:r>
                  <a:rPr lang="en" sz="2800" dirty="0" smtClean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Shap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875711"/>
                <a:ext cx="1371599" cy="615523"/>
              </a:xfrm>
              <a:prstGeom prst="rect">
                <a:avLst/>
              </a:prstGeom>
              <a:blipFill rotWithShape="1">
                <a:blip r:embed="rId3"/>
                <a:stretch>
                  <a:fillRect l="-9375" t="-2970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2667000"/>
                <a:ext cx="18500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l-G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667000"/>
                <a:ext cx="185005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34200" y="2677180"/>
                <a:ext cx="18666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l-G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00" y="2677180"/>
                <a:ext cx="18666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hape 90"/>
              <p:cNvSpPr txBox="1"/>
              <p:nvPr/>
            </p:nvSpPr>
            <p:spPr>
              <a:xfrm>
                <a:off x="1058823" y="3607186"/>
                <a:ext cx="7246977" cy="1650614"/>
              </a:xfrm>
              <a:prstGeom prst="rect">
                <a:avLst/>
              </a:prstGeom>
              <a:solidFill>
                <a:srgbClr val="EA9A9A"/>
              </a:solidFill>
              <a:ln>
                <a:noFill/>
              </a:ln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/>
                  </a:rPr>
                  <a:t> subsumes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320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3200" i="1" baseline="-250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3" y="3607186"/>
                <a:ext cx="7246977" cy="1650614"/>
              </a:xfrm>
              <a:prstGeom prst="rect">
                <a:avLst/>
              </a:prstGeom>
              <a:blipFill rotWithShape="1">
                <a:blip r:embed="rId6"/>
                <a:stretch>
                  <a:fillRect t="-2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hape 1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Path Subsumption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81400" y="2859010"/>
            <a:ext cx="886538" cy="569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29024" y="2895600"/>
            <a:ext cx="38914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</p:cNvCxnSpPr>
          <p:nvPr/>
        </p:nvCxnSpPr>
        <p:spPr>
          <a:xfrm>
            <a:off x="4475675" y="2859010"/>
            <a:ext cx="553525" cy="646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6629400" y="914400"/>
                <a:ext cx="2438400" cy="1240432"/>
              </a:xfrm>
              <a:prstGeom prst="roundRect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u="sng" dirty="0" smtClean="0">
                    <a:solidFill>
                      <a:schemeClr val="tx1"/>
                    </a:solidFill>
                    <a:latin typeface="Cambria" pitchFamily="18" charset="0"/>
                  </a:rPr>
                  <a:t>Note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" pitchFamily="18" charset="0"/>
                  </a:rPr>
                  <a:t>memory map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" pitchFamily="18" charset="0"/>
                  </a:rPr>
                  <a:t>– path constraint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914400"/>
                <a:ext cx="2438400" cy="1240432"/>
              </a:xfrm>
              <a:prstGeom prst="roundRect">
                <a:avLst/>
              </a:prstGeom>
              <a:blipFill rotWithShape="1">
                <a:blip r:embed="rId7"/>
                <a:stretch>
                  <a:fillRect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7"/>
          <p:cNvSpPr/>
          <p:nvPr/>
        </p:nvSpPr>
        <p:spPr>
          <a:xfrm>
            <a:off x="3820798" y="968546"/>
            <a:ext cx="751202" cy="1915372"/>
          </a:xfrm>
          <a:custGeom>
            <a:avLst/>
            <a:gdLst>
              <a:gd name="connsiteX0" fmla="*/ 44428 w 48343"/>
              <a:gd name="connsiteY0" fmla="*/ 0 h 134835"/>
              <a:gd name="connsiteX1" fmla="*/ 28930 w 48343"/>
              <a:gd name="connsiteY1" fmla="*/ 29446 h 134835"/>
              <a:gd name="connsiteX2" fmla="*/ 46495 w 48343"/>
              <a:gd name="connsiteY2" fmla="*/ 53727 h 134835"/>
              <a:gd name="connsiteX3" fmla="*/ 44428 w 48343"/>
              <a:gd name="connsiteY3" fmla="*/ 85757 h 134835"/>
              <a:gd name="connsiteX4" fmla="*/ 16469 w 48343"/>
              <a:gd name="connsiteY4" fmla="*/ 106504 h 134835"/>
              <a:gd name="connsiteX5" fmla="*/ 7232 w 48343"/>
              <a:gd name="connsiteY5" fmla="*/ 121920 h 134835"/>
              <a:gd name="connsiteX6" fmla="*/ 0 w 48343"/>
              <a:gd name="connsiteY6" fmla="*/ 134835 h 134835"/>
              <a:gd name="connsiteX0" fmla="*/ 44428 w 48343"/>
              <a:gd name="connsiteY0" fmla="*/ 0 h 136467"/>
              <a:gd name="connsiteX1" fmla="*/ 28930 w 48343"/>
              <a:gd name="connsiteY1" fmla="*/ 29446 h 136467"/>
              <a:gd name="connsiteX2" fmla="*/ 46495 w 48343"/>
              <a:gd name="connsiteY2" fmla="*/ 53727 h 136467"/>
              <a:gd name="connsiteX3" fmla="*/ 44428 w 48343"/>
              <a:gd name="connsiteY3" fmla="*/ 85757 h 136467"/>
              <a:gd name="connsiteX4" fmla="*/ 16469 w 48343"/>
              <a:gd name="connsiteY4" fmla="*/ 106504 h 136467"/>
              <a:gd name="connsiteX5" fmla="*/ 36573 w 48343"/>
              <a:gd name="connsiteY5" fmla="*/ 132772 h 136467"/>
              <a:gd name="connsiteX6" fmla="*/ 0 w 48343"/>
              <a:gd name="connsiteY6" fmla="*/ 134835 h 136467"/>
              <a:gd name="connsiteX0" fmla="*/ 28759 w 32674"/>
              <a:gd name="connsiteY0" fmla="*/ 0 h 148501"/>
              <a:gd name="connsiteX1" fmla="*/ 13261 w 32674"/>
              <a:gd name="connsiteY1" fmla="*/ 29446 h 148501"/>
              <a:gd name="connsiteX2" fmla="*/ 30826 w 32674"/>
              <a:gd name="connsiteY2" fmla="*/ 53727 h 148501"/>
              <a:gd name="connsiteX3" fmla="*/ 28759 w 32674"/>
              <a:gd name="connsiteY3" fmla="*/ 85757 h 148501"/>
              <a:gd name="connsiteX4" fmla="*/ 800 w 32674"/>
              <a:gd name="connsiteY4" fmla="*/ 106504 h 148501"/>
              <a:gd name="connsiteX5" fmla="*/ 20904 w 32674"/>
              <a:gd name="connsiteY5" fmla="*/ 132772 h 148501"/>
              <a:gd name="connsiteX6" fmla="*/ 29750 w 32674"/>
              <a:gd name="connsiteY6" fmla="*/ 148501 h 148501"/>
              <a:gd name="connsiteX0" fmla="*/ 29328 w 33243"/>
              <a:gd name="connsiteY0" fmla="*/ 0 h 148501"/>
              <a:gd name="connsiteX1" fmla="*/ 13830 w 33243"/>
              <a:gd name="connsiteY1" fmla="*/ 29446 h 148501"/>
              <a:gd name="connsiteX2" fmla="*/ 31395 w 33243"/>
              <a:gd name="connsiteY2" fmla="*/ 53727 h 148501"/>
              <a:gd name="connsiteX3" fmla="*/ 29328 w 33243"/>
              <a:gd name="connsiteY3" fmla="*/ 85757 h 148501"/>
              <a:gd name="connsiteX4" fmla="*/ 1369 w 33243"/>
              <a:gd name="connsiteY4" fmla="*/ 106504 h 148501"/>
              <a:gd name="connsiteX5" fmla="*/ 6601 w 33243"/>
              <a:gd name="connsiteY5" fmla="*/ 135586 h 148501"/>
              <a:gd name="connsiteX6" fmla="*/ 30319 w 33243"/>
              <a:gd name="connsiteY6" fmla="*/ 148501 h 148501"/>
              <a:gd name="connsiteX0" fmla="*/ 32067 w 35982"/>
              <a:gd name="connsiteY0" fmla="*/ 0 h 148501"/>
              <a:gd name="connsiteX1" fmla="*/ 16569 w 35982"/>
              <a:gd name="connsiteY1" fmla="*/ 29446 h 148501"/>
              <a:gd name="connsiteX2" fmla="*/ 34134 w 35982"/>
              <a:gd name="connsiteY2" fmla="*/ 53727 h 148501"/>
              <a:gd name="connsiteX3" fmla="*/ 32067 w 35982"/>
              <a:gd name="connsiteY3" fmla="*/ 85757 h 148501"/>
              <a:gd name="connsiteX4" fmla="*/ 4108 w 35982"/>
              <a:gd name="connsiteY4" fmla="*/ 106504 h 148501"/>
              <a:gd name="connsiteX5" fmla="*/ 899 w 35982"/>
              <a:gd name="connsiteY5" fmla="*/ 137596 h 148501"/>
              <a:gd name="connsiteX6" fmla="*/ 33058 w 35982"/>
              <a:gd name="connsiteY6" fmla="*/ 148501 h 148501"/>
              <a:gd name="connsiteX0" fmla="*/ 33010 w 37105"/>
              <a:gd name="connsiteY0" fmla="*/ 0 h 148501"/>
              <a:gd name="connsiteX1" fmla="*/ 17512 w 37105"/>
              <a:gd name="connsiteY1" fmla="*/ 29446 h 148501"/>
              <a:gd name="connsiteX2" fmla="*/ 35077 w 37105"/>
              <a:gd name="connsiteY2" fmla="*/ 53727 h 148501"/>
              <a:gd name="connsiteX3" fmla="*/ 33010 w 37105"/>
              <a:gd name="connsiteY3" fmla="*/ 85757 h 148501"/>
              <a:gd name="connsiteX4" fmla="*/ 1836 w 37105"/>
              <a:gd name="connsiteY4" fmla="*/ 104494 h 148501"/>
              <a:gd name="connsiteX5" fmla="*/ 1842 w 37105"/>
              <a:gd name="connsiteY5" fmla="*/ 137596 h 148501"/>
              <a:gd name="connsiteX6" fmla="*/ 34001 w 37105"/>
              <a:gd name="connsiteY6" fmla="*/ 148501 h 148501"/>
              <a:gd name="connsiteX0" fmla="*/ 32629 w 36724"/>
              <a:gd name="connsiteY0" fmla="*/ 0 h 148501"/>
              <a:gd name="connsiteX1" fmla="*/ 17131 w 36724"/>
              <a:gd name="connsiteY1" fmla="*/ 29446 h 148501"/>
              <a:gd name="connsiteX2" fmla="*/ 34696 w 36724"/>
              <a:gd name="connsiteY2" fmla="*/ 53727 h 148501"/>
              <a:gd name="connsiteX3" fmla="*/ 32629 w 36724"/>
              <a:gd name="connsiteY3" fmla="*/ 85757 h 148501"/>
              <a:gd name="connsiteX4" fmla="*/ 1455 w 36724"/>
              <a:gd name="connsiteY4" fmla="*/ 104494 h 148501"/>
              <a:gd name="connsiteX5" fmla="*/ 5480 w 36724"/>
              <a:gd name="connsiteY5" fmla="*/ 135184 h 148501"/>
              <a:gd name="connsiteX6" fmla="*/ 33620 w 36724"/>
              <a:gd name="connsiteY6" fmla="*/ 148501 h 148501"/>
              <a:gd name="connsiteX0" fmla="*/ 32854 w 36949"/>
              <a:gd name="connsiteY0" fmla="*/ 0 h 148501"/>
              <a:gd name="connsiteX1" fmla="*/ 17356 w 36949"/>
              <a:gd name="connsiteY1" fmla="*/ 29446 h 148501"/>
              <a:gd name="connsiteX2" fmla="*/ 34921 w 36949"/>
              <a:gd name="connsiteY2" fmla="*/ 53727 h 148501"/>
              <a:gd name="connsiteX3" fmla="*/ 32854 w 36949"/>
              <a:gd name="connsiteY3" fmla="*/ 85757 h 148501"/>
              <a:gd name="connsiteX4" fmla="*/ 1680 w 36949"/>
              <a:gd name="connsiteY4" fmla="*/ 104494 h 148501"/>
              <a:gd name="connsiteX5" fmla="*/ 5705 w 36949"/>
              <a:gd name="connsiteY5" fmla="*/ 135184 h 148501"/>
              <a:gd name="connsiteX6" fmla="*/ 33845 w 36949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3632 w 37727"/>
              <a:gd name="connsiteY0" fmla="*/ 0 h 148501"/>
              <a:gd name="connsiteX1" fmla="*/ 18134 w 37727"/>
              <a:gd name="connsiteY1" fmla="*/ 29446 h 148501"/>
              <a:gd name="connsiteX2" fmla="*/ 35699 w 37727"/>
              <a:gd name="connsiteY2" fmla="*/ 53727 h 148501"/>
              <a:gd name="connsiteX3" fmla="*/ 33632 w 37727"/>
              <a:gd name="connsiteY3" fmla="*/ 85757 h 148501"/>
              <a:gd name="connsiteX4" fmla="*/ 2458 w 37727"/>
              <a:gd name="connsiteY4" fmla="*/ 104494 h 148501"/>
              <a:gd name="connsiteX5" fmla="*/ 9297 w 37727"/>
              <a:gd name="connsiteY5" fmla="*/ 133576 h 148501"/>
              <a:gd name="connsiteX6" fmla="*/ 34623 w 37727"/>
              <a:gd name="connsiteY6" fmla="*/ 148501 h 148501"/>
              <a:gd name="connsiteX0" fmla="*/ 34077 w 38172"/>
              <a:gd name="connsiteY0" fmla="*/ 0 h 148501"/>
              <a:gd name="connsiteX1" fmla="*/ 18579 w 38172"/>
              <a:gd name="connsiteY1" fmla="*/ 29446 h 148501"/>
              <a:gd name="connsiteX2" fmla="*/ 36144 w 38172"/>
              <a:gd name="connsiteY2" fmla="*/ 53727 h 148501"/>
              <a:gd name="connsiteX3" fmla="*/ 34077 w 38172"/>
              <a:gd name="connsiteY3" fmla="*/ 85757 h 148501"/>
              <a:gd name="connsiteX4" fmla="*/ 2903 w 38172"/>
              <a:gd name="connsiteY4" fmla="*/ 104494 h 148501"/>
              <a:gd name="connsiteX5" fmla="*/ 7732 w 38172"/>
              <a:gd name="connsiteY5" fmla="*/ 135184 h 148501"/>
              <a:gd name="connsiteX6" fmla="*/ 35068 w 38172"/>
              <a:gd name="connsiteY6" fmla="*/ 148501 h 148501"/>
              <a:gd name="connsiteX0" fmla="*/ 34077 w 38172"/>
              <a:gd name="connsiteY0" fmla="*/ 0 h 154932"/>
              <a:gd name="connsiteX1" fmla="*/ 18579 w 38172"/>
              <a:gd name="connsiteY1" fmla="*/ 29446 h 154932"/>
              <a:gd name="connsiteX2" fmla="*/ 36144 w 38172"/>
              <a:gd name="connsiteY2" fmla="*/ 53727 h 154932"/>
              <a:gd name="connsiteX3" fmla="*/ 34077 w 38172"/>
              <a:gd name="connsiteY3" fmla="*/ 85757 h 154932"/>
              <a:gd name="connsiteX4" fmla="*/ 2903 w 38172"/>
              <a:gd name="connsiteY4" fmla="*/ 104494 h 154932"/>
              <a:gd name="connsiteX5" fmla="*/ 7732 w 38172"/>
              <a:gd name="connsiteY5" fmla="*/ 135184 h 154932"/>
              <a:gd name="connsiteX6" fmla="*/ 33460 w 38172"/>
              <a:gd name="connsiteY6" fmla="*/ 154932 h 154932"/>
              <a:gd name="connsiteX0" fmla="*/ 34077 w 38172"/>
              <a:gd name="connsiteY0" fmla="*/ 0 h 158549"/>
              <a:gd name="connsiteX1" fmla="*/ 18579 w 38172"/>
              <a:gd name="connsiteY1" fmla="*/ 29446 h 158549"/>
              <a:gd name="connsiteX2" fmla="*/ 36144 w 38172"/>
              <a:gd name="connsiteY2" fmla="*/ 53727 h 158549"/>
              <a:gd name="connsiteX3" fmla="*/ 34077 w 38172"/>
              <a:gd name="connsiteY3" fmla="*/ 85757 h 158549"/>
              <a:gd name="connsiteX4" fmla="*/ 2903 w 38172"/>
              <a:gd name="connsiteY4" fmla="*/ 104494 h 158549"/>
              <a:gd name="connsiteX5" fmla="*/ 7732 w 38172"/>
              <a:gd name="connsiteY5" fmla="*/ 135184 h 158549"/>
              <a:gd name="connsiteX6" fmla="*/ 32254 w 38172"/>
              <a:gd name="connsiteY6" fmla="*/ 158549 h 158549"/>
              <a:gd name="connsiteX0" fmla="*/ 34077 w 38199"/>
              <a:gd name="connsiteY0" fmla="*/ 0 h 158549"/>
              <a:gd name="connsiteX1" fmla="*/ 18177 w 38199"/>
              <a:gd name="connsiteY1" fmla="*/ 16986 h 158549"/>
              <a:gd name="connsiteX2" fmla="*/ 36144 w 38199"/>
              <a:gd name="connsiteY2" fmla="*/ 53727 h 158549"/>
              <a:gd name="connsiteX3" fmla="*/ 34077 w 38199"/>
              <a:gd name="connsiteY3" fmla="*/ 85757 h 158549"/>
              <a:gd name="connsiteX4" fmla="*/ 2903 w 38199"/>
              <a:gd name="connsiteY4" fmla="*/ 104494 h 158549"/>
              <a:gd name="connsiteX5" fmla="*/ 7732 w 38199"/>
              <a:gd name="connsiteY5" fmla="*/ 135184 h 158549"/>
              <a:gd name="connsiteX6" fmla="*/ 32254 w 38199"/>
              <a:gd name="connsiteY6" fmla="*/ 158549 h 158549"/>
              <a:gd name="connsiteX0" fmla="*/ 34077 w 39285"/>
              <a:gd name="connsiteY0" fmla="*/ 0 h 158549"/>
              <a:gd name="connsiteX1" fmla="*/ 18177 w 39285"/>
              <a:gd name="connsiteY1" fmla="*/ 16986 h 158549"/>
              <a:gd name="connsiteX2" fmla="*/ 37752 w 39285"/>
              <a:gd name="connsiteY2" fmla="*/ 36444 h 158549"/>
              <a:gd name="connsiteX3" fmla="*/ 34077 w 39285"/>
              <a:gd name="connsiteY3" fmla="*/ 85757 h 158549"/>
              <a:gd name="connsiteX4" fmla="*/ 2903 w 39285"/>
              <a:gd name="connsiteY4" fmla="*/ 104494 h 158549"/>
              <a:gd name="connsiteX5" fmla="*/ 7732 w 39285"/>
              <a:gd name="connsiteY5" fmla="*/ 135184 h 158549"/>
              <a:gd name="connsiteX6" fmla="*/ 32254 w 39285"/>
              <a:gd name="connsiteY6" fmla="*/ 158549 h 158549"/>
              <a:gd name="connsiteX0" fmla="*/ 34077 w 34318"/>
              <a:gd name="connsiteY0" fmla="*/ 0 h 158549"/>
              <a:gd name="connsiteX1" fmla="*/ 18177 w 34318"/>
              <a:gd name="connsiteY1" fmla="*/ 16986 h 158549"/>
              <a:gd name="connsiteX2" fmla="*/ 34077 w 34318"/>
              <a:gd name="connsiteY2" fmla="*/ 85757 h 158549"/>
              <a:gd name="connsiteX3" fmla="*/ 2903 w 34318"/>
              <a:gd name="connsiteY3" fmla="*/ 104494 h 158549"/>
              <a:gd name="connsiteX4" fmla="*/ 7732 w 34318"/>
              <a:gd name="connsiteY4" fmla="*/ 135184 h 158549"/>
              <a:gd name="connsiteX5" fmla="*/ 32254 w 34318"/>
              <a:gd name="connsiteY5" fmla="*/ 158549 h 158549"/>
              <a:gd name="connsiteX0" fmla="*/ 34077 w 35908"/>
              <a:gd name="connsiteY0" fmla="*/ 0 h 158549"/>
              <a:gd name="connsiteX1" fmla="*/ 18177 w 35908"/>
              <a:gd name="connsiteY1" fmla="*/ 16986 h 158549"/>
              <a:gd name="connsiteX2" fmla="*/ 35685 w 35908"/>
              <a:gd name="connsiteY2" fmla="*/ 61641 h 158549"/>
              <a:gd name="connsiteX3" fmla="*/ 2903 w 35908"/>
              <a:gd name="connsiteY3" fmla="*/ 104494 h 158549"/>
              <a:gd name="connsiteX4" fmla="*/ 7732 w 35908"/>
              <a:gd name="connsiteY4" fmla="*/ 135184 h 158549"/>
              <a:gd name="connsiteX5" fmla="*/ 32254 w 35908"/>
              <a:gd name="connsiteY5" fmla="*/ 158549 h 158549"/>
              <a:gd name="connsiteX0" fmla="*/ 29274 w 30916"/>
              <a:gd name="connsiteY0" fmla="*/ 0 h 158549"/>
              <a:gd name="connsiteX1" fmla="*/ 13374 w 30916"/>
              <a:gd name="connsiteY1" fmla="*/ 16986 h 158549"/>
              <a:gd name="connsiteX2" fmla="*/ 30882 w 30916"/>
              <a:gd name="connsiteY2" fmla="*/ 61641 h 158549"/>
              <a:gd name="connsiteX3" fmla="*/ 7746 w 30916"/>
              <a:gd name="connsiteY3" fmla="*/ 85603 h 158549"/>
              <a:gd name="connsiteX4" fmla="*/ 2929 w 30916"/>
              <a:gd name="connsiteY4" fmla="*/ 135184 h 158549"/>
              <a:gd name="connsiteX5" fmla="*/ 27451 w 30916"/>
              <a:gd name="connsiteY5" fmla="*/ 158549 h 158549"/>
              <a:gd name="connsiteX0" fmla="*/ 23592 w 25234"/>
              <a:gd name="connsiteY0" fmla="*/ 0 h 158549"/>
              <a:gd name="connsiteX1" fmla="*/ 7692 w 25234"/>
              <a:gd name="connsiteY1" fmla="*/ 16986 h 158549"/>
              <a:gd name="connsiteX2" fmla="*/ 25200 w 25234"/>
              <a:gd name="connsiteY2" fmla="*/ 61641 h 158549"/>
              <a:gd name="connsiteX3" fmla="*/ 2064 w 25234"/>
              <a:gd name="connsiteY3" fmla="*/ 85603 h 158549"/>
              <a:gd name="connsiteX4" fmla="*/ 11315 w 25234"/>
              <a:gd name="connsiteY4" fmla="*/ 118705 h 158549"/>
              <a:gd name="connsiteX5" fmla="*/ 21769 w 25234"/>
              <a:gd name="connsiteY5" fmla="*/ 158549 h 158549"/>
              <a:gd name="connsiteX0" fmla="*/ 23592 w 25234"/>
              <a:gd name="connsiteY0" fmla="*/ 0 h 128806"/>
              <a:gd name="connsiteX1" fmla="*/ 7692 w 25234"/>
              <a:gd name="connsiteY1" fmla="*/ 16986 h 128806"/>
              <a:gd name="connsiteX2" fmla="*/ 25200 w 25234"/>
              <a:gd name="connsiteY2" fmla="*/ 61641 h 128806"/>
              <a:gd name="connsiteX3" fmla="*/ 2064 w 25234"/>
              <a:gd name="connsiteY3" fmla="*/ 85603 h 128806"/>
              <a:gd name="connsiteX4" fmla="*/ 11315 w 25234"/>
              <a:gd name="connsiteY4" fmla="*/ 118705 h 128806"/>
              <a:gd name="connsiteX5" fmla="*/ 22573 w 25234"/>
              <a:gd name="connsiteY5" fmla="*/ 128806 h 128806"/>
              <a:gd name="connsiteX0" fmla="*/ 24767 w 26409"/>
              <a:gd name="connsiteY0" fmla="*/ 0 h 128806"/>
              <a:gd name="connsiteX1" fmla="*/ 8867 w 26409"/>
              <a:gd name="connsiteY1" fmla="*/ 16986 h 128806"/>
              <a:gd name="connsiteX2" fmla="*/ 26375 w 26409"/>
              <a:gd name="connsiteY2" fmla="*/ 61641 h 128806"/>
              <a:gd name="connsiteX3" fmla="*/ 3239 w 26409"/>
              <a:gd name="connsiteY3" fmla="*/ 85603 h 128806"/>
              <a:gd name="connsiteX4" fmla="*/ 6863 w 26409"/>
              <a:gd name="connsiteY4" fmla="*/ 114686 h 128806"/>
              <a:gd name="connsiteX5" fmla="*/ 23748 w 26409"/>
              <a:gd name="connsiteY5" fmla="*/ 128806 h 128806"/>
              <a:gd name="connsiteX0" fmla="*/ 24767 w 24767"/>
              <a:gd name="connsiteY0" fmla="*/ 0 h 128806"/>
              <a:gd name="connsiteX1" fmla="*/ 8867 w 24767"/>
              <a:gd name="connsiteY1" fmla="*/ 16986 h 128806"/>
              <a:gd name="connsiteX2" fmla="*/ 23963 w 24767"/>
              <a:gd name="connsiteY2" fmla="*/ 41946 h 128806"/>
              <a:gd name="connsiteX3" fmla="*/ 3239 w 24767"/>
              <a:gd name="connsiteY3" fmla="*/ 85603 h 128806"/>
              <a:gd name="connsiteX4" fmla="*/ 6863 w 24767"/>
              <a:gd name="connsiteY4" fmla="*/ 114686 h 128806"/>
              <a:gd name="connsiteX5" fmla="*/ 23748 w 24767"/>
              <a:gd name="connsiteY5" fmla="*/ 128806 h 128806"/>
              <a:gd name="connsiteX0" fmla="*/ 24225 w 24225"/>
              <a:gd name="connsiteY0" fmla="*/ 0 h 128806"/>
              <a:gd name="connsiteX1" fmla="*/ 8325 w 24225"/>
              <a:gd name="connsiteY1" fmla="*/ 16986 h 128806"/>
              <a:gd name="connsiteX2" fmla="*/ 23421 w 24225"/>
              <a:gd name="connsiteY2" fmla="*/ 41946 h 128806"/>
              <a:gd name="connsiteX3" fmla="*/ 3501 w 24225"/>
              <a:gd name="connsiteY3" fmla="*/ 64702 h 128806"/>
              <a:gd name="connsiteX4" fmla="*/ 6321 w 24225"/>
              <a:gd name="connsiteY4" fmla="*/ 114686 h 128806"/>
              <a:gd name="connsiteX5" fmla="*/ 23206 w 24225"/>
              <a:gd name="connsiteY5" fmla="*/ 128806 h 128806"/>
              <a:gd name="connsiteX0" fmla="*/ 24676 w 24676"/>
              <a:gd name="connsiteY0" fmla="*/ 0 h 128806"/>
              <a:gd name="connsiteX1" fmla="*/ 8776 w 24676"/>
              <a:gd name="connsiteY1" fmla="*/ 16986 h 128806"/>
              <a:gd name="connsiteX2" fmla="*/ 23872 w 24676"/>
              <a:gd name="connsiteY2" fmla="*/ 41946 h 128806"/>
              <a:gd name="connsiteX3" fmla="*/ 3952 w 24676"/>
              <a:gd name="connsiteY3" fmla="*/ 64702 h 128806"/>
              <a:gd name="connsiteX4" fmla="*/ 5566 w 24676"/>
              <a:gd name="connsiteY4" fmla="*/ 88560 h 128806"/>
              <a:gd name="connsiteX5" fmla="*/ 23657 w 24676"/>
              <a:gd name="connsiteY5" fmla="*/ 128806 h 128806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41946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36319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444 w 24444"/>
              <a:gd name="connsiteY0" fmla="*/ 0 h 101073"/>
              <a:gd name="connsiteX1" fmla="*/ 8544 w 24444"/>
              <a:gd name="connsiteY1" fmla="*/ 16986 h 101073"/>
              <a:gd name="connsiteX2" fmla="*/ 23640 w 24444"/>
              <a:gd name="connsiteY2" fmla="*/ 36319 h 101073"/>
              <a:gd name="connsiteX3" fmla="*/ 4122 w 24444"/>
              <a:gd name="connsiteY3" fmla="*/ 55056 h 101073"/>
              <a:gd name="connsiteX4" fmla="*/ 5334 w 24444"/>
              <a:gd name="connsiteY4" fmla="*/ 88560 h 101073"/>
              <a:gd name="connsiteX5" fmla="*/ 18602 w 24444"/>
              <a:gd name="connsiteY5" fmla="*/ 101073 h 101073"/>
              <a:gd name="connsiteX0" fmla="*/ 26648 w 26648"/>
              <a:gd name="connsiteY0" fmla="*/ 0 h 101073"/>
              <a:gd name="connsiteX1" fmla="*/ 10748 w 26648"/>
              <a:gd name="connsiteY1" fmla="*/ 16986 h 101073"/>
              <a:gd name="connsiteX2" fmla="*/ 25844 w 26648"/>
              <a:gd name="connsiteY2" fmla="*/ 36319 h 101073"/>
              <a:gd name="connsiteX3" fmla="*/ 6326 w 26648"/>
              <a:gd name="connsiteY3" fmla="*/ 55056 h 101073"/>
              <a:gd name="connsiteX4" fmla="*/ 3519 w 26648"/>
              <a:gd name="connsiteY4" fmla="*/ 84139 h 101073"/>
              <a:gd name="connsiteX5" fmla="*/ 20806 w 26648"/>
              <a:gd name="connsiteY5" fmla="*/ 101073 h 101073"/>
              <a:gd name="connsiteX0" fmla="*/ 26648 w 26648"/>
              <a:gd name="connsiteY0" fmla="*/ 0 h 103887"/>
              <a:gd name="connsiteX1" fmla="*/ 10748 w 26648"/>
              <a:gd name="connsiteY1" fmla="*/ 16986 h 103887"/>
              <a:gd name="connsiteX2" fmla="*/ 25844 w 26648"/>
              <a:gd name="connsiteY2" fmla="*/ 36319 h 103887"/>
              <a:gd name="connsiteX3" fmla="*/ 6326 w 26648"/>
              <a:gd name="connsiteY3" fmla="*/ 55056 h 103887"/>
              <a:gd name="connsiteX4" fmla="*/ 3519 w 26648"/>
              <a:gd name="connsiteY4" fmla="*/ 84139 h 103887"/>
              <a:gd name="connsiteX5" fmla="*/ 21208 w 26648"/>
              <a:gd name="connsiteY5" fmla="*/ 103887 h 103887"/>
              <a:gd name="connsiteX0" fmla="*/ 25657 w 25657"/>
              <a:gd name="connsiteY0" fmla="*/ 0 h 103887"/>
              <a:gd name="connsiteX1" fmla="*/ 9757 w 25657"/>
              <a:gd name="connsiteY1" fmla="*/ 16986 h 103887"/>
              <a:gd name="connsiteX2" fmla="*/ 24853 w 25657"/>
              <a:gd name="connsiteY2" fmla="*/ 36319 h 103887"/>
              <a:gd name="connsiteX3" fmla="*/ 9145 w 25657"/>
              <a:gd name="connsiteY3" fmla="*/ 57723 h 103887"/>
              <a:gd name="connsiteX4" fmla="*/ 2528 w 25657"/>
              <a:gd name="connsiteY4" fmla="*/ 84139 h 103887"/>
              <a:gd name="connsiteX5" fmla="*/ 20217 w 25657"/>
              <a:gd name="connsiteY5" fmla="*/ 103887 h 1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57" h="103887" extrusionOk="0">
                <a:moveTo>
                  <a:pt x="25657" y="0"/>
                </a:moveTo>
                <a:cubicBezTo>
                  <a:pt x="23074" y="4907"/>
                  <a:pt x="9412" y="8031"/>
                  <a:pt x="9757" y="16986"/>
                </a:cubicBezTo>
                <a:cubicBezTo>
                  <a:pt x="9757" y="31279"/>
                  <a:pt x="24955" y="29530"/>
                  <a:pt x="24853" y="36319"/>
                </a:cubicBezTo>
                <a:cubicBezTo>
                  <a:pt x="24751" y="43108"/>
                  <a:pt x="15344" y="51696"/>
                  <a:pt x="9145" y="57723"/>
                </a:cubicBezTo>
                <a:cubicBezTo>
                  <a:pt x="2946" y="63750"/>
                  <a:pt x="-3771" y="70776"/>
                  <a:pt x="2528" y="84139"/>
                </a:cubicBezTo>
                <a:cubicBezTo>
                  <a:pt x="9594" y="92720"/>
                  <a:pt x="21422" y="101734"/>
                  <a:pt x="20217" y="10388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" name="Shape 89"/>
          <p:cNvSpPr/>
          <p:nvPr/>
        </p:nvSpPr>
        <p:spPr>
          <a:xfrm>
            <a:off x="988622" y="977360"/>
            <a:ext cx="2211778" cy="492412"/>
          </a:xfrm>
          <a:prstGeom prst="wedgeRoundRectCallout">
            <a:avLst>
              <a:gd name="adj1" fmla="val 107242"/>
              <a:gd name="adj2" fmla="val -46973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</a:rPr>
              <a:t>Program </a:t>
            </a:r>
            <a:r>
              <a:rPr lang="en" sz="2000" dirty="0" smtClean="0">
                <a:solidFill>
                  <a:schemeClr val="tx1"/>
                </a:solidFill>
              </a:rPr>
              <a:t>entry</a:t>
            </a:r>
            <a:endParaRPr lang="e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90"/>
              <p:cNvSpPr txBox="1"/>
              <p:nvPr/>
            </p:nvSpPr>
            <p:spPr>
              <a:xfrm>
                <a:off x="2514600" y="1875711"/>
                <a:ext cx="1371599" cy="615523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r>
                  <a:rPr lang="en" sz="2800" dirty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75711"/>
                <a:ext cx="1371599" cy="615523"/>
              </a:xfrm>
              <a:prstGeom prst="rect">
                <a:avLst/>
              </a:prstGeom>
              <a:blipFill rotWithShape="1">
                <a:blip r:embed="rId2"/>
                <a:stretch>
                  <a:fillRect l="-9375" t="-2970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88"/>
          <p:cNvSpPr/>
          <p:nvPr/>
        </p:nvSpPr>
        <p:spPr>
          <a:xfrm>
            <a:off x="4464600" y="1647111"/>
            <a:ext cx="488400" cy="1211899"/>
          </a:xfrm>
          <a:custGeom>
            <a:avLst/>
            <a:gdLst>
              <a:gd name="connsiteX0" fmla="*/ 44 w 53255"/>
              <a:gd name="connsiteY0" fmla="*/ 0 h 80367"/>
              <a:gd name="connsiteX1" fmla="*/ 21225 w 53255"/>
              <a:gd name="connsiteY1" fmla="*/ 32030 h 80367"/>
              <a:gd name="connsiteX2" fmla="*/ 52738 w 53255"/>
              <a:gd name="connsiteY2" fmla="*/ 49595 h 80367"/>
              <a:gd name="connsiteX3" fmla="*/ 25 w 53255"/>
              <a:gd name="connsiteY3" fmla="*/ 80367 h 80367"/>
              <a:gd name="connsiteX0" fmla="*/ 56 w 34191"/>
              <a:gd name="connsiteY0" fmla="*/ 0 h 80367"/>
              <a:gd name="connsiteX1" fmla="*/ 21237 w 34191"/>
              <a:gd name="connsiteY1" fmla="*/ 32030 h 80367"/>
              <a:gd name="connsiteX2" fmla="*/ 33457 w 34191"/>
              <a:gd name="connsiteY2" fmla="*/ 47585 h 80367"/>
              <a:gd name="connsiteX3" fmla="*/ 37 w 34191"/>
              <a:gd name="connsiteY3" fmla="*/ 80367 h 80367"/>
              <a:gd name="connsiteX0" fmla="*/ 56 w 34191"/>
              <a:gd name="connsiteY0" fmla="*/ 0 h 80367"/>
              <a:gd name="connsiteX1" fmla="*/ 20835 w 34191"/>
              <a:gd name="connsiteY1" fmla="*/ 21178 h 80367"/>
              <a:gd name="connsiteX2" fmla="*/ 33457 w 34191"/>
              <a:gd name="connsiteY2" fmla="*/ 47585 h 80367"/>
              <a:gd name="connsiteX3" fmla="*/ 37 w 34191"/>
              <a:gd name="connsiteY3" fmla="*/ 80367 h 80367"/>
              <a:gd name="connsiteX0" fmla="*/ 56 w 34191"/>
              <a:gd name="connsiteY0" fmla="*/ 0 h 80367"/>
              <a:gd name="connsiteX1" fmla="*/ 20835 w 34191"/>
              <a:gd name="connsiteY1" fmla="*/ 21178 h 80367"/>
              <a:gd name="connsiteX2" fmla="*/ 33457 w 34191"/>
              <a:gd name="connsiteY2" fmla="*/ 47585 h 80367"/>
              <a:gd name="connsiteX3" fmla="*/ 37 w 34191"/>
              <a:gd name="connsiteY3" fmla="*/ 80367 h 80367"/>
              <a:gd name="connsiteX0" fmla="*/ 65 w 26709"/>
              <a:gd name="connsiteY0" fmla="*/ 0 h 80367"/>
              <a:gd name="connsiteX1" fmla="*/ 20844 w 26709"/>
              <a:gd name="connsiteY1" fmla="*/ 21178 h 80367"/>
              <a:gd name="connsiteX2" fmla="*/ 25829 w 26709"/>
              <a:gd name="connsiteY2" fmla="*/ 45575 h 80367"/>
              <a:gd name="connsiteX3" fmla="*/ 46 w 26709"/>
              <a:gd name="connsiteY3" fmla="*/ 80367 h 80367"/>
              <a:gd name="connsiteX0" fmla="*/ 103 w 25867"/>
              <a:gd name="connsiteY0" fmla="*/ 0 h 80367"/>
              <a:gd name="connsiteX1" fmla="*/ 20882 w 25867"/>
              <a:gd name="connsiteY1" fmla="*/ 21178 h 80367"/>
              <a:gd name="connsiteX2" fmla="*/ 25867 w 25867"/>
              <a:gd name="connsiteY2" fmla="*/ 45575 h 80367"/>
              <a:gd name="connsiteX3" fmla="*/ 84 w 25867"/>
              <a:gd name="connsiteY3" fmla="*/ 80367 h 80367"/>
              <a:gd name="connsiteX0" fmla="*/ 103 w 27443"/>
              <a:gd name="connsiteY0" fmla="*/ 0 h 80367"/>
              <a:gd name="connsiteX1" fmla="*/ 20882 w 27443"/>
              <a:gd name="connsiteY1" fmla="*/ 21178 h 80367"/>
              <a:gd name="connsiteX2" fmla="*/ 25867 w 27443"/>
              <a:gd name="connsiteY2" fmla="*/ 45575 h 80367"/>
              <a:gd name="connsiteX3" fmla="*/ 84 w 27443"/>
              <a:gd name="connsiteY3" fmla="*/ 80367 h 80367"/>
              <a:gd name="connsiteX0" fmla="*/ 2506 w 29846"/>
              <a:gd name="connsiteY0" fmla="*/ 0 h 82779"/>
              <a:gd name="connsiteX1" fmla="*/ 23285 w 29846"/>
              <a:gd name="connsiteY1" fmla="*/ 21178 h 82779"/>
              <a:gd name="connsiteX2" fmla="*/ 28270 w 29846"/>
              <a:gd name="connsiteY2" fmla="*/ 45575 h 82779"/>
              <a:gd name="connsiteX3" fmla="*/ 75 w 29846"/>
              <a:gd name="connsiteY3" fmla="*/ 82779 h 82779"/>
              <a:gd name="connsiteX0" fmla="*/ 1305 w 28645"/>
              <a:gd name="connsiteY0" fmla="*/ 0 h 68711"/>
              <a:gd name="connsiteX1" fmla="*/ 22084 w 28645"/>
              <a:gd name="connsiteY1" fmla="*/ 21178 h 68711"/>
              <a:gd name="connsiteX2" fmla="*/ 27069 w 28645"/>
              <a:gd name="connsiteY2" fmla="*/ 45575 h 68711"/>
              <a:gd name="connsiteX3" fmla="*/ 80 w 28645"/>
              <a:gd name="connsiteY3" fmla="*/ 68711 h 68711"/>
              <a:gd name="connsiteX0" fmla="*/ 1326 w 25306"/>
              <a:gd name="connsiteY0" fmla="*/ 0 h 68711"/>
              <a:gd name="connsiteX1" fmla="*/ 22105 w 25306"/>
              <a:gd name="connsiteY1" fmla="*/ 21178 h 68711"/>
              <a:gd name="connsiteX2" fmla="*/ 22669 w 25306"/>
              <a:gd name="connsiteY2" fmla="*/ 42761 h 68711"/>
              <a:gd name="connsiteX3" fmla="*/ 101 w 25306"/>
              <a:gd name="connsiteY3" fmla="*/ 68711 h 68711"/>
              <a:gd name="connsiteX0" fmla="*/ 1326 w 24074"/>
              <a:gd name="connsiteY0" fmla="*/ 0 h 68711"/>
              <a:gd name="connsiteX1" fmla="*/ 17282 w 24074"/>
              <a:gd name="connsiteY1" fmla="*/ 21982 h 68711"/>
              <a:gd name="connsiteX2" fmla="*/ 22669 w 24074"/>
              <a:gd name="connsiteY2" fmla="*/ 42761 h 68711"/>
              <a:gd name="connsiteX3" fmla="*/ 101 w 24074"/>
              <a:gd name="connsiteY3" fmla="*/ 68711 h 68711"/>
              <a:gd name="connsiteX0" fmla="*/ 1326 w 24272"/>
              <a:gd name="connsiteY0" fmla="*/ 0 h 68711"/>
              <a:gd name="connsiteX1" fmla="*/ 18488 w 24272"/>
              <a:gd name="connsiteY1" fmla="*/ 19570 h 68711"/>
              <a:gd name="connsiteX2" fmla="*/ 22669 w 24272"/>
              <a:gd name="connsiteY2" fmla="*/ 42761 h 68711"/>
              <a:gd name="connsiteX3" fmla="*/ 101 w 24272"/>
              <a:gd name="connsiteY3" fmla="*/ 68711 h 68711"/>
              <a:gd name="connsiteX0" fmla="*/ 1360 w 21268"/>
              <a:gd name="connsiteY0" fmla="*/ 0 h 68711"/>
              <a:gd name="connsiteX1" fmla="*/ 18522 w 21268"/>
              <a:gd name="connsiteY1" fmla="*/ 19570 h 68711"/>
              <a:gd name="connsiteX2" fmla="*/ 18684 w 21268"/>
              <a:gd name="connsiteY2" fmla="*/ 48790 h 68711"/>
              <a:gd name="connsiteX3" fmla="*/ 135 w 21268"/>
              <a:gd name="connsiteY3" fmla="*/ 68711 h 68711"/>
              <a:gd name="connsiteX0" fmla="*/ 1339 w 22977"/>
              <a:gd name="connsiteY0" fmla="*/ 0 h 68711"/>
              <a:gd name="connsiteX1" fmla="*/ 18501 w 22977"/>
              <a:gd name="connsiteY1" fmla="*/ 19570 h 68711"/>
              <a:gd name="connsiteX2" fmla="*/ 21075 w 22977"/>
              <a:gd name="connsiteY2" fmla="*/ 47986 h 68711"/>
              <a:gd name="connsiteX3" fmla="*/ 114 w 22977"/>
              <a:gd name="connsiteY3" fmla="*/ 68711 h 68711"/>
              <a:gd name="connsiteX0" fmla="*/ 1381 w 20380"/>
              <a:gd name="connsiteY0" fmla="*/ 0 h 68711"/>
              <a:gd name="connsiteX1" fmla="*/ 18543 w 20380"/>
              <a:gd name="connsiteY1" fmla="*/ 19570 h 68711"/>
              <a:gd name="connsiteX2" fmla="*/ 17098 w 20380"/>
              <a:gd name="connsiteY2" fmla="*/ 47986 h 68711"/>
              <a:gd name="connsiteX3" fmla="*/ 156 w 20380"/>
              <a:gd name="connsiteY3" fmla="*/ 68711 h 68711"/>
              <a:gd name="connsiteX0" fmla="*/ 1381 w 22384"/>
              <a:gd name="connsiteY0" fmla="*/ 0 h 68711"/>
              <a:gd name="connsiteX1" fmla="*/ 21357 w 22384"/>
              <a:gd name="connsiteY1" fmla="*/ 21580 h 68711"/>
              <a:gd name="connsiteX2" fmla="*/ 17098 w 22384"/>
              <a:gd name="connsiteY2" fmla="*/ 47986 h 68711"/>
              <a:gd name="connsiteX3" fmla="*/ 156 w 22384"/>
              <a:gd name="connsiteY3" fmla="*/ 68711 h 68711"/>
              <a:gd name="connsiteX0" fmla="*/ 1427 w 21967"/>
              <a:gd name="connsiteY0" fmla="*/ 0 h 68711"/>
              <a:gd name="connsiteX1" fmla="*/ 21403 w 21967"/>
              <a:gd name="connsiteY1" fmla="*/ 21580 h 68711"/>
              <a:gd name="connsiteX2" fmla="*/ 14732 w 21967"/>
              <a:gd name="connsiteY2" fmla="*/ 47986 h 68711"/>
              <a:gd name="connsiteX3" fmla="*/ 202 w 21967"/>
              <a:gd name="connsiteY3" fmla="*/ 68711 h 68711"/>
              <a:gd name="connsiteX0" fmla="*/ 1382 w 22385"/>
              <a:gd name="connsiteY0" fmla="*/ 0 h 68711"/>
              <a:gd name="connsiteX1" fmla="*/ 21358 w 22385"/>
              <a:gd name="connsiteY1" fmla="*/ 21580 h 68711"/>
              <a:gd name="connsiteX2" fmla="*/ 17099 w 22385"/>
              <a:gd name="connsiteY2" fmla="*/ 50398 h 68711"/>
              <a:gd name="connsiteX3" fmla="*/ 157 w 22385"/>
              <a:gd name="connsiteY3" fmla="*/ 68711 h 68711"/>
              <a:gd name="connsiteX0" fmla="*/ 591 w 21594"/>
              <a:gd name="connsiteY0" fmla="*/ 0 h 71926"/>
              <a:gd name="connsiteX1" fmla="*/ 20567 w 21594"/>
              <a:gd name="connsiteY1" fmla="*/ 21580 h 71926"/>
              <a:gd name="connsiteX2" fmla="*/ 16308 w 21594"/>
              <a:gd name="connsiteY2" fmla="*/ 50398 h 71926"/>
              <a:gd name="connsiteX3" fmla="*/ 170 w 21594"/>
              <a:gd name="connsiteY3" fmla="*/ 71926 h 71926"/>
              <a:gd name="connsiteX0" fmla="*/ 2811 w 23814"/>
              <a:gd name="connsiteY0" fmla="*/ 0 h 70713"/>
              <a:gd name="connsiteX1" fmla="*/ 22787 w 23814"/>
              <a:gd name="connsiteY1" fmla="*/ 21580 h 70713"/>
              <a:gd name="connsiteX2" fmla="*/ 18528 w 23814"/>
              <a:gd name="connsiteY2" fmla="*/ 50398 h 70713"/>
              <a:gd name="connsiteX3" fmla="*/ 137 w 23814"/>
              <a:gd name="connsiteY3" fmla="*/ 70713 h 70713"/>
              <a:gd name="connsiteX0" fmla="*/ 2859 w 23306"/>
              <a:gd name="connsiteY0" fmla="*/ 0 h 70713"/>
              <a:gd name="connsiteX1" fmla="*/ 22835 w 23306"/>
              <a:gd name="connsiteY1" fmla="*/ 21580 h 70713"/>
              <a:gd name="connsiteX2" fmla="*/ 15456 w 23306"/>
              <a:gd name="connsiteY2" fmla="*/ 45891 h 70713"/>
              <a:gd name="connsiteX3" fmla="*/ 185 w 23306"/>
              <a:gd name="connsiteY3" fmla="*/ 70713 h 70713"/>
              <a:gd name="connsiteX0" fmla="*/ 2859 w 24007"/>
              <a:gd name="connsiteY0" fmla="*/ 0 h 70713"/>
              <a:gd name="connsiteX1" fmla="*/ 22835 w 24007"/>
              <a:gd name="connsiteY1" fmla="*/ 21580 h 70713"/>
              <a:gd name="connsiteX2" fmla="*/ 15456 w 24007"/>
              <a:gd name="connsiteY2" fmla="*/ 45891 h 70713"/>
              <a:gd name="connsiteX3" fmla="*/ 185 w 24007"/>
              <a:gd name="connsiteY3" fmla="*/ 70713 h 70713"/>
              <a:gd name="connsiteX0" fmla="*/ 2183 w 23331"/>
              <a:gd name="connsiteY0" fmla="*/ 0 h 70886"/>
              <a:gd name="connsiteX1" fmla="*/ 22159 w 23331"/>
              <a:gd name="connsiteY1" fmla="*/ 21580 h 70886"/>
              <a:gd name="connsiteX2" fmla="*/ 14780 w 23331"/>
              <a:gd name="connsiteY2" fmla="*/ 45891 h 70886"/>
              <a:gd name="connsiteX3" fmla="*/ 202 w 23331"/>
              <a:gd name="connsiteY3" fmla="*/ 70886 h 70886"/>
              <a:gd name="connsiteX0" fmla="*/ 1339 w 22487"/>
              <a:gd name="connsiteY0" fmla="*/ 0 h 70713"/>
              <a:gd name="connsiteX1" fmla="*/ 21315 w 22487"/>
              <a:gd name="connsiteY1" fmla="*/ 21580 h 70713"/>
              <a:gd name="connsiteX2" fmla="*/ 13936 w 22487"/>
              <a:gd name="connsiteY2" fmla="*/ 45891 h 70713"/>
              <a:gd name="connsiteX3" fmla="*/ 225 w 22487"/>
              <a:gd name="connsiteY3" fmla="*/ 70713 h 70713"/>
              <a:gd name="connsiteX0" fmla="*/ 1339 w 19623"/>
              <a:gd name="connsiteY0" fmla="*/ 0 h 70713"/>
              <a:gd name="connsiteX1" fmla="*/ 16362 w 19623"/>
              <a:gd name="connsiteY1" fmla="*/ 23485 h 70713"/>
              <a:gd name="connsiteX2" fmla="*/ 13936 w 19623"/>
              <a:gd name="connsiteY2" fmla="*/ 45891 h 70713"/>
              <a:gd name="connsiteX3" fmla="*/ 225 w 19623"/>
              <a:gd name="connsiteY3" fmla="*/ 70713 h 70713"/>
              <a:gd name="connsiteX0" fmla="*/ 1971 w 17398"/>
              <a:gd name="connsiteY0" fmla="*/ 0 h 70713"/>
              <a:gd name="connsiteX1" fmla="*/ 16994 w 17398"/>
              <a:gd name="connsiteY1" fmla="*/ 23485 h 70713"/>
              <a:gd name="connsiteX2" fmla="*/ 8091 w 17398"/>
              <a:gd name="connsiteY2" fmla="*/ 54273 h 70713"/>
              <a:gd name="connsiteX3" fmla="*/ 857 w 17398"/>
              <a:gd name="connsiteY3" fmla="*/ 70713 h 70713"/>
              <a:gd name="connsiteX0" fmla="*/ 4109 w 19536"/>
              <a:gd name="connsiteY0" fmla="*/ 0 h 71749"/>
              <a:gd name="connsiteX1" fmla="*/ 19132 w 19536"/>
              <a:gd name="connsiteY1" fmla="*/ 23485 h 71749"/>
              <a:gd name="connsiteX2" fmla="*/ 10229 w 19536"/>
              <a:gd name="connsiteY2" fmla="*/ 54273 h 71749"/>
              <a:gd name="connsiteX3" fmla="*/ 443 w 19536"/>
              <a:gd name="connsiteY3" fmla="*/ 71749 h 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6" h="71749" extrusionOk="0">
                <a:moveTo>
                  <a:pt x="4109" y="0"/>
                </a:moveTo>
                <a:cubicBezTo>
                  <a:pt x="7639" y="5338"/>
                  <a:pt x="18112" y="14440"/>
                  <a:pt x="19132" y="23485"/>
                </a:cubicBezTo>
                <a:cubicBezTo>
                  <a:pt x="20152" y="32530"/>
                  <a:pt x="19912" y="46831"/>
                  <a:pt x="10229" y="54273"/>
                </a:cubicBezTo>
                <a:cubicBezTo>
                  <a:pt x="868" y="62998"/>
                  <a:pt x="-1021" y="69166"/>
                  <a:pt x="443" y="71749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hape 91"/>
              <p:cNvSpPr txBox="1"/>
              <p:nvPr/>
            </p:nvSpPr>
            <p:spPr>
              <a:xfrm>
                <a:off x="4953000" y="1875711"/>
                <a:ext cx="1371599" cy="615523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pPr lvl="0">
                  <a:buClr>
                    <a:srgbClr val="000000"/>
                  </a:buClr>
                  <a:buSzPct val="45833"/>
                </a:pPr>
                <a:r>
                  <a:rPr lang="en" sz="2800" dirty="0" smtClean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Shap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875711"/>
                <a:ext cx="1371599" cy="615523"/>
              </a:xfrm>
              <a:prstGeom prst="rect">
                <a:avLst/>
              </a:prstGeom>
              <a:blipFill rotWithShape="1">
                <a:blip r:embed="rId3"/>
                <a:stretch>
                  <a:fillRect l="-9375" t="-2970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2667000"/>
                <a:ext cx="18500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l-G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667000"/>
                <a:ext cx="185005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34200" y="2677180"/>
                <a:ext cx="18666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l-G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00" y="2677180"/>
                <a:ext cx="18666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hape 90"/>
              <p:cNvSpPr txBox="1"/>
              <p:nvPr/>
            </p:nvSpPr>
            <p:spPr>
              <a:xfrm>
                <a:off x="1058823" y="3607186"/>
                <a:ext cx="7246977" cy="1650614"/>
              </a:xfrm>
              <a:prstGeom prst="rect">
                <a:avLst/>
              </a:prstGeom>
              <a:solidFill>
                <a:srgbClr val="EA9A9A"/>
              </a:solidFill>
              <a:ln>
                <a:noFill/>
              </a:ln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/>
                  </a:rPr>
                  <a:t> subsumes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320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3200" i="1" baseline="-250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3" y="3607186"/>
                <a:ext cx="7246977" cy="1650614"/>
              </a:xfrm>
              <a:prstGeom prst="rect">
                <a:avLst/>
              </a:prstGeom>
              <a:blipFill rotWithShape="1">
                <a:blip r:embed="rId6"/>
                <a:stretch>
                  <a:fillRect t="-22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hape 1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Path Subsumption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6629400" y="914400"/>
                <a:ext cx="2438400" cy="1240432"/>
              </a:xfrm>
              <a:prstGeom prst="roundRect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u="sng" dirty="0" smtClean="0">
                    <a:solidFill>
                      <a:schemeClr val="tx1"/>
                    </a:solidFill>
                    <a:latin typeface="Cambria" pitchFamily="18" charset="0"/>
                  </a:rPr>
                  <a:t>Note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" pitchFamily="18" charset="0"/>
                  </a:rPr>
                  <a:t>memory map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" pitchFamily="18" charset="0"/>
                  </a:rPr>
                  <a:t>– path constraint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914400"/>
                <a:ext cx="2438400" cy="1240432"/>
              </a:xfrm>
              <a:prstGeom prst="roundRect">
                <a:avLst/>
              </a:prstGeom>
              <a:blipFill rotWithShape="1">
                <a:blip r:embed="rId7"/>
                <a:stretch>
                  <a:fillRect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90"/>
              <p:cNvSpPr txBox="1"/>
              <p:nvPr/>
            </p:nvSpPr>
            <p:spPr>
              <a:xfrm>
                <a:off x="1058823" y="4267200"/>
                <a:ext cx="7246977" cy="2154406"/>
              </a:xfrm>
              <a:prstGeom prst="rect">
                <a:avLst/>
              </a:prstGeom>
              <a:solidFill>
                <a:srgbClr val="EA9A9A"/>
              </a:solidFill>
              <a:ln>
                <a:noFill/>
              </a:ln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r>
                  <a:rPr lang="en-US" sz="3200" dirty="0" smtClean="0">
                    <a:solidFill>
                      <a:schemeClr val="tx1"/>
                    </a:solidFill>
                    <a:latin typeface="Cambria" pitchFamily="18" charset="0"/>
                  </a:rPr>
                  <a:t>- Don’t </a:t>
                </a:r>
                <a:r>
                  <a:rPr lang="en-US" sz="3200" dirty="0">
                    <a:solidFill>
                      <a:schemeClr val="tx1"/>
                    </a:solidFill>
                    <a:latin typeface="Cambria" pitchFamily="18" charset="0"/>
                  </a:rPr>
                  <a:t>generate test corresponding to any path that is an extension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  <a:latin typeface="Cambria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Cambria" pitchFamily="18" charset="0"/>
                  </a:rPr>
                  <a:t>- Only </a:t>
                </a:r>
                <a:r>
                  <a:rPr lang="en-US" sz="3200" dirty="0">
                    <a:solidFill>
                      <a:schemeClr val="tx1"/>
                    </a:solidFill>
                    <a:latin typeface="Cambria" pitchFamily="18" charset="0"/>
                  </a:rPr>
                  <a:t>generate tests corresponding to paths that are extension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3" y="4267200"/>
                <a:ext cx="7246977" cy="2154406"/>
              </a:xfrm>
              <a:prstGeom prst="rect">
                <a:avLst/>
              </a:prstGeom>
              <a:blipFill rotWithShape="1">
                <a:blip r:embed="rId8"/>
                <a:stretch>
                  <a:fillRect l="-2187" t="-1700" b="-6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581400" y="2859010"/>
            <a:ext cx="886538" cy="569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29024" y="2895600"/>
            <a:ext cx="38914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5675" y="2859010"/>
            <a:ext cx="553525" cy="646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967574"/>
          </a:xfrm>
        </p:spPr>
        <p:txBody>
          <a:bodyPr/>
          <a:lstStyle/>
          <a:p>
            <a:r>
              <a:rPr lang="en-US" sz="3200" dirty="0" smtClean="0">
                <a:latin typeface="Cambria" pitchFamily="18" charset="0"/>
              </a:rPr>
              <a:t>Checking path </a:t>
            </a:r>
            <a:r>
              <a:rPr lang="en-US" sz="3200" dirty="0" err="1" smtClean="0">
                <a:latin typeface="Cambria" pitchFamily="18" charset="0"/>
              </a:rPr>
              <a:t>subsumption</a:t>
            </a:r>
            <a:r>
              <a:rPr lang="en-US" sz="3200" dirty="0" smtClean="0">
                <a:latin typeface="Cambria" pitchFamily="18" charset="0"/>
              </a:rPr>
              <a:t> is very expensive in general</a:t>
            </a:r>
          </a:p>
          <a:p>
            <a:pPr lvl="1"/>
            <a:r>
              <a:rPr lang="en-US" sz="2800" dirty="0" smtClean="0">
                <a:latin typeface="Cambria" pitchFamily="18" charset="0"/>
              </a:rPr>
              <a:t>Constraint implication check</a:t>
            </a:r>
          </a:p>
          <a:p>
            <a:pPr lvl="1"/>
            <a:r>
              <a:rPr lang="en-US" sz="2800" dirty="0" smtClean="0">
                <a:latin typeface="Cambria" pitchFamily="18" charset="0"/>
              </a:rPr>
              <a:t>Matching memory map</a:t>
            </a:r>
          </a:p>
          <a:p>
            <a:r>
              <a:rPr lang="en-US" sz="3200" dirty="0" smtClean="0">
                <a:latin typeface="Cambria" pitchFamily="18" charset="0"/>
              </a:rPr>
              <a:t>But, path </a:t>
            </a:r>
            <a:r>
              <a:rPr lang="en-US" sz="3200" dirty="0" err="1" smtClean="0">
                <a:latin typeface="Cambria" pitchFamily="18" charset="0"/>
              </a:rPr>
              <a:t>subsumption</a:t>
            </a:r>
            <a:r>
              <a:rPr lang="en-US" sz="3200" dirty="0" smtClean="0">
                <a:latin typeface="Cambria" pitchFamily="18" charset="0"/>
              </a:rPr>
              <a:t> can be checked cheaply in special cases</a:t>
            </a:r>
          </a:p>
          <a:p>
            <a:pPr lvl="1"/>
            <a:r>
              <a:rPr lang="en-US" sz="2800" dirty="0" smtClean="0">
                <a:latin typeface="Cambria" pitchFamily="18" charset="0"/>
              </a:rPr>
              <a:t>Read-only events</a:t>
            </a:r>
          </a:p>
          <a:p>
            <a:pPr lvl="1"/>
            <a:r>
              <a:rPr lang="en-US" sz="2800" dirty="0" smtClean="0">
                <a:latin typeface="Cambria" pitchFamily="18" charset="0"/>
              </a:rPr>
              <a:t>Events whose mutual ordering does not matter</a:t>
            </a:r>
          </a:p>
          <a:p>
            <a:pPr lvl="1"/>
            <a:r>
              <a:rPr lang="en-US" sz="2800" dirty="0">
                <a:latin typeface="Cambria" pitchFamily="18" charset="0"/>
              </a:rPr>
              <a:t>e</a:t>
            </a:r>
            <a:r>
              <a:rPr lang="en-US" sz="2800" dirty="0" smtClean="0">
                <a:latin typeface="Cambria" pitchFamily="18" charset="0"/>
              </a:rPr>
              <a:t>tc.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4" name="Shape 1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Path Subsumption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hape 90"/>
              <p:cNvSpPr txBox="1"/>
              <p:nvPr/>
            </p:nvSpPr>
            <p:spPr>
              <a:xfrm>
                <a:off x="4876801" y="1676400"/>
                <a:ext cx="3581399" cy="1908184"/>
              </a:xfrm>
              <a:prstGeom prst="rect">
                <a:avLst/>
              </a:prstGeom>
              <a:noFill/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r>
                  <a:rPr lang="en" sz="2800" dirty="0" smtClean="0">
                    <a:solidFill>
                      <a:schemeClr val="tx1"/>
                    </a:solidFill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event</a:t>
                </a:r>
                <a:r>
                  <a:rPr lang="en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is </a:t>
                </a:r>
                <a:r>
                  <a:rPr lang="en-US" sz="28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does not write to any memory location.</a:t>
                </a:r>
                <a:endParaRPr lang="en-US" sz="2800" i="1" dirty="0" smtClean="0">
                  <a:latin typeface="Cambria" pitchFamily="18" charset="0"/>
                  <a:ea typeface="DejaVu Sans" pitchFamily="34" charset="0"/>
                  <a:cs typeface="DejaVu Sans" pitchFamily="34" charset="0"/>
                </a:endParaRPr>
              </a:p>
              <a:p>
                <a:endParaRPr lang="en-US" sz="280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676400"/>
                <a:ext cx="3581399" cy="1908184"/>
              </a:xfrm>
              <a:prstGeom prst="rect">
                <a:avLst/>
              </a:prstGeom>
              <a:blipFill rotWithShape="1">
                <a:blip r:embed="rId3"/>
                <a:stretch>
                  <a:fillRect l="-3571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hape 143"/>
          <p:cNvSpPr txBox="1">
            <a:spLocks/>
          </p:cNvSpPr>
          <p:nvPr/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Read-only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5" name="Shape 87"/>
          <p:cNvSpPr/>
          <p:nvPr/>
        </p:nvSpPr>
        <p:spPr>
          <a:xfrm>
            <a:off x="1610998" y="1225108"/>
            <a:ext cx="641425" cy="2597175"/>
          </a:xfrm>
          <a:custGeom>
            <a:avLst/>
            <a:gdLst>
              <a:gd name="connsiteX0" fmla="*/ 44428 w 48343"/>
              <a:gd name="connsiteY0" fmla="*/ 0 h 134835"/>
              <a:gd name="connsiteX1" fmla="*/ 28930 w 48343"/>
              <a:gd name="connsiteY1" fmla="*/ 29446 h 134835"/>
              <a:gd name="connsiteX2" fmla="*/ 46495 w 48343"/>
              <a:gd name="connsiteY2" fmla="*/ 53727 h 134835"/>
              <a:gd name="connsiteX3" fmla="*/ 44428 w 48343"/>
              <a:gd name="connsiteY3" fmla="*/ 85757 h 134835"/>
              <a:gd name="connsiteX4" fmla="*/ 16469 w 48343"/>
              <a:gd name="connsiteY4" fmla="*/ 106504 h 134835"/>
              <a:gd name="connsiteX5" fmla="*/ 7232 w 48343"/>
              <a:gd name="connsiteY5" fmla="*/ 121920 h 134835"/>
              <a:gd name="connsiteX6" fmla="*/ 0 w 48343"/>
              <a:gd name="connsiteY6" fmla="*/ 134835 h 134835"/>
              <a:gd name="connsiteX0" fmla="*/ 44428 w 48343"/>
              <a:gd name="connsiteY0" fmla="*/ 0 h 136467"/>
              <a:gd name="connsiteX1" fmla="*/ 28930 w 48343"/>
              <a:gd name="connsiteY1" fmla="*/ 29446 h 136467"/>
              <a:gd name="connsiteX2" fmla="*/ 46495 w 48343"/>
              <a:gd name="connsiteY2" fmla="*/ 53727 h 136467"/>
              <a:gd name="connsiteX3" fmla="*/ 44428 w 48343"/>
              <a:gd name="connsiteY3" fmla="*/ 85757 h 136467"/>
              <a:gd name="connsiteX4" fmla="*/ 16469 w 48343"/>
              <a:gd name="connsiteY4" fmla="*/ 106504 h 136467"/>
              <a:gd name="connsiteX5" fmla="*/ 36573 w 48343"/>
              <a:gd name="connsiteY5" fmla="*/ 132772 h 136467"/>
              <a:gd name="connsiteX6" fmla="*/ 0 w 48343"/>
              <a:gd name="connsiteY6" fmla="*/ 134835 h 136467"/>
              <a:gd name="connsiteX0" fmla="*/ 28759 w 32674"/>
              <a:gd name="connsiteY0" fmla="*/ 0 h 148501"/>
              <a:gd name="connsiteX1" fmla="*/ 13261 w 32674"/>
              <a:gd name="connsiteY1" fmla="*/ 29446 h 148501"/>
              <a:gd name="connsiteX2" fmla="*/ 30826 w 32674"/>
              <a:gd name="connsiteY2" fmla="*/ 53727 h 148501"/>
              <a:gd name="connsiteX3" fmla="*/ 28759 w 32674"/>
              <a:gd name="connsiteY3" fmla="*/ 85757 h 148501"/>
              <a:gd name="connsiteX4" fmla="*/ 800 w 32674"/>
              <a:gd name="connsiteY4" fmla="*/ 106504 h 148501"/>
              <a:gd name="connsiteX5" fmla="*/ 20904 w 32674"/>
              <a:gd name="connsiteY5" fmla="*/ 132772 h 148501"/>
              <a:gd name="connsiteX6" fmla="*/ 29750 w 32674"/>
              <a:gd name="connsiteY6" fmla="*/ 148501 h 148501"/>
              <a:gd name="connsiteX0" fmla="*/ 29328 w 33243"/>
              <a:gd name="connsiteY0" fmla="*/ 0 h 148501"/>
              <a:gd name="connsiteX1" fmla="*/ 13830 w 33243"/>
              <a:gd name="connsiteY1" fmla="*/ 29446 h 148501"/>
              <a:gd name="connsiteX2" fmla="*/ 31395 w 33243"/>
              <a:gd name="connsiteY2" fmla="*/ 53727 h 148501"/>
              <a:gd name="connsiteX3" fmla="*/ 29328 w 33243"/>
              <a:gd name="connsiteY3" fmla="*/ 85757 h 148501"/>
              <a:gd name="connsiteX4" fmla="*/ 1369 w 33243"/>
              <a:gd name="connsiteY4" fmla="*/ 106504 h 148501"/>
              <a:gd name="connsiteX5" fmla="*/ 6601 w 33243"/>
              <a:gd name="connsiteY5" fmla="*/ 135586 h 148501"/>
              <a:gd name="connsiteX6" fmla="*/ 30319 w 33243"/>
              <a:gd name="connsiteY6" fmla="*/ 148501 h 148501"/>
              <a:gd name="connsiteX0" fmla="*/ 32067 w 35982"/>
              <a:gd name="connsiteY0" fmla="*/ 0 h 148501"/>
              <a:gd name="connsiteX1" fmla="*/ 16569 w 35982"/>
              <a:gd name="connsiteY1" fmla="*/ 29446 h 148501"/>
              <a:gd name="connsiteX2" fmla="*/ 34134 w 35982"/>
              <a:gd name="connsiteY2" fmla="*/ 53727 h 148501"/>
              <a:gd name="connsiteX3" fmla="*/ 32067 w 35982"/>
              <a:gd name="connsiteY3" fmla="*/ 85757 h 148501"/>
              <a:gd name="connsiteX4" fmla="*/ 4108 w 35982"/>
              <a:gd name="connsiteY4" fmla="*/ 106504 h 148501"/>
              <a:gd name="connsiteX5" fmla="*/ 899 w 35982"/>
              <a:gd name="connsiteY5" fmla="*/ 137596 h 148501"/>
              <a:gd name="connsiteX6" fmla="*/ 33058 w 35982"/>
              <a:gd name="connsiteY6" fmla="*/ 148501 h 148501"/>
              <a:gd name="connsiteX0" fmla="*/ 33010 w 37105"/>
              <a:gd name="connsiteY0" fmla="*/ 0 h 148501"/>
              <a:gd name="connsiteX1" fmla="*/ 17512 w 37105"/>
              <a:gd name="connsiteY1" fmla="*/ 29446 h 148501"/>
              <a:gd name="connsiteX2" fmla="*/ 35077 w 37105"/>
              <a:gd name="connsiteY2" fmla="*/ 53727 h 148501"/>
              <a:gd name="connsiteX3" fmla="*/ 33010 w 37105"/>
              <a:gd name="connsiteY3" fmla="*/ 85757 h 148501"/>
              <a:gd name="connsiteX4" fmla="*/ 1836 w 37105"/>
              <a:gd name="connsiteY4" fmla="*/ 104494 h 148501"/>
              <a:gd name="connsiteX5" fmla="*/ 1842 w 37105"/>
              <a:gd name="connsiteY5" fmla="*/ 137596 h 148501"/>
              <a:gd name="connsiteX6" fmla="*/ 34001 w 37105"/>
              <a:gd name="connsiteY6" fmla="*/ 148501 h 148501"/>
              <a:gd name="connsiteX0" fmla="*/ 32629 w 36724"/>
              <a:gd name="connsiteY0" fmla="*/ 0 h 148501"/>
              <a:gd name="connsiteX1" fmla="*/ 17131 w 36724"/>
              <a:gd name="connsiteY1" fmla="*/ 29446 h 148501"/>
              <a:gd name="connsiteX2" fmla="*/ 34696 w 36724"/>
              <a:gd name="connsiteY2" fmla="*/ 53727 h 148501"/>
              <a:gd name="connsiteX3" fmla="*/ 32629 w 36724"/>
              <a:gd name="connsiteY3" fmla="*/ 85757 h 148501"/>
              <a:gd name="connsiteX4" fmla="*/ 1455 w 36724"/>
              <a:gd name="connsiteY4" fmla="*/ 104494 h 148501"/>
              <a:gd name="connsiteX5" fmla="*/ 5480 w 36724"/>
              <a:gd name="connsiteY5" fmla="*/ 135184 h 148501"/>
              <a:gd name="connsiteX6" fmla="*/ 33620 w 36724"/>
              <a:gd name="connsiteY6" fmla="*/ 148501 h 148501"/>
              <a:gd name="connsiteX0" fmla="*/ 32854 w 36949"/>
              <a:gd name="connsiteY0" fmla="*/ 0 h 148501"/>
              <a:gd name="connsiteX1" fmla="*/ 17356 w 36949"/>
              <a:gd name="connsiteY1" fmla="*/ 29446 h 148501"/>
              <a:gd name="connsiteX2" fmla="*/ 34921 w 36949"/>
              <a:gd name="connsiteY2" fmla="*/ 53727 h 148501"/>
              <a:gd name="connsiteX3" fmla="*/ 32854 w 36949"/>
              <a:gd name="connsiteY3" fmla="*/ 85757 h 148501"/>
              <a:gd name="connsiteX4" fmla="*/ 1680 w 36949"/>
              <a:gd name="connsiteY4" fmla="*/ 104494 h 148501"/>
              <a:gd name="connsiteX5" fmla="*/ 5705 w 36949"/>
              <a:gd name="connsiteY5" fmla="*/ 135184 h 148501"/>
              <a:gd name="connsiteX6" fmla="*/ 33845 w 36949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3632 w 37727"/>
              <a:gd name="connsiteY0" fmla="*/ 0 h 148501"/>
              <a:gd name="connsiteX1" fmla="*/ 18134 w 37727"/>
              <a:gd name="connsiteY1" fmla="*/ 29446 h 148501"/>
              <a:gd name="connsiteX2" fmla="*/ 35699 w 37727"/>
              <a:gd name="connsiteY2" fmla="*/ 53727 h 148501"/>
              <a:gd name="connsiteX3" fmla="*/ 33632 w 37727"/>
              <a:gd name="connsiteY3" fmla="*/ 85757 h 148501"/>
              <a:gd name="connsiteX4" fmla="*/ 2458 w 37727"/>
              <a:gd name="connsiteY4" fmla="*/ 104494 h 148501"/>
              <a:gd name="connsiteX5" fmla="*/ 9297 w 37727"/>
              <a:gd name="connsiteY5" fmla="*/ 133576 h 148501"/>
              <a:gd name="connsiteX6" fmla="*/ 34623 w 37727"/>
              <a:gd name="connsiteY6" fmla="*/ 148501 h 148501"/>
              <a:gd name="connsiteX0" fmla="*/ 34077 w 38172"/>
              <a:gd name="connsiteY0" fmla="*/ 0 h 148501"/>
              <a:gd name="connsiteX1" fmla="*/ 18579 w 38172"/>
              <a:gd name="connsiteY1" fmla="*/ 29446 h 148501"/>
              <a:gd name="connsiteX2" fmla="*/ 36144 w 38172"/>
              <a:gd name="connsiteY2" fmla="*/ 53727 h 148501"/>
              <a:gd name="connsiteX3" fmla="*/ 34077 w 38172"/>
              <a:gd name="connsiteY3" fmla="*/ 85757 h 148501"/>
              <a:gd name="connsiteX4" fmla="*/ 2903 w 38172"/>
              <a:gd name="connsiteY4" fmla="*/ 104494 h 148501"/>
              <a:gd name="connsiteX5" fmla="*/ 7732 w 38172"/>
              <a:gd name="connsiteY5" fmla="*/ 135184 h 148501"/>
              <a:gd name="connsiteX6" fmla="*/ 35068 w 38172"/>
              <a:gd name="connsiteY6" fmla="*/ 148501 h 148501"/>
              <a:gd name="connsiteX0" fmla="*/ 34077 w 38172"/>
              <a:gd name="connsiteY0" fmla="*/ 0 h 154932"/>
              <a:gd name="connsiteX1" fmla="*/ 18579 w 38172"/>
              <a:gd name="connsiteY1" fmla="*/ 29446 h 154932"/>
              <a:gd name="connsiteX2" fmla="*/ 36144 w 38172"/>
              <a:gd name="connsiteY2" fmla="*/ 53727 h 154932"/>
              <a:gd name="connsiteX3" fmla="*/ 34077 w 38172"/>
              <a:gd name="connsiteY3" fmla="*/ 85757 h 154932"/>
              <a:gd name="connsiteX4" fmla="*/ 2903 w 38172"/>
              <a:gd name="connsiteY4" fmla="*/ 104494 h 154932"/>
              <a:gd name="connsiteX5" fmla="*/ 7732 w 38172"/>
              <a:gd name="connsiteY5" fmla="*/ 135184 h 154932"/>
              <a:gd name="connsiteX6" fmla="*/ 33460 w 38172"/>
              <a:gd name="connsiteY6" fmla="*/ 154932 h 154932"/>
              <a:gd name="connsiteX0" fmla="*/ 34077 w 38172"/>
              <a:gd name="connsiteY0" fmla="*/ 0 h 158549"/>
              <a:gd name="connsiteX1" fmla="*/ 18579 w 38172"/>
              <a:gd name="connsiteY1" fmla="*/ 29446 h 158549"/>
              <a:gd name="connsiteX2" fmla="*/ 36144 w 38172"/>
              <a:gd name="connsiteY2" fmla="*/ 53727 h 158549"/>
              <a:gd name="connsiteX3" fmla="*/ 34077 w 38172"/>
              <a:gd name="connsiteY3" fmla="*/ 85757 h 158549"/>
              <a:gd name="connsiteX4" fmla="*/ 2903 w 38172"/>
              <a:gd name="connsiteY4" fmla="*/ 104494 h 158549"/>
              <a:gd name="connsiteX5" fmla="*/ 7732 w 38172"/>
              <a:gd name="connsiteY5" fmla="*/ 135184 h 158549"/>
              <a:gd name="connsiteX6" fmla="*/ 32254 w 38172"/>
              <a:gd name="connsiteY6" fmla="*/ 158549 h 158549"/>
              <a:gd name="connsiteX0" fmla="*/ 34077 w 38199"/>
              <a:gd name="connsiteY0" fmla="*/ 0 h 158549"/>
              <a:gd name="connsiteX1" fmla="*/ 18177 w 38199"/>
              <a:gd name="connsiteY1" fmla="*/ 16986 h 158549"/>
              <a:gd name="connsiteX2" fmla="*/ 36144 w 38199"/>
              <a:gd name="connsiteY2" fmla="*/ 53727 h 158549"/>
              <a:gd name="connsiteX3" fmla="*/ 34077 w 38199"/>
              <a:gd name="connsiteY3" fmla="*/ 85757 h 158549"/>
              <a:gd name="connsiteX4" fmla="*/ 2903 w 38199"/>
              <a:gd name="connsiteY4" fmla="*/ 104494 h 158549"/>
              <a:gd name="connsiteX5" fmla="*/ 7732 w 38199"/>
              <a:gd name="connsiteY5" fmla="*/ 135184 h 158549"/>
              <a:gd name="connsiteX6" fmla="*/ 32254 w 38199"/>
              <a:gd name="connsiteY6" fmla="*/ 158549 h 158549"/>
              <a:gd name="connsiteX0" fmla="*/ 34077 w 39285"/>
              <a:gd name="connsiteY0" fmla="*/ 0 h 158549"/>
              <a:gd name="connsiteX1" fmla="*/ 18177 w 39285"/>
              <a:gd name="connsiteY1" fmla="*/ 16986 h 158549"/>
              <a:gd name="connsiteX2" fmla="*/ 37752 w 39285"/>
              <a:gd name="connsiteY2" fmla="*/ 36444 h 158549"/>
              <a:gd name="connsiteX3" fmla="*/ 34077 w 39285"/>
              <a:gd name="connsiteY3" fmla="*/ 85757 h 158549"/>
              <a:gd name="connsiteX4" fmla="*/ 2903 w 39285"/>
              <a:gd name="connsiteY4" fmla="*/ 104494 h 158549"/>
              <a:gd name="connsiteX5" fmla="*/ 7732 w 39285"/>
              <a:gd name="connsiteY5" fmla="*/ 135184 h 158549"/>
              <a:gd name="connsiteX6" fmla="*/ 32254 w 39285"/>
              <a:gd name="connsiteY6" fmla="*/ 158549 h 158549"/>
              <a:gd name="connsiteX0" fmla="*/ 34077 w 34318"/>
              <a:gd name="connsiteY0" fmla="*/ 0 h 158549"/>
              <a:gd name="connsiteX1" fmla="*/ 18177 w 34318"/>
              <a:gd name="connsiteY1" fmla="*/ 16986 h 158549"/>
              <a:gd name="connsiteX2" fmla="*/ 34077 w 34318"/>
              <a:gd name="connsiteY2" fmla="*/ 85757 h 158549"/>
              <a:gd name="connsiteX3" fmla="*/ 2903 w 34318"/>
              <a:gd name="connsiteY3" fmla="*/ 104494 h 158549"/>
              <a:gd name="connsiteX4" fmla="*/ 7732 w 34318"/>
              <a:gd name="connsiteY4" fmla="*/ 135184 h 158549"/>
              <a:gd name="connsiteX5" fmla="*/ 32254 w 34318"/>
              <a:gd name="connsiteY5" fmla="*/ 158549 h 158549"/>
              <a:gd name="connsiteX0" fmla="*/ 34077 w 35908"/>
              <a:gd name="connsiteY0" fmla="*/ 0 h 158549"/>
              <a:gd name="connsiteX1" fmla="*/ 18177 w 35908"/>
              <a:gd name="connsiteY1" fmla="*/ 16986 h 158549"/>
              <a:gd name="connsiteX2" fmla="*/ 35685 w 35908"/>
              <a:gd name="connsiteY2" fmla="*/ 61641 h 158549"/>
              <a:gd name="connsiteX3" fmla="*/ 2903 w 35908"/>
              <a:gd name="connsiteY3" fmla="*/ 104494 h 158549"/>
              <a:gd name="connsiteX4" fmla="*/ 7732 w 35908"/>
              <a:gd name="connsiteY4" fmla="*/ 135184 h 158549"/>
              <a:gd name="connsiteX5" fmla="*/ 32254 w 35908"/>
              <a:gd name="connsiteY5" fmla="*/ 158549 h 158549"/>
              <a:gd name="connsiteX0" fmla="*/ 29274 w 30916"/>
              <a:gd name="connsiteY0" fmla="*/ 0 h 158549"/>
              <a:gd name="connsiteX1" fmla="*/ 13374 w 30916"/>
              <a:gd name="connsiteY1" fmla="*/ 16986 h 158549"/>
              <a:gd name="connsiteX2" fmla="*/ 30882 w 30916"/>
              <a:gd name="connsiteY2" fmla="*/ 61641 h 158549"/>
              <a:gd name="connsiteX3" fmla="*/ 7746 w 30916"/>
              <a:gd name="connsiteY3" fmla="*/ 85603 h 158549"/>
              <a:gd name="connsiteX4" fmla="*/ 2929 w 30916"/>
              <a:gd name="connsiteY4" fmla="*/ 135184 h 158549"/>
              <a:gd name="connsiteX5" fmla="*/ 27451 w 30916"/>
              <a:gd name="connsiteY5" fmla="*/ 158549 h 158549"/>
              <a:gd name="connsiteX0" fmla="*/ 23592 w 25234"/>
              <a:gd name="connsiteY0" fmla="*/ 0 h 158549"/>
              <a:gd name="connsiteX1" fmla="*/ 7692 w 25234"/>
              <a:gd name="connsiteY1" fmla="*/ 16986 h 158549"/>
              <a:gd name="connsiteX2" fmla="*/ 25200 w 25234"/>
              <a:gd name="connsiteY2" fmla="*/ 61641 h 158549"/>
              <a:gd name="connsiteX3" fmla="*/ 2064 w 25234"/>
              <a:gd name="connsiteY3" fmla="*/ 85603 h 158549"/>
              <a:gd name="connsiteX4" fmla="*/ 11315 w 25234"/>
              <a:gd name="connsiteY4" fmla="*/ 118705 h 158549"/>
              <a:gd name="connsiteX5" fmla="*/ 21769 w 25234"/>
              <a:gd name="connsiteY5" fmla="*/ 158549 h 158549"/>
              <a:gd name="connsiteX0" fmla="*/ 23592 w 25234"/>
              <a:gd name="connsiteY0" fmla="*/ 0 h 128806"/>
              <a:gd name="connsiteX1" fmla="*/ 7692 w 25234"/>
              <a:gd name="connsiteY1" fmla="*/ 16986 h 128806"/>
              <a:gd name="connsiteX2" fmla="*/ 25200 w 25234"/>
              <a:gd name="connsiteY2" fmla="*/ 61641 h 128806"/>
              <a:gd name="connsiteX3" fmla="*/ 2064 w 25234"/>
              <a:gd name="connsiteY3" fmla="*/ 85603 h 128806"/>
              <a:gd name="connsiteX4" fmla="*/ 11315 w 25234"/>
              <a:gd name="connsiteY4" fmla="*/ 118705 h 128806"/>
              <a:gd name="connsiteX5" fmla="*/ 22573 w 25234"/>
              <a:gd name="connsiteY5" fmla="*/ 128806 h 128806"/>
              <a:gd name="connsiteX0" fmla="*/ 24767 w 26409"/>
              <a:gd name="connsiteY0" fmla="*/ 0 h 128806"/>
              <a:gd name="connsiteX1" fmla="*/ 8867 w 26409"/>
              <a:gd name="connsiteY1" fmla="*/ 16986 h 128806"/>
              <a:gd name="connsiteX2" fmla="*/ 26375 w 26409"/>
              <a:gd name="connsiteY2" fmla="*/ 61641 h 128806"/>
              <a:gd name="connsiteX3" fmla="*/ 3239 w 26409"/>
              <a:gd name="connsiteY3" fmla="*/ 85603 h 128806"/>
              <a:gd name="connsiteX4" fmla="*/ 6863 w 26409"/>
              <a:gd name="connsiteY4" fmla="*/ 114686 h 128806"/>
              <a:gd name="connsiteX5" fmla="*/ 23748 w 26409"/>
              <a:gd name="connsiteY5" fmla="*/ 128806 h 128806"/>
              <a:gd name="connsiteX0" fmla="*/ 24767 w 24767"/>
              <a:gd name="connsiteY0" fmla="*/ 0 h 128806"/>
              <a:gd name="connsiteX1" fmla="*/ 8867 w 24767"/>
              <a:gd name="connsiteY1" fmla="*/ 16986 h 128806"/>
              <a:gd name="connsiteX2" fmla="*/ 23963 w 24767"/>
              <a:gd name="connsiteY2" fmla="*/ 41946 h 128806"/>
              <a:gd name="connsiteX3" fmla="*/ 3239 w 24767"/>
              <a:gd name="connsiteY3" fmla="*/ 85603 h 128806"/>
              <a:gd name="connsiteX4" fmla="*/ 6863 w 24767"/>
              <a:gd name="connsiteY4" fmla="*/ 114686 h 128806"/>
              <a:gd name="connsiteX5" fmla="*/ 23748 w 24767"/>
              <a:gd name="connsiteY5" fmla="*/ 128806 h 128806"/>
              <a:gd name="connsiteX0" fmla="*/ 24225 w 24225"/>
              <a:gd name="connsiteY0" fmla="*/ 0 h 128806"/>
              <a:gd name="connsiteX1" fmla="*/ 8325 w 24225"/>
              <a:gd name="connsiteY1" fmla="*/ 16986 h 128806"/>
              <a:gd name="connsiteX2" fmla="*/ 23421 w 24225"/>
              <a:gd name="connsiteY2" fmla="*/ 41946 h 128806"/>
              <a:gd name="connsiteX3" fmla="*/ 3501 w 24225"/>
              <a:gd name="connsiteY3" fmla="*/ 64702 h 128806"/>
              <a:gd name="connsiteX4" fmla="*/ 6321 w 24225"/>
              <a:gd name="connsiteY4" fmla="*/ 114686 h 128806"/>
              <a:gd name="connsiteX5" fmla="*/ 23206 w 24225"/>
              <a:gd name="connsiteY5" fmla="*/ 128806 h 128806"/>
              <a:gd name="connsiteX0" fmla="*/ 24676 w 24676"/>
              <a:gd name="connsiteY0" fmla="*/ 0 h 128806"/>
              <a:gd name="connsiteX1" fmla="*/ 8776 w 24676"/>
              <a:gd name="connsiteY1" fmla="*/ 16986 h 128806"/>
              <a:gd name="connsiteX2" fmla="*/ 23872 w 24676"/>
              <a:gd name="connsiteY2" fmla="*/ 41946 h 128806"/>
              <a:gd name="connsiteX3" fmla="*/ 3952 w 24676"/>
              <a:gd name="connsiteY3" fmla="*/ 64702 h 128806"/>
              <a:gd name="connsiteX4" fmla="*/ 5566 w 24676"/>
              <a:gd name="connsiteY4" fmla="*/ 88560 h 128806"/>
              <a:gd name="connsiteX5" fmla="*/ 23657 w 24676"/>
              <a:gd name="connsiteY5" fmla="*/ 128806 h 128806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41946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36319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444 w 24444"/>
              <a:gd name="connsiteY0" fmla="*/ 0 h 101073"/>
              <a:gd name="connsiteX1" fmla="*/ 8544 w 24444"/>
              <a:gd name="connsiteY1" fmla="*/ 16986 h 101073"/>
              <a:gd name="connsiteX2" fmla="*/ 23640 w 24444"/>
              <a:gd name="connsiteY2" fmla="*/ 36319 h 101073"/>
              <a:gd name="connsiteX3" fmla="*/ 4122 w 24444"/>
              <a:gd name="connsiteY3" fmla="*/ 55056 h 101073"/>
              <a:gd name="connsiteX4" fmla="*/ 5334 w 24444"/>
              <a:gd name="connsiteY4" fmla="*/ 88560 h 101073"/>
              <a:gd name="connsiteX5" fmla="*/ 18602 w 24444"/>
              <a:gd name="connsiteY5" fmla="*/ 101073 h 101073"/>
              <a:gd name="connsiteX0" fmla="*/ 26648 w 26648"/>
              <a:gd name="connsiteY0" fmla="*/ 0 h 101073"/>
              <a:gd name="connsiteX1" fmla="*/ 10748 w 26648"/>
              <a:gd name="connsiteY1" fmla="*/ 16986 h 101073"/>
              <a:gd name="connsiteX2" fmla="*/ 25844 w 26648"/>
              <a:gd name="connsiteY2" fmla="*/ 36319 h 101073"/>
              <a:gd name="connsiteX3" fmla="*/ 6326 w 26648"/>
              <a:gd name="connsiteY3" fmla="*/ 55056 h 101073"/>
              <a:gd name="connsiteX4" fmla="*/ 3519 w 26648"/>
              <a:gd name="connsiteY4" fmla="*/ 84139 h 101073"/>
              <a:gd name="connsiteX5" fmla="*/ 20806 w 26648"/>
              <a:gd name="connsiteY5" fmla="*/ 101073 h 101073"/>
              <a:gd name="connsiteX0" fmla="*/ 26648 w 26648"/>
              <a:gd name="connsiteY0" fmla="*/ 0 h 103887"/>
              <a:gd name="connsiteX1" fmla="*/ 10748 w 26648"/>
              <a:gd name="connsiteY1" fmla="*/ 16986 h 103887"/>
              <a:gd name="connsiteX2" fmla="*/ 25844 w 26648"/>
              <a:gd name="connsiteY2" fmla="*/ 36319 h 103887"/>
              <a:gd name="connsiteX3" fmla="*/ 6326 w 26648"/>
              <a:gd name="connsiteY3" fmla="*/ 55056 h 103887"/>
              <a:gd name="connsiteX4" fmla="*/ 3519 w 26648"/>
              <a:gd name="connsiteY4" fmla="*/ 84139 h 103887"/>
              <a:gd name="connsiteX5" fmla="*/ 21208 w 26648"/>
              <a:gd name="connsiteY5" fmla="*/ 103887 h 103887"/>
              <a:gd name="connsiteX0" fmla="*/ 25657 w 25657"/>
              <a:gd name="connsiteY0" fmla="*/ 0 h 103887"/>
              <a:gd name="connsiteX1" fmla="*/ 9757 w 25657"/>
              <a:gd name="connsiteY1" fmla="*/ 16986 h 103887"/>
              <a:gd name="connsiteX2" fmla="*/ 24853 w 25657"/>
              <a:gd name="connsiteY2" fmla="*/ 36319 h 103887"/>
              <a:gd name="connsiteX3" fmla="*/ 9145 w 25657"/>
              <a:gd name="connsiteY3" fmla="*/ 57723 h 103887"/>
              <a:gd name="connsiteX4" fmla="*/ 2528 w 25657"/>
              <a:gd name="connsiteY4" fmla="*/ 84139 h 103887"/>
              <a:gd name="connsiteX5" fmla="*/ 20217 w 25657"/>
              <a:gd name="connsiteY5" fmla="*/ 103887 h 1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57" h="103887" extrusionOk="0">
                <a:moveTo>
                  <a:pt x="25657" y="0"/>
                </a:moveTo>
                <a:cubicBezTo>
                  <a:pt x="23074" y="4907"/>
                  <a:pt x="9412" y="8031"/>
                  <a:pt x="9757" y="16986"/>
                </a:cubicBezTo>
                <a:cubicBezTo>
                  <a:pt x="9757" y="31279"/>
                  <a:pt x="24955" y="29530"/>
                  <a:pt x="24853" y="36319"/>
                </a:cubicBezTo>
                <a:cubicBezTo>
                  <a:pt x="24751" y="43108"/>
                  <a:pt x="15344" y="51696"/>
                  <a:pt x="9145" y="57723"/>
                </a:cubicBezTo>
                <a:cubicBezTo>
                  <a:pt x="2946" y="63750"/>
                  <a:pt x="-3771" y="70776"/>
                  <a:pt x="2528" y="84139"/>
                </a:cubicBezTo>
                <a:cubicBezTo>
                  <a:pt x="9594" y="92720"/>
                  <a:pt x="21422" y="101734"/>
                  <a:pt x="20217" y="10388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6" name="Shape 89"/>
          <p:cNvSpPr/>
          <p:nvPr/>
        </p:nvSpPr>
        <p:spPr>
          <a:xfrm>
            <a:off x="152400" y="908108"/>
            <a:ext cx="1458598" cy="923299"/>
          </a:xfrm>
          <a:prstGeom prst="wedgeRoundRectCallout">
            <a:avLst>
              <a:gd name="adj1" fmla="val 90729"/>
              <a:gd name="adj2" fmla="val -15944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chemeClr val="tx1"/>
                </a:solidFill>
                <a:latin typeface="Cambria" pitchFamily="18" charset="0"/>
              </a:rPr>
              <a:t>Program Entry</a:t>
            </a:r>
          </a:p>
        </p:txBody>
      </p:sp>
      <p:sp>
        <p:nvSpPr>
          <p:cNvPr id="28" name="Freeform 27"/>
          <p:cNvSpPr/>
          <p:nvPr/>
        </p:nvSpPr>
        <p:spPr>
          <a:xfrm>
            <a:off x="2143024" y="3828838"/>
            <a:ext cx="197343" cy="895562"/>
          </a:xfrm>
          <a:custGeom>
            <a:avLst/>
            <a:gdLst>
              <a:gd name="connsiteX0" fmla="*/ 180161 w 382204"/>
              <a:gd name="connsiteY0" fmla="*/ 0 h 628862"/>
              <a:gd name="connsiteX1" fmla="*/ 377318 w 382204"/>
              <a:gd name="connsiteY1" fmla="*/ 350123 h 628862"/>
              <a:gd name="connsiteX2" fmla="*/ 0 w 382204"/>
              <a:gd name="connsiteY2" fmla="*/ 628862 h 628862"/>
              <a:gd name="connsiteX0" fmla="*/ 151586 w 352429"/>
              <a:gd name="connsiteY0" fmla="*/ 0 h 847937"/>
              <a:gd name="connsiteX1" fmla="*/ 348743 w 352429"/>
              <a:gd name="connsiteY1" fmla="*/ 350123 h 847937"/>
              <a:gd name="connsiteX2" fmla="*/ 0 w 352429"/>
              <a:gd name="connsiteY2" fmla="*/ 847937 h 847937"/>
              <a:gd name="connsiteX0" fmla="*/ 0 w 197343"/>
              <a:gd name="connsiteY0" fmla="*/ 0 h 895562"/>
              <a:gd name="connsiteX1" fmla="*/ 197157 w 197343"/>
              <a:gd name="connsiteY1" fmla="*/ 350123 h 895562"/>
              <a:gd name="connsiteX2" fmla="*/ 38914 w 197343"/>
              <a:gd name="connsiteY2" fmla="*/ 895562 h 89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43" h="895562">
                <a:moveTo>
                  <a:pt x="0" y="0"/>
                </a:moveTo>
                <a:cubicBezTo>
                  <a:pt x="113592" y="122656"/>
                  <a:pt x="190671" y="200863"/>
                  <a:pt x="197157" y="350123"/>
                </a:cubicBezTo>
                <a:cubicBezTo>
                  <a:pt x="203643" y="499383"/>
                  <a:pt x="38914" y="895562"/>
                  <a:pt x="38914" y="89556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219224" y="3810000"/>
            <a:ext cx="1590776" cy="65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09800" y="4717844"/>
            <a:ext cx="1590776" cy="65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286000" y="1212644"/>
            <a:ext cx="1590776" cy="6556"/>
          </a:xfrm>
          <a:prstGeom prst="line">
            <a:avLst/>
          </a:prstGeom>
          <a:ln>
            <a:solidFill>
              <a:srgbClr val="3674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1212644"/>
            <a:ext cx="0" cy="259735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81400" y="3810000"/>
            <a:ext cx="0" cy="914400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38400" y="1937028"/>
                <a:ext cx="2476640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sz="24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 corresponds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37028"/>
                <a:ext cx="2476640" cy="1046440"/>
              </a:xfrm>
              <a:prstGeom prst="rect">
                <a:avLst/>
              </a:prstGeom>
              <a:blipFill rotWithShape="1">
                <a:blip r:embed="rId4"/>
                <a:stretch>
                  <a:fillRect l="-493" t="-4678" r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38400" y="3957935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itchFamily="18" charset="0"/>
                  </a:rPr>
                  <a:t>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957935"/>
                <a:ext cx="26670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42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3399" y="5065693"/>
                <a:ext cx="43434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Path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executed for event sequence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065693"/>
                <a:ext cx="434340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2805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90"/>
              <p:cNvSpPr txBox="1"/>
              <p:nvPr/>
            </p:nvSpPr>
            <p:spPr>
              <a:xfrm>
                <a:off x="4917019" y="3657600"/>
                <a:ext cx="3581399" cy="1107965"/>
              </a:xfrm>
              <a:prstGeom prst="rect">
                <a:avLst/>
              </a:prstGeom>
              <a:solidFill>
                <a:srgbClr val="EA9A9A"/>
              </a:solidFill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sz="3200" i="1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 </a:t>
                </a:r>
                <a:r>
                  <a:rPr lang="en-US" sz="32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is subsumed by </a:t>
                </a:r>
                <a:r>
                  <a:rPr lang="en-US" sz="3200" i="1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q</a:t>
                </a:r>
              </a:p>
              <a:p>
                <a:endParaRPr lang="en-US" sz="280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19" y="3657600"/>
                <a:ext cx="3581399" cy="1107965"/>
              </a:xfrm>
              <a:prstGeom prst="rect">
                <a:avLst/>
              </a:prstGeom>
              <a:blipFill rotWithShape="1">
                <a:blip r:embed="rId7"/>
                <a:stretch>
                  <a:fillRect t="-3297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/>
      <p:bldP spid="36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228600" y="685800"/>
            <a:ext cx="3657600" cy="5486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32047" y="1143000"/>
            <a:ext cx="3048000" cy="46868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883966" y="2276305"/>
            <a:ext cx="2362200" cy="6095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883966" y="3086780"/>
            <a:ext cx="2362200" cy="6857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883966" y="3981789"/>
            <a:ext cx="2362200" cy="6857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997590" y="32405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558719" y="32405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2121201" y="32405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2685035" y="3240539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569766" y="4125855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2103166" y="4125855"/>
            <a:ext cx="457200" cy="457200"/>
          </a:xfrm>
          <a:prstGeom prst="ellips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5259700" y="1123442"/>
            <a:ext cx="2965730" cy="47260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4" name="Shape 544"/>
          <p:cNvSpPr txBox="1"/>
          <p:nvPr/>
        </p:nvSpPr>
        <p:spPr>
          <a:xfrm>
            <a:off x="1327575" y="863300"/>
            <a:ext cx="546299" cy="26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45" name="Shape 545"/>
          <p:cNvSpPr txBox="1"/>
          <p:nvPr/>
        </p:nvSpPr>
        <p:spPr>
          <a:xfrm>
            <a:off x="1022775" y="1930100"/>
            <a:ext cx="546299" cy="26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>
                <a:solidFill>
                  <a:srgbClr val="FF0000"/>
                </a:solidFill>
              </a:rPr>
              <a:t>❖</a:t>
            </a:r>
          </a:p>
          <a:p>
            <a:endParaRPr lang="en" sz="1500">
              <a:solidFill>
                <a:srgbClr val="FF0000"/>
              </a:solidFill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381000" y="12192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>
                <a:solidFill>
                  <a:srgbClr val="FF0000"/>
                </a:solidFill>
              </a:rPr>
              <a:t>❖</a:t>
            </a:r>
          </a:p>
          <a:p>
            <a:endParaRPr lang="en" sz="1500">
              <a:solidFill>
                <a:srgbClr val="FF0000"/>
              </a:solidFill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1447800" y="2057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48" name="Shape 548"/>
          <p:cNvSpPr txBox="1"/>
          <p:nvPr/>
        </p:nvSpPr>
        <p:spPr>
          <a:xfrm>
            <a:off x="304800" y="2057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49" name="Shape 549"/>
          <p:cNvSpPr txBox="1"/>
          <p:nvPr/>
        </p:nvSpPr>
        <p:spPr>
          <a:xfrm>
            <a:off x="866400" y="2057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50" name="Shape 550"/>
          <p:cNvSpPr txBox="1"/>
          <p:nvPr/>
        </p:nvSpPr>
        <p:spPr>
          <a:xfrm>
            <a:off x="-288450" y="20846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51" name="Shape 551"/>
          <p:cNvSpPr txBox="1"/>
          <p:nvPr/>
        </p:nvSpPr>
        <p:spPr>
          <a:xfrm>
            <a:off x="48000" y="18277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>
                <a:solidFill>
                  <a:srgbClr val="FF0000"/>
                </a:solidFill>
              </a:rPr>
              <a:t>❖</a:t>
            </a:r>
          </a:p>
          <a:p>
            <a:endParaRPr lang="en" sz="1500">
              <a:solidFill>
                <a:srgbClr val="FF0000"/>
              </a:solidFill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304800" y="2971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53" name="Shape 553"/>
          <p:cNvSpPr txBox="1"/>
          <p:nvPr/>
        </p:nvSpPr>
        <p:spPr>
          <a:xfrm>
            <a:off x="838200" y="2971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/>
              <a:t>❖</a:t>
            </a:r>
          </a:p>
          <a:p>
            <a:endParaRPr lang="en" sz="1500"/>
          </a:p>
        </p:txBody>
      </p:sp>
      <p:sp>
        <p:nvSpPr>
          <p:cNvPr id="554" name="Shape 554"/>
          <p:cNvSpPr txBox="1"/>
          <p:nvPr/>
        </p:nvSpPr>
        <p:spPr>
          <a:xfrm>
            <a:off x="-228600" y="2819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1500" dirty="0">
                <a:solidFill>
                  <a:srgbClr val="FF0000"/>
                </a:solidFill>
              </a:rPr>
              <a:t>❖</a:t>
            </a:r>
          </a:p>
          <a:p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Shape 143"/>
          <p:cNvSpPr txBox="1">
            <a:spLocks/>
          </p:cNvSpPr>
          <p:nvPr/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Read-only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9" name="Shape 554"/>
          <p:cNvSpPr txBox="1"/>
          <p:nvPr/>
        </p:nvSpPr>
        <p:spPr>
          <a:xfrm>
            <a:off x="883966" y="5849839"/>
            <a:ext cx="7574234" cy="680156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28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Read-only events are represented as </a:t>
            </a:r>
            <a:r>
              <a:rPr lang="en" sz="1500" dirty="0" smtClean="0">
                <a:solidFill>
                  <a:srgbClr val="FF0000"/>
                </a:solidFill>
              </a:rPr>
              <a:t>❖</a:t>
            </a:r>
            <a:endParaRPr lang="en"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ACTEve System </a:t>
            </a:r>
            <a:r>
              <a:rPr lang="en" dirty="0">
                <a:solidFill>
                  <a:schemeClr val="bg1"/>
                </a:solidFill>
                <a:latin typeface="Bodoni MT" pitchFamily="18" charset="0"/>
              </a:rPr>
              <a:t>Architecture</a:t>
            </a:r>
          </a:p>
        </p:txBody>
      </p:sp>
      <p:sp>
        <p:nvSpPr>
          <p:cNvPr id="610" name="Shape 610"/>
          <p:cNvSpPr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5550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1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  <a:rtl val="0"/>
              </a:rPr>
              <a:t>Empirical Study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649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514350" indent="-457200">
              <a:spcBef>
                <a:spcPts val="480"/>
              </a:spcBef>
              <a:buSzPct val="100000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Apply ACTEve and baseline algorithms</a:t>
            </a:r>
          </a:p>
          <a:p>
            <a:pPr marL="914400" lvl="1" indent="-457200"/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event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sequences of length up to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4</a:t>
            </a:r>
            <a:endParaRPr lang="en" sz="2800" dirty="0">
              <a:latin typeface="Cambria" pitchFamily="18" charset="0"/>
              <a:ea typeface="DejaVu Sans" pitchFamily="34" charset="0"/>
              <a:cs typeface="DejaVu Sans" pitchFamily="34" charset="0"/>
            </a:endParaRPr>
          </a:p>
          <a:p>
            <a:pPr marL="914400" lvl="1" indent="-457200"/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16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 concurrently running emulators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 </a:t>
            </a:r>
          </a:p>
          <a:p>
            <a:pPr marL="914400" lvl="1" indent="-457200"/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time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budget of 12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hours</a:t>
            </a:r>
          </a:p>
          <a:p>
            <a:pPr marL="514350" indent="-457200">
              <a:spcBef>
                <a:spcPts val="480"/>
              </a:spcBef>
              <a:buSzPct val="100000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Measured </a:t>
            </a:r>
            <a:r>
              <a:rPr lang="en" sz="3200" b="0" i="0" u="none" strike="noStrike" cap="none" baseline="0" dirty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three </a:t>
            </a: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metrics</a:t>
            </a:r>
          </a:p>
          <a:p>
            <a:pPr marL="914400" lvl="1" indent="-457200"/>
            <a:r>
              <a:rPr lang="en" sz="2800" dirty="0">
                <a:latin typeface="Cambria" pitchFamily="18" charset="0"/>
                <a:ea typeface="DejaVu Sans" pitchFamily="34" charset="0"/>
                <a:cs typeface="DejaVu Sans" pitchFamily="34" charset="0"/>
              </a:rPr>
              <a:t>r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unning time</a:t>
            </a:r>
          </a:p>
          <a:p>
            <a:pPr marL="914400" lvl="1" indent="-457200"/>
            <a:r>
              <a:rPr lang="en" sz="28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n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umber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of feasible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paths</a:t>
            </a:r>
          </a:p>
          <a:p>
            <a:pPr marL="914400" lvl="1" indent="-457200"/>
            <a:r>
              <a:rPr lang="en" sz="28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n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umber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of satisfiability checks</a:t>
            </a:r>
          </a:p>
          <a:p>
            <a:endParaRPr lang="en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1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  <a:rtl val="0"/>
              </a:rPr>
              <a:t>Empirical Results</a:t>
            </a:r>
          </a:p>
        </p:txBody>
      </p:sp>
      <p:sp>
        <p:nvSpPr>
          <p:cNvPr id="622" name="Shape 622"/>
          <p:cNvSpPr/>
          <p:nvPr/>
        </p:nvSpPr>
        <p:spPr>
          <a:xfrm>
            <a:off x="990600" y="1219200"/>
            <a:ext cx="7088020" cy="4952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3" name="Shape 623"/>
          <p:cNvSpPr/>
          <p:nvPr/>
        </p:nvSpPr>
        <p:spPr>
          <a:xfrm rot="2700000">
            <a:off x="2327929" y="4385328"/>
            <a:ext cx="685799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A9A"/>
          </a:solidFill>
          <a:ln w="25400" cap="flat">
            <a:solidFill>
              <a:srgbClr val="2A5E8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5667503" y="3866691"/>
            <a:ext cx="1628394" cy="26103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31" name="Shape 631"/>
          <p:cNvSpPr/>
          <p:nvPr/>
        </p:nvSpPr>
        <p:spPr>
          <a:xfrm>
            <a:off x="2924302" y="2723691"/>
            <a:ext cx="1630679" cy="259994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32" name="Shape 632"/>
          <p:cNvSpPr/>
          <p:nvPr/>
        </p:nvSpPr>
        <p:spPr>
          <a:xfrm>
            <a:off x="3035301" y="3066591"/>
            <a:ext cx="1399031" cy="155448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667503" y="971091"/>
            <a:ext cx="1647697" cy="260936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34" name="Shape 634"/>
          <p:cNvSpPr/>
          <p:nvPr/>
        </p:nvSpPr>
        <p:spPr>
          <a:xfrm rot="1677734">
            <a:off x="4730320" y="4456611"/>
            <a:ext cx="749807" cy="34747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35" name="Shape 635"/>
          <p:cNvSpPr/>
          <p:nvPr/>
        </p:nvSpPr>
        <p:spPr>
          <a:xfrm rot="-1814993">
            <a:off x="4721683" y="2791646"/>
            <a:ext cx="749808" cy="34747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3035301" y="3269791"/>
            <a:ext cx="685799" cy="182879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" name="Shape 609"/>
          <p:cNvSpPr txBox="1">
            <a:spLocks/>
          </p:cNvSpPr>
          <p:nvPr/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Future Work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00" y="1066800"/>
            <a:ext cx="2971800" cy="13335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itchFamily="18" charset="0"/>
              </a:rPr>
              <a:t>Widget Explosion</a:t>
            </a: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941255"/>
            <a:ext cx="8001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Automatically generate </a:t>
            </a:r>
            <a:r>
              <a:rPr lang="en-US" sz="4000" i="1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test </a:t>
            </a:r>
            <a:r>
              <a:rPr lang="en-US" sz="4000" i="1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i</a:t>
            </a:r>
            <a:r>
              <a:rPr lang="en-US" sz="4000" i="1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nputs 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for </a:t>
            </a:r>
            <a:r>
              <a:rPr lang="en-US" sz="4000" i="1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b</a:t>
            </a:r>
            <a:r>
              <a:rPr lang="en-US" sz="4000" i="1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ounded </a:t>
            </a:r>
            <a:r>
              <a:rPr lang="en-US" sz="4000" i="1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e</a:t>
            </a:r>
            <a:r>
              <a:rPr lang="en-US" sz="4000" i="1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xhaustive </a:t>
            </a:r>
            <a:r>
              <a:rPr lang="en-US" sz="4000" i="1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t</a:t>
            </a:r>
            <a:r>
              <a:rPr lang="en-US" sz="4000" i="1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esting 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of smartphone </a:t>
            </a:r>
            <a:r>
              <a:rPr lang="en-US" sz="4000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</a:t>
            </a:r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pps</a:t>
            </a:r>
            <a:endParaRPr lang="en-US" sz="40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hape 2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Problem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505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967574"/>
          </a:xfrm>
        </p:spPr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en-US" sz="3200" dirty="0" err="1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Concolic</a:t>
            </a:r>
            <a:r>
              <a:rPr lang="en-US" sz="32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 execution to generate individual events</a:t>
            </a: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en-US" sz="3200" dirty="0" err="1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ACTEve</a:t>
            </a:r>
            <a:r>
              <a:rPr lang="en-US" sz="32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: an efficient algorithm for  bounded exhaustive testing of event-driven programs </a:t>
            </a:r>
          </a:p>
          <a:p>
            <a:pPr lvl="1"/>
            <a:r>
              <a:rPr lang="en-US" sz="28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Requires only a small fraction (5-36%) of time compared to baseline algorithm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3200" dirty="0" smtClean="0">
                <a:latin typeface="Cambria" pitchFamily="18" charset="0"/>
                <a:ea typeface="DejaVu Sans" pitchFamily="34" charset="0"/>
                <a:cs typeface="DejaVu Sans" pitchFamily="34" charset="0"/>
              </a:rPr>
              <a:t>Implementation for Android</a:t>
            </a:r>
          </a:p>
        </p:txBody>
      </p:sp>
      <p:sp>
        <p:nvSpPr>
          <p:cNvPr id="5" name="Shape 6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1" i="0" u="none" strike="noStrike" cap="none" baseline="0" dirty="0" smtClean="0">
                <a:solidFill>
                  <a:schemeClr val="bg1"/>
                </a:solidFill>
                <a:latin typeface="Bodoni MT" pitchFamily="18" charset="0"/>
                <a:sym typeface="Arial"/>
                <a:rtl val="0"/>
              </a:rPr>
              <a:t>Main Contributions</a:t>
            </a:r>
            <a:endParaRPr lang="en" b="1" i="0" u="none" strike="noStrike" cap="none" baseline="0" dirty="0">
              <a:solidFill>
                <a:schemeClr val="bg1"/>
              </a:solidFill>
              <a:latin typeface="Bodoni MT" pitchFamily="18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934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Backup slides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93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210" y="3505200"/>
                <a:ext cx="1583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/>
                        </a:rPr>
                        <m:t>γ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10" y="3505200"/>
                <a:ext cx="158351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400" y="4705290"/>
                <a:ext cx="2043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γ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05290"/>
                <a:ext cx="204376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hape 90"/>
              <p:cNvSpPr txBox="1"/>
              <p:nvPr/>
            </p:nvSpPr>
            <p:spPr>
              <a:xfrm>
                <a:off x="4572000" y="1676400"/>
                <a:ext cx="4038600" cy="2175245"/>
              </a:xfrm>
              <a:prstGeom prst="rect">
                <a:avLst/>
              </a:prstGeom>
              <a:solidFill>
                <a:srgbClr val="EA9A9A"/>
              </a:solidFill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∧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280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800" i="1" baseline="-250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sz="2800" dirty="0" smtClean="0">
                    <a:solidFill>
                      <a:schemeClr val="tx1"/>
                    </a:solidFill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because</a:t>
                </a:r>
                <a:r>
                  <a:rPr lang="en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" sz="2800" dirty="0" smtClean="0">
                    <a:solidFill>
                      <a:schemeClr val="tx1"/>
                    </a:solidFill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does</a:t>
                </a:r>
                <a:r>
                  <a:rPr lang="en" sz="2800" dirty="0" smtClean="0">
                    <a:solidFill>
                      <a:schemeClr val="tx1"/>
                    </a:solidFill>
                    <a:latin typeface="DejaVu Sans" pitchFamily="34" charset="0"/>
                    <a:ea typeface="DejaVu Sans" pitchFamily="34" charset="0"/>
                    <a:cs typeface="DejaVu Sans" pitchFamily="34" charset="0"/>
                  </a:rPr>
                  <a:t> </a:t>
                </a:r>
                <a:r>
                  <a:rPr lang="en" sz="2800" dirty="0" smtClean="0">
                    <a:solidFill>
                      <a:schemeClr val="tx1"/>
                    </a:solidFill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not write to any memory location.</a:t>
                </a:r>
              </a:p>
              <a:p>
                <a:endParaRPr lang="e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76400"/>
                <a:ext cx="4038600" cy="2175245"/>
              </a:xfrm>
              <a:prstGeom prst="rect">
                <a:avLst/>
              </a:prstGeom>
              <a:blipFill rotWithShape="1">
                <a:blip r:embed="rId5"/>
                <a:stretch>
                  <a:fillRect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143"/>
          <p:cNvSpPr txBox="1">
            <a:spLocks/>
          </p:cNvSpPr>
          <p:nvPr/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Read-only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5" name="Shape 87"/>
          <p:cNvSpPr/>
          <p:nvPr/>
        </p:nvSpPr>
        <p:spPr>
          <a:xfrm>
            <a:off x="1610998" y="1225108"/>
            <a:ext cx="641425" cy="2597175"/>
          </a:xfrm>
          <a:custGeom>
            <a:avLst/>
            <a:gdLst>
              <a:gd name="connsiteX0" fmla="*/ 44428 w 48343"/>
              <a:gd name="connsiteY0" fmla="*/ 0 h 134835"/>
              <a:gd name="connsiteX1" fmla="*/ 28930 w 48343"/>
              <a:gd name="connsiteY1" fmla="*/ 29446 h 134835"/>
              <a:gd name="connsiteX2" fmla="*/ 46495 w 48343"/>
              <a:gd name="connsiteY2" fmla="*/ 53727 h 134835"/>
              <a:gd name="connsiteX3" fmla="*/ 44428 w 48343"/>
              <a:gd name="connsiteY3" fmla="*/ 85757 h 134835"/>
              <a:gd name="connsiteX4" fmla="*/ 16469 w 48343"/>
              <a:gd name="connsiteY4" fmla="*/ 106504 h 134835"/>
              <a:gd name="connsiteX5" fmla="*/ 7232 w 48343"/>
              <a:gd name="connsiteY5" fmla="*/ 121920 h 134835"/>
              <a:gd name="connsiteX6" fmla="*/ 0 w 48343"/>
              <a:gd name="connsiteY6" fmla="*/ 134835 h 134835"/>
              <a:gd name="connsiteX0" fmla="*/ 44428 w 48343"/>
              <a:gd name="connsiteY0" fmla="*/ 0 h 136467"/>
              <a:gd name="connsiteX1" fmla="*/ 28930 w 48343"/>
              <a:gd name="connsiteY1" fmla="*/ 29446 h 136467"/>
              <a:gd name="connsiteX2" fmla="*/ 46495 w 48343"/>
              <a:gd name="connsiteY2" fmla="*/ 53727 h 136467"/>
              <a:gd name="connsiteX3" fmla="*/ 44428 w 48343"/>
              <a:gd name="connsiteY3" fmla="*/ 85757 h 136467"/>
              <a:gd name="connsiteX4" fmla="*/ 16469 w 48343"/>
              <a:gd name="connsiteY4" fmla="*/ 106504 h 136467"/>
              <a:gd name="connsiteX5" fmla="*/ 36573 w 48343"/>
              <a:gd name="connsiteY5" fmla="*/ 132772 h 136467"/>
              <a:gd name="connsiteX6" fmla="*/ 0 w 48343"/>
              <a:gd name="connsiteY6" fmla="*/ 134835 h 136467"/>
              <a:gd name="connsiteX0" fmla="*/ 28759 w 32674"/>
              <a:gd name="connsiteY0" fmla="*/ 0 h 148501"/>
              <a:gd name="connsiteX1" fmla="*/ 13261 w 32674"/>
              <a:gd name="connsiteY1" fmla="*/ 29446 h 148501"/>
              <a:gd name="connsiteX2" fmla="*/ 30826 w 32674"/>
              <a:gd name="connsiteY2" fmla="*/ 53727 h 148501"/>
              <a:gd name="connsiteX3" fmla="*/ 28759 w 32674"/>
              <a:gd name="connsiteY3" fmla="*/ 85757 h 148501"/>
              <a:gd name="connsiteX4" fmla="*/ 800 w 32674"/>
              <a:gd name="connsiteY4" fmla="*/ 106504 h 148501"/>
              <a:gd name="connsiteX5" fmla="*/ 20904 w 32674"/>
              <a:gd name="connsiteY5" fmla="*/ 132772 h 148501"/>
              <a:gd name="connsiteX6" fmla="*/ 29750 w 32674"/>
              <a:gd name="connsiteY6" fmla="*/ 148501 h 148501"/>
              <a:gd name="connsiteX0" fmla="*/ 29328 w 33243"/>
              <a:gd name="connsiteY0" fmla="*/ 0 h 148501"/>
              <a:gd name="connsiteX1" fmla="*/ 13830 w 33243"/>
              <a:gd name="connsiteY1" fmla="*/ 29446 h 148501"/>
              <a:gd name="connsiteX2" fmla="*/ 31395 w 33243"/>
              <a:gd name="connsiteY2" fmla="*/ 53727 h 148501"/>
              <a:gd name="connsiteX3" fmla="*/ 29328 w 33243"/>
              <a:gd name="connsiteY3" fmla="*/ 85757 h 148501"/>
              <a:gd name="connsiteX4" fmla="*/ 1369 w 33243"/>
              <a:gd name="connsiteY4" fmla="*/ 106504 h 148501"/>
              <a:gd name="connsiteX5" fmla="*/ 6601 w 33243"/>
              <a:gd name="connsiteY5" fmla="*/ 135586 h 148501"/>
              <a:gd name="connsiteX6" fmla="*/ 30319 w 33243"/>
              <a:gd name="connsiteY6" fmla="*/ 148501 h 148501"/>
              <a:gd name="connsiteX0" fmla="*/ 32067 w 35982"/>
              <a:gd name="connsiteY0" fmla="*/ 0 h 148501"/>
              <a:gd name="connsiteX1" fmla="*/ 16569 w 35982"/>
              <a:gd name="connsiteY1" fmla="*/ 29446 h 148501"/>
              <a:gd name="connsiteX2" fmla="*/ 34134 w 35982"/>
              <a:gd name="connsiteY2" fmla="*/ 53727 h 148501"/>
              <a:gd name="connsiteX3" fmla="*/ 32067 w 35982"/>
              <a:gd name="connsiteY3" fmla="*/ 85757 h 148501"/>
              <a:gd name="connsiteX4" fmla="*/ 4108 w 35982"/>
              <a:gd name="connsiteY4" fmla="*/ 106504 h 148501"/>
              <a:gd name="connsiteX5" fmla="*/ 899 w 35982"/>
              <a:gd name="connsiteY5" fmla="*/ 137596 h 148501"/>
              <a:gd name="connsiteX6" fmla="*/ 33058 w 35982"/>
              <a:gd name="connsiteY6" fmla="*/ 148501 h 148501"/>
              <a:gd name="connsiteX0" fmla="*/ 33010 w 37105"/>
              <a:gd name="connsiteY0" fmla="*/ 0 h 148501"/>
              <a:gd name="connsiteX1" fmla="*/ 17512 w 37105"/>
              <a:gd name="connsiteY1" fmla="*/ 29446 h 148501"/>
              <a:gd name="connsiteX2" fmla="*/ 35077 w 37105"/>
              <a:gd name="connsiteY2" fmla="*/ 53727 h 148501"/>
              <a:gd name="connsiteX3" fmla="*/ 33010 w 37105"/>
              <a:gd name="connsiteY3" fmla="*/ 85757 h 148501"/>
              <a:gd name="connsiteX4" fmla="*/ 1836 w 37105"/>
              <a:gd name="connsiteY4" fmla="*/ 104494 h 148501"/>
              <a:gd name="connsiteX5" fmla="*/ 1842 w 37105"/>
              <a:gd name="connsiteY5" fmla="*/ 137596 h 148501"/>
              <a:gd name="connsiteX6" fmla="*/ 34001 w 37105"/>
              <a:gd name="connsiteY6" fmla="*/ 148501 h 148501"/>
              <a:gd name="connsiteX0" fmla="*/ 32629 w 36724"/>
              <a:gd name="connsiteY0" fmla="*/ 0 h 148501"/>
              <a:gd name="connsiteX1" fmla="*/ 17131 w 36724"/>
              <a:gd name="connsiteY1" fmla="*/ 29446 h 148501"/>
              <a:gd name="connsiteX2" fmla="*/ 34696 w 36724"/>
              <a:gd name="connsiteY2" fmla="*/ 53727 h 148501"/>
              <a:gd name="connsiteX3" fmla="*/ 32629 w 36724"/>
              <a:gd name="connsiteY3" fmla="*/ 85757 h 148501"/>
              <a:gd name="connsiteX4" fmla="*/ 1455 w 36724"/>
              <a:gd name="connsiteY4" fmla="*/ 104494 h 148501"/>
              <a:gd name="connsiteX5" fmla="*/ 5480 w 36724"/>
              <a:gd name="connsiteY5" fmla="*/ 135184 h 148501"/>
              <a:gd name="connsiteX6" fmla="*/ 33620 w 36724"/>
              <a:gd name="connsiteY6" fmla="*/ 148501 h 148501"/>
              <a:gd name="connsiteX0" fmla="*/ 32854 w 36949"/>
              <a:gd name="connsiteY0" fmla="*/ 0 h 148501"/>
              <a:gd name="connsiteX1" fmla="*/ 17356 w 36949"/>
              <a:gd name="connsiteY1" fmla="*/ 29446 h 148501"/>
              <a:gd name="connsiteX2" fmla="*/ 34921 w 36949"/>
              <a:gd name="connsiteY2" fmla="*/ 53727 h 148501"/>
              <a:gd name="connsiteX3" fmla="*/ 32854 w 36949"/>
              <a:gd name="connsiteY3" fmla="*/ 85757 h 148501"/>
              <a:gd name="connsiteX4" fmla="*/ 1680 w 36949"/>
              <a:gd name="connsiteY4" fmla="*/ 104494 h 148501"/>
              <a:gd name="connsiteX5" fmla="*/ 5705 w 36949"/>
              <a:gd name="connsiteY5" fmla="*/ 135184 h 148501"/>
              <a:gd name="connsiteX6" fmla="*/ 33845 w 36949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3632 w 37727"/>
              <a:gd name="connsiteY0" fmla="*/ 0 h 148501"/>
              <a:gd name="connsiteX1" fmla="*/ 18134 w 37727"/>
              <a:gd name="connsiteY1" fmla="*/ 29446 h 148501"/>
              <a:gd name="connsiteX2" fmla="*/ 35699 w 37727"/>
              <a:gd name="connsiteY2" fmla="*/ 53727 h 148501"/>
              <a:gd name="connsiteX3" fmla="*/ 33632 w 37727"/>
              <a:gd name="connsiteY3" fmla="*/ 85757 h 148501"/>
              <a:gd name="connsiteX4" fmla="*/ 2458 w 37727"/>
              <a:gd name="connsiteY4" fmla="*/ 104494 h 148501"/>
              <a:gd name="connsiteX5" fmla="*/ 9297 w 37727"/>
              <a:gd name="connsiteY5" fmla="*/ 133576 h 148501"/>
              <a:gd name="connsiteX6" fmla="*/ 34623 w 37727"/>
              <a:gd name="connsiteY6" fmla="*/ 148501 h 148501"/>
              <a:gd name="connsiteX0" fmla="*/ 34077 w 38172"/>
              <a:gd name="connsiteY0" fmla="*/ 0 h 148501"/>
              <a:gd name="connsiteX1" fmla="*/ 18579 w 38172"/>
              <a:gd name="connsiteY1" fmla="*/ 29446 h 148501"/>
              <a:gd name="connsiteX2" fmla="*/ 36144 w 38172"/>
              <a:gd name="connsiteY2" fmla="*/ 53727 h 148501"/>
              <a:gd name="connsiteX3" fmla="*/ 34077 w 38172"/>
              <a:gd name="connsiteY3" fmla="*/ 85757 h 148501"/>
              <a:gd name="connsiteX4" fmla="*/ 2903 w 38172"/>
              <a:gd name="connsiteY4" fmla="*/ 104494 h 148501"/>
              <a:gd name="connsiteX5" fmla="*/ 7732 w 38172"/>
              <a:gd name="connsiteY5" fmla="*/ 135184 h 148501"/>
              <a:gd name="connsiteX6" fmla="*/ 35068 w 38172"/>
              <a:gd name="connsiteY6" fmla="*/ 148501 h 148501"/>
              <a:gd name="connsiteX0" fmla="*/ 34077 w 38172"/>
              <a:gd name="connsiteY0" fmla="*/ 0 h 154932"/>
              <a:gd name="connsiteX1" fmla="*/ 18579 w 38172"/>
              <a:gd name="connsiteY1" fmla="*/ 29446 h 154932"/>
              <a:gd name="connsiteX2" fmla="*/ 36144 w 38172"/>
              <a:gd name="connsiteY2" fmla="*/ 53727 h 154932"/>
              <a:gd name="connsiteX3" fmla="*/ 34077 w 38172"/>
              <a:gd name="connsiteY3" fmla="*/ 85757 h 154932"/>
              <a:gd name="connsiteX4" fmla="*/ 2903 w 38172"/>
              <a:gd name="connsiteY4" fmla="*/ 104494 h 154932"/>
              <a:gd name="connsiteX5" fmla="*/ 7732 w 38172"/>
              <a:gd name="connsiteY5" fmla="*/ 135184 h 154932"/>
              <a:gd name="connsiteX6" fmla="*/ 33460 w 38172"/>
              <a:gd name="connsiteY6" fmla="*/ 154932 h 154932"/>
              <a:gd name="connsiteX0" fmla="*/ 34077 w 38172"/>
              <a:gd name="connsiteY0" fmla="*/ 0 h 158549"/>
              <a:gd name="connsiteX1" fmla="*/ 18579 w 38172"/>
              <a:gd name="connsiteY1" fmla="*/ 29446 h 158549"/>
              <a:gd name="connsiteX2" fmla="*/ 36144 w 38172"/>
              <a:gd name="connsiteY2" fmla="*/ 53727 h 158549"/>
              <a:gd name="connsiteX3" fmla="*/ 34077 w 38172"/>
              <a:gd name="connsiteY3" fmla="*/ 85757 h 158549"/>
              <a:gd name="connsiteX4" fmla="*/ 2903 w 38172"/>
              <a:gd name="connsiteY4" fmla="*/ 104494 h 158549"/>
              <a:gd name="connsiteX5" fmla="*/ 7732 w 38172"/>
              <a:gd name="connsiteY5" fmla="*/ 135184 h 158549"/>
              <a:gd name="connsiteX6" fmla="*/ 32254 w 38172"/>
              <a:gd name="connsiteY6" fmla="*/ 158549 h 158549"/>
              <a:gd name="connsiteX0" fmla="*/ 34077 w 38199"/>
              <a:gd name="connsiteY0" fmla="*/ 0 h 158549"/>
              <a:gd name="connsiteX1" fmla="*/ 18177 w 38199"/>
              <a:gd name="connsiteY1" fmla="*/ 16986 h 158549"/>
              <a:gd name="connsiteX2" fmla="*/ 36144 w 38199"/>
              <a:gd name="connsiteY2" fmla="*/ 53727 h 158549"/>
              <a:gd name="connsiteX3" fmla="*/ 34077 w 38199"/>
              <a:gd name="connsiteY3" fmla="*/ 85757 h 158549"/>
              <a:gd name="connsiteX4" fmla="*/ 2903 w 38199"/>
              <a:gd name="connsiteY4" fmla="*/ 104494 h 158549"/>
              <a:gd name="connsiteX5" fmla="*/ 7732 w 38199"/>
              <a:gd name="connsiteY5" fmla="*/ 135184 h 158549"/>
              <a:gd name="connsiteX6" fmla="*/ 32254 w 38199"/>
              <a:gd name="connsiteY6" fmla="*/ 158549 h 158549"/>
              <a:gd name="connsiteX0" fmla="*/ 34077 w 39285"/>
              <a:gd name="connsiteY0" fmla="*/ 0 h 158549"/>
              <a:gd name="connsiteX1" fmla="*/ 18177 w 39285"/>
              <a:gd name="connsiteY1" fmla="*/ 16986 h 158549"/>
              <a:gd name="connsiteX2" fmla="*/ 37752 w 39285"/>
              <a:gd name="connsiteY2" fmla="*/ 36444 h 158549"/>
              <a:gd name="connsiteX3" fmla="*/ 34077 w 39285"/>
              <a:gd name="connsiteY3" fmla="*/ 85757 h 158549"/>
              <a:gd name="connsiteX4" fmla="*/ 2903 w 39285"/>
              <a:gd name="connsiteY4" fmla="*/ 104494 h 158549"/>
              <a:gd name="connsiteX5" fmla="*/ 7732 w 39285"/>
              <a:gd name="connsiteY5" fmla="*/ 135184 h 158549"/>
              <a:gd name="connsiteX6" fmla="*/ 32254 w 39285"/>
              <a:gd name="connsiteY6" fmla="*/ 158549 h 158549"/>
              <a:gd name="connsiteX0" fmla="*/ 34077 w 34318"/>
              <a:gd name="connsiteY0" fmla="*/ 0 h 158549"/>
              <a:gd name="connsiteX1" fmla="*/ 18177 w 34318"/>
              <a:gd name="connsiteY1" fmla="*/ 16986 h 158549"/>
              <a:gd name="connsiteX2" fmla="*/ 34077 w 34318"/>
              <a:gd name="connsiteY2" fmla="*/ 85757 h 158549"/>
              <a:gd name="connsiteX3" fmla="*/ 2903 w 34318"/>
              <a:gd name="connsiteY3" fmla="*/ 104494 h 158549"/>
              <a:gd name="connsiteX4" fmla="*/ 7732 w 34318"/>
              <a:gd name="connsiteY4" fmla="*/ 135184 h 158549"/>
              <a:gd name="connsiteX5" fmla="*/ 32254 w 34318"/>
              <a:gd name="connsiteY5" fmla="*/ 158549 h 158549"/>
              <a:gd name="connsiteX0" fmla="*/ 34077 w 35908"/>
              <a:gd name="connsiteY0" fmla="*/ 0 h 158549"/>
              <a:gd name="connsiteX1" fmla="*/ 18177 w 35908"/>
              <a:gd name="connsiteY1" fmla="*/ 16986 h 158549"/>
              <a:gd name="connsiteX2" fmla="*/ 35685 w 35908"/>
              <a:gd name="connsiteY2" fmla="*/ 61641 h 158549"/>
              <a:gd name="connsiteX3" fmla="*/ 2903 w 35908"/>
              <a:gd name="connsiteY3" fmla="*/ 104494 h 158549"/>
              <a:gd name="connsiteX4" fmla="*/ 7732 w 35908"/>
              <a:gd name="connsiteY4" fmla="*/ 135184 h 158549"/>
              <a:gd name="connsiteX5" fmla="*/ 32254 w 35908"/>
              <a:gd name="connsiteY5" fmla="*/ 158549 h 158549"/>
              <a:gd name="connsiteX0" fmla="*/ 29274 w 30916"/>
              <a:gd name="connsiteY0" fmla="*/ 0 h 158549"/>
              <a:gd name="connsiteX1" fmla="*/ 13374 w 30916"/>
              <a:gd name="connsiteY1" fmla="*/ 16986 h 158549"/>
              <a:gd name="connsiteX2" fmla="*/ 30882 w 30916"/>
              <a:gd name="connsiteY2" fmla="*/ 61641 h 158549"/>
              <a:gd name="connsiteX3" fmla="*/ 7746 w 30916"/>
              <a:gd name="connsiteY3" fmla="*/ 85603 h 158549"/>
              <a:gd name="connsiteX4" fmla="*/ 2929 w 30916"/>
              <a:gd name="connsiteY4" fmla="*/ 135184 h 158549"/>
              <a:gd name="connsiteX5" fmla="*/ 27451 w 30916"/>
              <a:gd name="connsiteY5" fmla="*/ 158549 h 158549"/>
              <a:gd name="connsiteX0" fmla="*/ 23592 w 25234"/>
              <a:gd name="connsiteY0" fmla="*/ 0 h 158549"/>
              <a:gd name="connsiteX1" fmla="*/ 7692 w 25234"/>
              <a:gd name="connsiteY1" fmla="*/ 16986 h 158549"/>
              <a:gd name="connsiteX2" fmla="*/ 25200 w 25234"/>
              <a:gd name="connsiteY2" fmla="*/ 61641 h 158549"/>
              <a:gd name="connsiteX3" fmla="*/ 2064 w 25234"/>
              <a:gd name="connsiteY3" fmla="*/ 85603 h 158549"/>
              <a:gd name="connsiteX4" fmla="*/ 11315 w 25234"/>
              <a:gd name="connsiteY4" fmla="*/ 118705 h 158549"/>
              <a:gd name="connsiteX5" fmla="*/ 21769 w 25234"/>
              <a:gd name="connsiteY5" fmla="*/ 158549 h 158549"/>
              <a:gd name="connsiteX0" fmla="*/ 23592 w 25234"/>
              <a:gd name="connsiteY0" fmla="*/ 0 h 128806"/>
              <a:gd name="connsiteX1" fmla="*/ 7692 w 25234"/>
              <a:gd name="connsiteY1" fmla="*/ 16986 h 128806"/>
              <a:gd name="connsiteX2" fmla="*/ 25200 w 25234"/>
              <a:gd name="connsiteY2" fmla="*/ 61641 h 128806"/>
              <a:gd name="connsiteX3" fmla="*/ 2064 w 25234"/>
              <a:gd name="connsiteY3" fmla="*/ 85603 h 128806"/>
              <a:gd name="connsiteX4" fmla="*/ 11315 w 25234"/>
              <a:gd name="connsiteY4" fmla="*/ 118705 h 128806"/>
              <a:gd name="connsiteX5" fmla="*/ 22573 w 25234"/>
              <a:gd name="connsiteY5" fmla="*/ 128806 h 128806"/>
              <a:gd name="connsiteX0" fmla="*/ 24767 w 26409"/>
              <a:gd name="connsiteY0" fmla="*/ 0 h 128806"/>
              <a:gd name="connsiteX1" fmla="*/ 8867 w 26409"/>
              <a:gd name="connsiteY1" fmla="*/ 16986 h 128806"/>
              <a:gd name="connsiteX2" fmla="*/ 26375 w 26409"/>
              <a:gd name="connsiteY2" fmla="*/ 61641 h 128806"/>
              <a:gd name="connsiteX3" fmla="*/ 3239 w 26409"/>
              <a:gd name="connsiteY3" fmla="*/ 85603 h 128806"/>
              <a:gd name="connsiteX4" fmla="*/ 6863 w 26409"/>
              <a:gd name="connsiteY4" fmla="*/ 114686 h 128806"/>
              <a:gd name="connsiteX5" fmla="*/ 23748 w 26409"/>
              <a:gd name="connsiteY5" fmla="*/ 128806 h 128806"/>
              <a:gd name="connsiteX0" fmla="*/ 24767 w 24767"/>
              <a:gd name="connsiteY0" fmla="*/ 0 h 128806"/>
              <a:gd name="connsiteX1" fmla="*/ 8867 w 24767"/>
              <a:gd name="connsiteY1" fmla="*/ 16986 h 128806"/>
              <a:gd name="connsiteX2" fmla="*/ 23963 w 24767"/>
              <a:gd name="connsiteY2" fmla="*/ 41946 h 128806"/>
              <a:gd name="connsiteX3" fmla="*/ 3239 w 24767"/>
              <a:gd name="connsiteY3" fmla="*/ 85603 h 128806"/>
              <a:gd name="connsiteX4" fmla="*/ 6863 w 24767"/>
              <a:gd name="connsiteY4" fmla="*/ 114686 h 128806"/>
              <a:gd name="connsiteX5" fmla="*/ 23748 w 24767"/>
              <a:gd name="connsiteY5" fmla="*/ 128806 h 128806"/>
              <a:gd name="connsiteX0" fmla="*/ 24225 w 24225"/>
              <a:gd name="connsiteY0" fmla="*/ 0 h 128806"/>
              <a:gd name="connsiteX1" fmla="*/ 8325 w 24225"/>
              <a:gd name="connsiteY1" fmla="*/ 16986 h 128806"/>
              <a:gd name="connsiteX2" fmla="*/ 23421 w 24225"/>
              <a:gd name="connsiteY2" fmla="*/ 41946 h 128806"/>
              <a:gd name="connsiteX3" fmla="*/ 3501 w 24225"/>
              <a:gd name="connsiteY3" fmla="*/ 64702 h 128806"/>
              <a:gd name="connsiteX4" fmla="*/ 6321 w 24225"/>
              <a:gd name="connsiteY4" fmla="*/ 114686 h 128806"/>
              <a:gd name="connsiteX5" fmla="*/ 23206 w 24225"/>
              <a:gd name="connsiteY5" fmla="*/ 128806 h 128806"/>
              <a:gd name="connsiteX0" fmla="*/ 24676 w 24676"/>
              <a:gd name="connsiteY0" fmla="*/ 0 h 128806"/>
              <a:gd name="connsiteX1" fmla="*/ 8776 w 24676"/>
              <a:gd name="connsiteY1" fmla="*/ 16986 h 128806"/>
              <a:gd name="connsiteX2" fmla="*/ 23872 w 24676"/>
              <a:gd name="connsiteY2" fmla="*/ 41946 h 128806"/>
              <a:gd name="connsiteX3" fmla="*/ 3952 w 24676"/>
              <a:gd name="connsiteY3" fmla="*/ 64702 h 128806"/>
              <a:gd name="connsiteX4" fmla="*/ 5566 w 24676"/>
              <a:gd name="connsiteY4" fmla="*/ 88560 h 128806"/>
              <a:gd name="connsiteX5" fmla="*/ 23657 w 24676"/>
              <a:gd name="connsiteY5" fmla="*/ 128806 h 128806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41946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36319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444 w 24444"/>
              <a:gd name="connsiteY0" fmla="*/ 0 h 101073"/>
              <a:gd name="connsiteX1" fmla="*/ 8544 w 24444"/>
              <a:gd name="connsiteY1" fmla="*/ 16986 h 101073"/>
              <a:gd name="connsiteX2" fmla="*/ 23640 w 24444"/>
              <a:gd name="connsiteY2" fmla="*/ 36319 h 101073"/>
              <a:gd name="connsiteX3" fmla="*/ 4122 w 24444"/>
              <a:gd name="connsiteY3" fmla="*/ 55056 h 101073"/>
              <a:gd name="connsiteX4" fmla="*/ 5334 w 24444"/>
              <a:gd name="connsiteY4" fmla="*/ 88560 h 101073"/>
              <a:gd name="connsiteX5" fmla="*/ 18602 w 24444"/>
              <a:gd name="connsiteY5" fmla="*/ 101073 h 101073"/>
              <a:gd name="connsiteX0" fmla="*/ 26648 w 26648"/>
              <a:gd name="connsiteY0" fmla="*/ 0 h 101073"/>
              <a:gd name="connsiteX1" fmla="*/ 10748 w 26648"/>
              <a:gd name="connsiteY1" fmla="*/ 16986 h 101073"/>
              <a:gd name="connsiteX2" fmla="*/ 25844 w 26648"/>
              <a:gd name="connsiteY2" fmla="*/ 36319 h 101073"/>
              <a:gd name="connsiteX3" fmla="*/ 6326 w 26648"/>
              <a:gd name="connsiteY3" fmla="*/ 55056 h 101073"/>
              <a:gd name="connsiteX4" fmla="*/ 3519 w 26648"/>
              <a:gd name="connsiteY4" fmla="*/ 84139 h 101073"/>
              <a:gd name="connsiteX5" fmla="*/ 20806 w 26648"/>
              <a:gd name="connsiteY5" fmla="*/ 101073 h 101073"/>
              <a:gd name="connsiteX0" fmla="*/ 26648 w 26648"/>
              <a:gd name="connsiteY0" fmla="*/ 0 h 103887"/>
              <a:gd name="connsiteX1" fmla="*/ 10748 w 26648"/>
              <a:gd name="connsiteY1" fmla="*/ 16986 h 103887"/>
              <a:gd name="connsiteX2" fmla="*/ 25844 w 26648"/>
              <a:gd name="connsiteY2" fmla="*/ 36319 h 103887"/>
              <a:gd name="connsiteX3" fmla="*/ 6326 w 26648"/>
              <a:gd name="connsiteY3" fmla="*/ 55056 h 103887"/>
              <a:gd name="connsiteX4" fmla="*/ 3519 w 26648"/>
              <a:gd name="connsiteY4" fmla="*/ 84139 h 103887"/>
              <a:gd name="connsiteX5" fmla="*/ 21208 w 26648"/>
              <a:gd name="connsiteY5" fmla="*/ 103887 h 103887"/>
              <a:gd name="connsiteX0" fmla="*/ 25657 w 25657"/>
              <a:gd name="connsiteY0" fmla="*/ 0 h 103887"/>
              <a:gd name="connsiteX1" fmla="*/ 9757 w 25657"/>
              <a:gd name="connsiteY1" fmla="*/ 16986 h 103887"/>
              <a:gd name="connsiteX2" fmla="*/ 24853 w 25657"/>
              <a:gd name="connsiteY2" fmla="*/ 36319 h 103887"/>
              <a:gd name="connsiteX3" fmla="*/ 9145 w 25657"/>
              <a:gd name="connsiteY3" fmla="*/ 57723 h 103887"/>
              <a:gd name="connsiteX4" fmla="*/ 2528 w 25657"/>
              <a:gd name="connsiteY4" fmla="*/ 84139 h 103887"/>
              <a:gd name="connsiteX5" fmla="*/ 20217 w 25657"/>
              <a:gd name="connsiteY5" fmla="*/ 103887 h 1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57" h="103887" extrusionOk="0">
                <a:moveTo>
                  <a:pt x="25657" y="0"/>
                </a:moveTo>
                <a:cubicBezTo>
                  <a:pt x="23074" y="4907"/>
                  <a:pt x="9412" y="8031"/>
                  <a:pt x="9757" y="16986"/>
                </a:cubicBezTo>
                <a:cubicBezTo>
                  <a:pt x="9757" y="31279"/>
                  <a:pt x="24955" y="29530"/>
                  <a:pt x="24853" y="36319"/>
                </a:cubicBezTo>
                <a:cubicBezTo>
                  <a:pt x="24751" y="43108"/>
                  <a:pt x="15344" y="51696"/>
                  <a:pt x="9145" y="57723"/>
                </a:cubicBezTo>
                <a:cubicBezTo>
                  <a:pt x="2946" y="63750"/>
                  <a:pt x="-3771" y="70776"/>
                  <a:pt x="2528" y="84139"/>
                </a:cubicBezTo>
                <a:cubicBezTo>
                  <a:pt x="9594" y="92720"/>
                  <a:pt x="21422" y="101734"/>
                  <a:pt x="20217" y="10388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6" name="Shape 89"/>
          <p:cNvSpPr/>
          <p:nvPr/>
        </p:nvSpPr>
        <p:spPr>
          <a:xfrm>
            <a:off x="152400" y="908108"/>
            <a:ext cx="1458598" cy="923299"/>
          </a:xfrm>
          <a:prstGeom prst="wedgeRoundRectCallout">
            <a:avLst>
              <a:gd name="adj1" fmla="val 90729"/>
              <a:gd name="adj2" fmla="val -15944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chemeClr val="tx1"/>
                </a:solidFill>
                <a:latin typeface="Cambria" pitchFamily="18" charset="0"/>
              </a:rPr>
              <a:t>Program Entry</a:t>
            </a:r>
          </a:p>
        </p:txBody>
      </p:sp>
      <p:sp>
        <p:nvSpPr>
          <p:cNvPr id="28" name="Freeform 27"/>
          <p:cNvSpPr/>
          <p:nvPr/>
        </p:nvSpPr>
        <p:spPr>
          <a:xfrm>
            <a:off x="2143024" y="3828838"/>
            <a:ext cx="197343" cy="895562"/>
          </a:xfrm>
          <a:custGeom>
            <a:avLst/>
            <a:gdLst>
              <a:gd name="connsiteX0" fmla="*/ 180161 w 382204"/>
              <a:gd name="connsiteY0" fmla="*/ 0 h 628862"/>
              <a:gd name="connsiteX1" fmla="*/ 377318 w 382204"/>
              <a:gd name="connsiteY1" fmla="*/ 350123 h 628862"/>
              <a:gd name="connsiteX2" fmla="*/ 0 w 382204"/>
              <a:gd name="connsiteY2" fmla="*/ 628862 h 628862"/>
              <a:gd name="connsiteX0" fmla="*/ 151586 w 352429"/>
              <a:gd name="connsiteY0" fmla="*/ 0 h 847937"/>
              <a:gd name="connsiteX1" fmla="*/ 348743 w 352429"/>
              <a:gd name="connsiteY1" fmla="*/ 350123 h 847937"/>
              <a:gd name="connsiteX2" fmla="*/ 0 w 352429"/>
              <a:gd name="connsiteY2" fmla="*/ 847937 h 847937"/>
              <a:gd name="connsiteX0" fmla="*/ 0 w 197343"/>
              <a:gd name="connsiteY0" fmla="*/ 0 h 895562"/>
              <a:gd name="connsiteX1" fmla="*/ 197157 w 197343"/>
              <a:gd name="connsiteY1" fmla="*/ 350123 h 895562"/>
              <a:gd name="connsiteX2" fmla="*/ 38914 w 197343"/>
              <a:gd name="connsiteY2" fmla="*/ 895562 h 89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43" h="895562">
                <a:moveTo>
                  <a:pt x="0" y="0"/>
                </a:moveTo>
                <a:cubicBezTo>
                  <a:pt x="113592" y="122656"/>
                  <a:pt x="190671" y="200863"/>
                  <a:pt x="197157" y="350123"/>
                </a:cubicBezTo>
                <a:cubicBezTo>
                  <a:pt x="203643" y="499383"/>
                  <a:pt x="38914" y="895562"/>
                  <a:pt x="38914" y="89556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219224" y="3810000"/>
            <a:ext cx="1590776" cy="65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09800" y="4717844"/>
            <a:ext cx="1590776" cy="65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286000" y="1212644"/>
            <a:ext cx="1590776" cy="6556"/>
          </a:xfrm>
          <a:prstGeom prst="line">
            <a:avLst/>
          </a:prstGeom>
          <a:ln>
            <a:solidFill>
              <a:srgbClr val="3674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1212644"/>
            <a:ext cx="0" cy="259735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81400" y="3810000"/>
            <a:ext cx="0" cy="914400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38400" y="1937028"/>
                <a:ext cx="2313454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c</a:t>
                </a:r>
                <a:r>
                  <a:rPr lang="en-US" sz="24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orresponds to </a:t>
                </a:r>
              </a:p>
              <a:p>
                <a:r>
                  <a:rPr lang="en-US" sz="24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event sequence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37028"/>
                <a:ext cx="2313454" cy="1415772"/>
              </a:xfrm>
              <a:prstGeom prst="rect">
                <a:avLst/>
              </a:prstGeom>
              <a:blipFill rotWithShape="1">
                <a:blip r:embed="rId6"/>
                <a:stretch>
                  <a:fillRect l="-394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38400" y="3810000"/>
                <a:ext cx="2667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itchFamily="18" charset="0"/>
                  </a:rPr>
                  <a:t>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>
                    <a:latin typeface="Cambria" pitchFamily="18" charset="0"/>
                  </a:rPr>
                  <a:t>in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0000"/>
                <a:ext cx="266700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34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3399" y="5065693"/>
                <a:ext cx="43434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Path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itchFamily="18" charset="0"/>
                    <a:ea typeface="DejaVu Sans" pitchFamily="34" charset="0"/>
                    <a:cs typeface="DejaVu Sans" pitchFamily="34" charset="0"/>
                  </a:rPr>
                  <a:t>executed for input event sequence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065693"/>
                <a:ext cx="4343401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2805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5603725" y="1563150"/>
            <a:ext cx="2965730" cy="47260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" name="TextBox 2"/>
          <p:cNvSpPr txBox="1"/>
          <p:nvPr/>
        </p:nvSpPr>
        <p:spPr>
          <a:xfrm>
            <a:off x="381000" y="4609985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 of Android’s “Hierarchy Viewer” tool</a:t>
            </a:r>
            <a:endParaRPr lang="en-US" sz="2000" dirty="0"/>
          </a:p>
        </p:txBody>
      </p:sp>
      <p:sp>
        <p:nvSpPr>
          <p:cNvPr id="7" name="Shape 33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991600" cy="677078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3200" dirty="0" smtClean="0">
                <a:solidFill>
                  <a:srgbClr val="3674BE"/>
                </a:solidFill>
              </a:rPr>
              <a:t>A Solution: Use </a:t>
            </a:r>
            <a:r>
              <a:rPr lang="en" sz="3200" dirty="0">
                <a:solidFill>
                  <a:srgbClr val="3674BE"/>
                </a:solidFill>
              </a:rPr>
              <a:t>Platform-specific </a:t>
            </a:r>
            <a:r>
              <a:rPr lang="en" sz="3200" dirty="0" smtClean="0">
                <a:solidFill>
                  <a:srgbClr val="3674BE"/>
                </a:solidFill>
              </a:rPr>
              <a:t>Knowlege</a:t>
            </a:r>
            <a:endParaRPr lang="en" sz="3200" dirty="0">
              <a:solidFill>
                <a:srgbClr val="3674B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5029200" cy="2552585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81000" y="2057400"/>
            <a:ext cx="5029200" cy="255258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4" y="646319"/>
            <a:ext cx="5410200" cy="2745963"/>
          </a:xfrm>
          <a:prstGeom prst="rect">
            <a:avLst/>
          </a:prstGeom>
        </p:spPr>
      </p:pic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991600" cy="677078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3200" dirty="0" smtClean="0">
                <a:solidFill>
                  <a:srgbClr val="3674BE"/>
                </a:solidFill>
              </a:rPr>
              <a:t>A Solution: Use </a:t>
            </a:r>
            <a:r>
              <a:rPr lang="en" sz="3200" dirty="0">
                <a:solidFill>
                  <a:srgbClr val="3674BE"/>
                </a:solidFill>
              </a:rPr>
              <a:t>Platform-specific </a:t>
            </a:r>
            <a:r>
              <a:rPr lang="en" sz="3200" dirty="0" smtClean="0">
                <a:solidFill>
                  <a:srgbClr val="3674BE"/>
                </a:solidFill>
              </a:rPr>
              <a:t>Knowlege</a:t>
            </a:r>
            <a:endParaRPr lang="en" sz="3200" dirty="0">
              <a:solidFill>
                <a:srgbClr val="3674BE"/>
              </a:solidFill>
            </a:endParaRPr>
          </a:p>
        </p:txBody>
      </p:sp>
      <p:sp>
        <p:nvSpPr>
          <p:cNvPr id="5" name="Shape 623"/>
          <p:cNvSpPr/>
          <p:nvPr/>
        </p:nvSpPr>
        <p:spPr>
          <a:xfrm>
            <a:off x="5715000" y="1219200"/>
            <a:ext cx="2670119" cy="426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Shape 332"/>
          <p:cNvSpPr/>
          <p:nvPr/>
        </p:nvSpPr>
        <p:spPr>
          <a:xfrm>
            <a:off x="1066800" y="3635316"/>
            <a:ext cx="4529204" cy="2308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360"/>
              </a:spcBef>
            </a:pPr>
            <a:r>
              <a:rPr lang="x-none" sz="1600"/>
              <a:t>void onTouchEvent(MotionEvent e) {</a:t>
            </a:r>
            <a:br>
              <a:rPr lang="x-none" sz="1600"/>
            </a:br>
            <a:r>
              <a:rPr lang="x-none" sz="1600"/>
              <a:t>         int rawX = (int) e.getX();</a:t>
            </a:r>
            <a:br>
              <a:rPr lang="x-none" sz="1600"/>
            </a:br>
            <a:r>
              <a:rPr lang="x-none" sz="1600"/>
              <a:t>         int rawY = (int) e.getY();</a:t>
            </a:r>
            <a:br>
              <a:rPr lang="x-none" sz="1600"/>
            </a:br>
            <a:r>
              <a:rPr lang="x-none" sz="1600"/>
              <a:t>         int x = (rawX – MARGIN) / SIZE;</a:t>
            </a:r>
            <a:br>
              <a:rPr lang="x-none" sz="1600"/>
            </a:br>
            <a:r>
              <a:rPr lang="x-none" sz="1600"/>
              <a:t>         int y = (rawY – MARGIN) / SIZE;</a:t>
            </a:r>
            <a:br>
              <a:rPr lang="x-none" sz="1600"/>
            </a:br>
            <a:r>
              <a:rPr lang="x-none" sz="1600"/>
              <a:t>         if (x &gt;= 0 &amp;&amp; x &lt; 3 &amp;&amp; y &gt;= 0 &amp; y &lt; 3</a:t>
            </a:r>
            <a:r>
              <a:rPr lang="x-none" sz="1600" smtClean="0"/>
              <a:t>)</a:t>
            </a:r>
            <a:r>
              <a:rPr lang="en-US" sz="1600" dirty="0" smtClean="0"/>
              <a:t> {</a:t>
            </a:r>
            <a:r>
              <a:rPr lang="x-none" sz="1600"/>
              <a:t/>
            </a:r>
            <a:br>
              <a:rPr lang="x-none" sz="1600"/>
            </a:br>
            <a:r>
              <a:rPr lang="x-none" sz="1600"/>
              <a:t>              int cell = x + 3 * y;</a:t>
            </a:r>
            <a:br>
              <a:rPr lang="x-none" sz="1600"/>
            </a:br>
            <a:r>
              <a:rPr lang="x-none" sz="1600"/>
              <a:t>              …</a:t>
            </a:r>
            <a:br>
              <a:rPr lang="x-none" sz="1600"/>
            </a:br>
            <a:r>
              <a:rPr lang="x-none" sz="1600"/>
              <a:t> </a:t>
            </a:r>
            <a:r>
              <a:rPr lang="x-none" sz="1600" smtClean="0"/>
              <a:t>}</a:t>
            </a:r>
            <a:endParaRPr lang="en" sz="1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 of Android’s “Hierarchy Viewer” tool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09600" y="990601"/>
            <a:ext cx="4800600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0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7"/>
          <p:cNvSpPr/>
          <p:nvPr/>
        </p:nvSpPr>
        <p:spPr>
          <a:xfrm>
            <a:off x="2220598" y="1607951"/>
            <a:ext cx="641425" cy="1229055"/>
          </a:xfrm>
          <a:custGeom>
            <a:avLst/>
            <a:gdLst>
              <a:gd name="connsiteX0" fmla="*/ 44428 w 48343"/>
              <a:gd name="connsiteY0" fmla="*/ 0 h 134835"/>
              <a:gd name="connsiteX1" fmla="*/ 28930 w 48343"/>
              <a:gd name="connsiteY1" fmla="*/ 29446 h 134835"/>
              <a:gd name="connsiteX2" fmla="*/ 46495 w 48343"/>
              <a:gd name="connsiteY2" fmla="*/ 53727 h 134835"/>
              <a:gd name="connsiteX3" fmla="*/ 44428 w 48343"/>
              <a:gd name="connsiteY3" fmla="*/ 85757 h 134835"/>
              <a:gd name="connsiteX4" fmla="*/ 16469 w 48343"/>
              <a:gd name="connsiteY4" fmla="*/ 106504 h 134835"/>
              <a:gd name="connsiteX5" fmla="*/ 7232 w 48343"/>
              <a:gd name="connsiteY5" fmla="*/ 121920 h 134835"/>
              <a:gd name="connsiteX6" fmla="*/ 0 w 48343"/>
              <a:gd name="connsiteY6" fmla="*/ 134835 h 134835"/>
              <a:gd name="connsiteX0" fmla="*/ 44428 w 48343"/>
              <a:gd name="connsiteY0" fmla="*/ 0 h 136467"/>
              <a:gd name="connsiteX1" fmla="*/ 28930 w 48343"/>
              <a:gd name="connsiteY1" fmla="*/ 29446 h 136467"/>
              <a:gd name="connsiteX2" fmla="*/ 46495 w 48343"/>
              <a:gd name="connsiteY2" fmla="*/ 53727 h 136467"/>
              <a:gd name="connsiteX3" fmla="*/ 44428 w 48343"/>
              <a:gd name="connsiteY3" fmla="*/ 85757 h 136467"/>
              <a:gd name="connsiteX4" fmla="*/ 16469 w 48343"/>
              <a:gd name="connsiteY4" fmla="*/ 106504 h 136467"/>
              <a:gd name="connsiteX5" fmla="*/ 36573 w 48343"/>
              <a:gd name="connsiteY5" fmla="*/ 132772 h 136467"/>
              <a:gd name="connsiteX6" fmla="*/ 0 w 48343"/>
              <a:gd name="connsiteY6" fmla="*/ 134835 h 136467"/>
              <a:gd name="connsiteX0" fmla="*/ 28759 w 32674"/>
              <a:gd name="connsiteY0" fmla="*/ 0 h 148501"/>
              <a:gd name="connsiteX1" fmla="*/ 13261 w 32674"/>
              <a:gd name="connsiteY1" fmla="*/ 29446 h 148501"/>
              <a:gd name="connsiteX2" fmla="*/ 30826 w 32674"/>
              <a:gd name="connsiteY2" fmla="*/ 53727 h 148501"/>
              <a:gd name="connsiteX3" fmla="*/ 28759 w 32674"/>
              <a:gd name="connsiteY3" fmla="*/ 85757 h 148501"/>
              <a:gd name="connsiteX4" fmla="*/ 800 w 32674"/>
              <a:gd name="connsiteY4" fmla="*/ 106504 h 148501"/>
              <a:gd name="connsiteX5" fmla="*/ 20904 w 32674"/>
              <a:gd name="connsiteY5" fmla="*/ 132772 h 148501"/>
              <a:gd name="connsiteX6" fmla="*/ 29750 w 32674"/>
              <a:gd name="connsiteY6" fmla="*/ 148501 h 148501"/>
              <a:gd name="connsiteX0" fmla="*/ 29328 w 33243"/>
              <a:gd name="connsiteY0" fmla="*/ 0 h 148501"/>
              <a:gd name="connsiteX1" fmla="*/ 13830 w 33243"/>
              <a:gd name="connsiteY1" fmla="*/ 29446 h 148501"/>
              <a:gd name="connsiteX2" fmla="*/ 31395 w 33243"/>
              <a:gd name="connsiteY2" fmla="*/ 53727 h 148501"/>
              <a:gd name="connsiteX3" fmla="*/ 29328 w 33243"/>
              <a:gd name="connsiteY3" fmla="*/ 85757 h 148501"/>
              <a:gd name="connsiteX4" fmla="*/ 1369 w 33243"/>
              <a:gd name="connsiteY4" fmla="*/ 106504 h 148501"/>
              <a:gd name="connsiteX5" fmla="*/ 6601 w 33243"/>
              <a:gd name="connsiteY5" fmla="*/ 135586 h 148501"/>
              <a:gd name="connsiteX6" fmla="*/ 30319 w 33243"/>
              <a:gd name="connsiteY6" fmla="*/ 148501 h 148501"/>
              <a:gd name="connsiteX0" fmla="*/ 32067 w 35982"/>
              <a:gd name="connsiteY0" fmla="*/ 0 h 148501"/>
              <a:gd name="connsiteX1" fmla="*/ 16569 w 35982"/>
              <a:gd name="connsiteY1" fmla="*/ 29446 h 148501"/>
              <a:gd name="connsiteX2" fmla="*/ 34134 w 35982"/>
              <a:gd name="connsiteY2" fmla="*/ 53727 h 148501"/>
              <a:gd name="connsiteX3" fmla="*/ 32067 w 35982"/>
              <a:gd name="connsiteY3" fmla="*/ 85757 h 148501"/>
              <a:gd name="connsiteX4" fmla="*/ 4108 w 35982"/>
              <a:gd name="connsiteY4" fmla="*/ 106504 h 148501"/>
              <a:gd name="connsiteX5" fmla="*/ 899 w 35982"/>
              <a:gd name="connsiteY5" fmla="*/ 137596 h 148501"/>
              <a:gd name="connsiteX6" fmla="*/ 33058 w 35982"/>
              <a:gd name="connsiteY6" fmla="*/ 148501 h 148501"/>
              <a:gd name="connsiteX0" fmla="*/ 33010 w 37105"/>
              <a:gd name="connsiteY0" fmla="*/ 0 h 148501"/>
              <a:gd name="connsiteX1" fmla="*/ 17512 w 37105"/>
              <a:gd name="connsiteY1" fmla="*/ 29446 h 148501"/>
              <a:gd name="connsiteX2" fmla="*/ 35077 w 37105"/>
              <a:gd name="connsiteY2" fmla="*/ 53727 h 148501"/>
              <a:gd name="connsiteX3" fmla="*/ 33010 w 37105"/>
              <a:gd name="connsiteY3" fmla="*/ 85757 h 148501"/>
              <a:gd name="connsiteX4" fmla="*/ 1836 w 37105"/>
              <a:gd name="connsiteY4" fmla="*/ 104494 h 148501"/>
              <a:gd name="connsiteX5" fmla="*/ 1842 w 37105"/>
              <a:gd name="connsiteY5" fmla="*/ 137596 h 148501"/>
              <a:gd name="connsiteX6" fmla="*/ 34001 w 37105"/>
              <a:gd name="connsiteY6" fmla="*/ 148501 h 148501"/>
              <a:gd name="connsiteX0" fmla="*/ 32629 w 36724"/>
              <a:gd name="connsiteY0" fmla="*/ 0 h 148501"/>
              <a:gd name="connsiteX1" fmla="*/ 17131 w 36724"/>
              <a:gd name="connsiteY1" fmla="*/ 29446 h 148501"/>
              <a:gd name="connsiteX2" fmla="*/ 34696 w 36724"/>
              <a:gd name="connsiteY2" fmla="*/ 53727 h 148501"/>
              <a:gd name="connsiteX3" fmla="*/ 32629 w 36724"/>
              <a:gd name="connsiteY3" fmla="*/ 85757 h 148501"/>
              <a:gd name="connsiteX4" fmla="*/ 1455 w 36724"/>
              <a:gd name="connsiteY4" fmla="*/ 104494 h 148501"/>
              <a:gd name="connsiteX5" fmla="*/ 5480 w 36724"/>
              <a:gd name="connsiteY5" fmla="*/ 135184 h 148501"/>
              <a:gd name="connsiteX6" fmla="*/ 33620 w 36724"/>
              <a:gd name="connsiteY6" fmla="*/ 148501 h 148501"/>
              <a:gd name="connsiteX0" fmla="*/ 32854 w 36949"/>
              <a:gd name="connsiteY0" fmla="*/ 0 h 148501"/>
              <a:gd name="connsiteX1" fmla="*/ 17356 w 36949"/>
              <a:gd name="connsiteY1" fmla="*/ 29446 h 148501"/>
              <a:gd name="connsiteX2" fmla="*/ 34921 w 36949"/>
              <a:gd name="connsiteY2" fmla="*/ 53727 h 148501"/>
              <a:gd name="connsiteX3" fmla="*/ 32854 w 36949"/>
              <a:gd name="connsiteY3" fmla="*/ 85757 h 148501"/>
              <a:gd name="connsiteX4" fmla="*/ 1680 w 36949"/>
              <a:gd name="connsiteY4" fmla="*/ 104494 h 148501"/>
              <a:gd name="connsiteX5" fmla="*/ 5705 w 36949"/>
              <a:gd name="connsiteY5" fmla="*/ 135184 h 148501"/>
              <a:gd name="connsiteX6" fmla="*/ 33845 w 36949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3632 w 37727"/>
              <a:gd name="connsiteY0" fmla="*/ 0 h 148501"/>
              <a:gd name="connsiteX1" fmla="*/ 18134 w 37727"/>
              <a:gd name="connsiteY1" fmla="*/ 29446 h 148501"/>
              <a:gd name="connsiteX2" fmla="*/ 35699 w 37727"/>
              <a:gd name="connsiteY2" fmla="*/ 53727 h 148501"/>
              <a:gd name="connsiteX3" fmla="*/ 33632 w 37727"/>
              <a:gd name="connsiteY3" fmla="*/ 85757 h 148501"/>
              <a:gd name="connsiteX4" fmla="*/ 2458 w 37727"/>
              <a:gd name="connsiteY4" fmla="*/ 104494 h 148501"/>
              <a:gd name="connsiteX5" fmla="*/ 9297 w 37727"/>
              <a:gd name="connsiteY5" fmla="*/ 133576 h 148501"/>
              <a:gd name="connsiteX6" fmla="*/ 34623 w 37727"/>
              <a:gd name="connsiteY6" fmla="*/ 148501 h 148501"/>
              <a:gd name="connsiteX0" fmla="*/ 34077 w 38172"/>
              <a:gd name="connsiteY0" fmla="*/ 0 h 148501"/>
              <a:gd name="connsiteX1" fmla="*/ 18579 w 38172"/>
              <a:gd name="connsiteY1" fmla="*/ 29446 h 148501"/>
              <a:gd name="connsiteX2" fmla="*/ 36144 w 38172"/>
              <a:gd name="connsiteY2" fmla="*/ 53727 h 148501"/>
              <a:gd name="connsiteX3" fmla="*/ 34077 w 38172"/>
              <a:gd name="connsiteY3" fmla="*/ 85757 h 148501"/>
              <a:gd name="connsiteX4" fmla="*/ 2903 w 38172"/>
              <a:gd name="connsiteY4" fmla="*/ 104494 h 148501"/>
              <a:gd name="connsiteX5" fmla="*/ 7732 w 38172"/>
              <a:gd name="connsiteY5" fmla="*/ 135184 h 148501"/>
              <a:gd name="connsiteX6" fmla="*/ 35068 w 38172"/>
              <a:gd name="connsiteY6" fmla="*/ 148501 h 148501"/>
              <a:gd name="connsiteX0" fmla="*/ 34077 w 38172"/>
              <a:gd name="connsiteY0" fmla="*/ 0 h 154932"/>
              <a:gd name="connsiteX1" fmla="*/ 18579 w 38172"/>
              <a:gd name="connsiteY1" fmla="*/ 29446 h 154932"/>
              <a:gd name="connsiteX2" fmla="*/ 36144 w 38172"/>
              <a:gd name="connsiteY2" fmla="*/ 53727 h 154932"/>
              <a:gd name="connsiteX3" fmla="*/ 34077 w 38172"/>
              <a:gd name="connsiteY3" fmla="*/ 85757 h 154932"/>
              <a:gd name="connsiteX4" fmla="*/ 2903 w 38172"/>
              <a:gd name="connsiteY4" fmla="*/ 104494 h 154932"/>
              <a:gd name="connsiteX5" fmla="*/ 7732 w 38172"/>
              <a:gd name="connsiteY5" fmla="*/ 135184 h 154932"/>
              <a:gd name="connsiteX6" fmla="*/ 33460 w 38172"/>
              <a:gd name="connsiteY6" fmla="*/ 154932 h 154932"/>
              <a:gd name="connsiteX0" fmla="*/ 34077 w 38172"/>
              <a:gd name="connsiteY0" fmla="*/ 0 h 158549"/>
              <a:gd name="connsiteX1" fmla="*/ 18579 w 38172"/>
              <a:gd name="connsiteY1" fmla="*/ 29446 h 158549"/>
              <a:gd name="connsiteX2" fmla="*/ 36144 w 38172"/>
              <a:gd name="connsiteY2" fmla="*/ 53727 h 158549"/>
              <a:gd name="connsiteX3" fmla="*/ 34077 w 38172"/>
              <a:gd name="connsiteY3" fmla="*/ 85757 h 158549"/>
              <a:gd name="connsiteX4" fmla="*/ 2903 w 38172"/>
              <a:gd name="connsiteY4" fmla="*/ 104494 h 158549"/>
              <a:gd name="connsiteX5" fmla="*/ 7732 w 38172"/>
              <a:gd name="connsiteY5" fmla="*/ 135184 h 158549"/>
              <a:gd name="connsiteX6" fmla="*/ 32254 w 38172"/>
              <a:gd name="connsiteY6" fmla="*/ 158549 h 158549"/>
              <a:gd name="connsiteX0" fmla="*/ 34077 w 38199"/>
              <a:gd name="connsiteY0" fmla="*/ 0 h 158549"/>
              <a:gd name="connsiteX1" fmla="*/ 18177 w 38199"/>
              <a:gd name="connsiteY1" fmla="*/ 16986 h 158549"/>
              <a:gd name="connsiteX2" fmla="*/ 36144 w 38199"/>
              <a:gd name="connsiteY2" fmla="*/ 53727 h 158549"/>
              <a:gd name="connsiteX3" fmla="*/ 34077 w 38199"/>
              <a:gd name="connsiteY3" fmla="*/ 85757 h 158549"/>
              <a:gd name="connsiteX4" fmla="*/ 2903 w 38199"/>
              <a:gd name="connsiteY4" fmla="*/ 104494 h 158549"/>
              <a:gd name="connsiteX5" fmla="*/ 7732 w 38199"/>
              <a:gd name="connsiteY5" fmla="*/ 135184 h 158549"/>
              <a:gd name="connsiteX6" fmla="*/ 32254 w 38199"/>
              <a:gd name="connsiteY6" fmla="*/ 158549 h 158549"/>
              <a:gd name="connsiteX0" fmla="*/ 34077 w 39285"/>
              <a:gd name="connsiteY0" fmla="*/ 0 h 158549"/>
              <a:gd name="connsiteX1" fmla="*/ 18177 w 39285"/>
              <a:gd name="connsiteY1" fmla="*/ 16986 h 158549"/>
              <a:gd name="connsiteX2" fmla="*/ 37752 w 39285"/>
              <a:gd name="connsiteY2" fmla="*/ 36444 h 158549"/>
              <a:gd name="connsiteX3" fmla="*/ 34077 w 39285"/>
              <a:gd name="connsiteY3" fmla="*/ 85757 h 158549"/>
              <a:gd name="connsiteX4" fmla="*/ 2903 w 39285"/>
              <a:gd name="connsiteY4" fmla="*/ 104494 h 158549"/>
              <a:gd name="connsiteX5" fmla="*/ 7732 w 39285"/>
              <a:gd name="connsiteY5" fmla="*/ 135184 h 158549"/>
              <a:gd name="connsiteX6" fmla="*/ 32254 w 39285"/>
              <a:gd name="connsiteY6" fmla="*/ 158549 h 158549"/>
              <a:gd name="connsiteX0" fmla="*/ 34077 w 34318"/>
              <a:gd name="connsiteY0" fmla="*/ 0 h 158549"/>
              <a:gd name="connsiteX1" fmla="*/ 18177 w 34318"/>
              <a:gd name="connsiteY1" fmla="*/ 16986 h 158549"/>
              <a:gd name="connsiteX2" fmla="*/ 34077 w 34318"/>
              <a:gd name="connsiteY2" fmla="*/ 85757 h 158549"/>
              <a:gd name="connsiteX3" fmla="*/ 2903 w 34318"/>
              <a:gd name="connsiteY3" fmla="*/ 104494 h 158549"/>
              <a:gd name="connsiteX4" fmla="*/ 7732 w 34318"/>
              <a:gd name="connsiteY4" fmla="*/ 135184 h 158549"/>
              <a:gd name="connsiteX5" fmla="*/ 32254 w 34318"/>
              <a:gd name="connsiteY5" fmla="*/ 158549 h 158549"/>
              <a:gd name="connsiteX0" fmla="*/ 34077 w 35908"/>
              <a:gd name="connsiteY0" fmla="*/ 0 h 158549"/>
              <a:gd name="connsiteX1" fmla="*/ 18177 w 35908"/>
              <a:gd name="connsiteY1" fmla="*/ 16986 h 158549"/>
              <a:gd name="connsiteX2" fmla="*/ 35685 w 35908"/>
              <a:gd name="connsiteY2" fmla="*/ 61641 h 158549"/>
              <a:gd name="connsiteX3" fmla="*/ 2903 w 35908"/>
              <a:gd name="connsiteY3" fmla="*/ 104494 h 158549"/>
              <a:gd name="connsiteX4" fmla="*/ 7732 w 35908"/>
              <a:gd name="connsiteY4" fmla="*/ 135184 h 158549"/>
              <a:gd name="connsiteX5" fmla="*/ 32254 w 35908"/>
              <a:gd name="connsiteY5" fmla="*/ 158549 h 158549"/>
              <a:gd name="connsiteX0" fmla="*/ 29274 w 30916"/>
              <a:gd name="connsiteY0" fmla="*/ 0 h 158549"/>
              <a:gd name="connsiteX1" fmla="*/ 13374 w 30916"/>
              <a:gd name="connsiteY1" fmla="*/ 16986 h 158549"/>
              <a:gd name="connsiteX2" fmla="*/ 30882 w 30916"/>
              <a:gd name="connsiteY2" fmla="*/ 61641 h 158549"/>
              <a:gd name="connsiteX3" fmla="*/ 7746 w 30916"/>
              <a:gd name="connsiteY3" fmla="*/ 85603 h 158549"/>
              <a:gd name="connsiteX4" fmla="*/ 2929 w 30916"/>
              <a:gd name="connsiteY4" fmla="*/ 135184 h 158549"/>
              <a:gd name="connsiteX5" fmla="*/ 27451 w 30916"/>
              <a:gd name="connsiteY5" fmla="*/ 158549 h 158549"/>
              <a:gd name="connsiteX0" fmla="*/ 23592 w 25234"/>
              <a:gd name="connsiteY0" fmla="*/ 0 h 158549"/>
              <a:gd name="connsiteX1" fmla="*/ 7692 w 25234"/>
              <a:gd name="connsiteY1" fmla="*/ 16986 h 158549"/>
              <a:gd name="connsiteX2" fmla="*/ 25200 w 25234"/>
              <a:gd name="connsiteY2" fmla="*/ 61641 h 158549"/>
              <a:gd name="connsiteX3" fmla="*/ 2064 w 25234"/>
              <a:gd name="connsiteY3" fmla="*/ 85603 h 158549"/>
              <a:gd name="connsiteX4" fmla="*/ 11315 w 25234"/>
              <a:gd name="connsiteY4" fmla="*/ 118705 h 158549"/>
              <a:gd name="connsiteX5" fmla="*/ 21769 w 25234"/>
              <a:gd name="connsiteY5" fmla="*/ 158549 h 158549"/>
              <a:gd name="connsiteX0" fmla="*/ 23592 w 25234"/>
              <a:gd name="connsiteY0" fmla="*/ 0 h 128806"/>
              <a:gd name="connsiteX1" fmla="*/ 7692 w 25234"/>
              <a:gd name="connsiteY1" fmla="*/ 16986 h 128806"/>
              <a:gd name="connsiteX2" fmla="*/ 25200 w 25234"/>
              <a:gd name="connsiteY2" fmla="*/ 61641 h 128806"/>
              <a:gd name="connsiteX3" fmla="*/ 2064 w 25234"/>
              <a:gd name="connsiteY3" fmla="*/ 85603 h 128806"/>
              <a:gd name="connsiteX4" fmla="*/ 11315 w 25234"/>
              <a:gd name="connsiteY4" fmla="*/ 118705 h 128806"/>
              <a:gd name="connsiteX5" fmla="*/ 22573 w 25234"/>
              <a:gd name="connsiteY5" fmla="*/ 128806 h 128806"/>
              <a:gd name="connsiteX0" fmla="*/ 24767 w 26409"/>
              <a:gd name="connsiteY0" fmla="*/ 0 h 128806"/>
              <a:gd name="connsiteX1" fmla="*/ 8867 w 26409"/>
              <a:gd name="connsiteY1" fmla="*/ 16986 h 128806"/>
              <a:gd name="connsiteX2" fmla="*/ 26375 w 26409"/>
              <a:gd name="connsiteY2" fmla="*/ 61641 h 128806"/>
              <a:gd name="connsiteX3" fmla="*/ 3239 w 26409"/>
              <a:gd name="connsiteY3" fmla="*/ 85603 h 128806"/>
              <a:gd name="connsiteX4" fmla="*/ 6863 w 26409"/>
              <a:gd name="connsiteY4" fmla="*/ 114686 h 128806"/>
              <a:gd name="connsiteX5" fmla="*/ 23748 w 26409"/>
              <a:gd name="connsiteY5" fmla="*/ 128806 h 128806"/>
              <a:gd name="connsiteX0" fmla="*/ 24767 w 24767"/>
              <a:gd name="connsiteY0" fmla="*/ 0 h 128806"/>
              <a:gd name="connsiteX1" fmla="*/ 8867 w 24767"/>
              <a:gd name="connsiteY1" fmla="*/ 16986 h 128806"/>
              <a:gd name="connsiteX2" fmla="*/ 23963 w 24767"/>
              <a:gd name="connsiteY2" fmla="*/ 41946 h 128806"/>
              <a:gd name="connsiteX3" fmla="*/ 3239 w 24767"/>
              <a:gd name="connsiteY3" fmla="*/ 85603 h 128806"/>
              <a:gd name="connsiteX4" fmla="*/ 6863 w 24767"/>
              <a:gd name="connsiteY4" fmla="*/ 114686 h 128806"/>
              <a:gd name="connsiteX5" fmla="*/ 23748 w 24767"/>
              <a:gd name="connsiteY5" fmla="*/ 128806 h 128806"/>
              <a:gd name="connsiteX0" fmla="*/ 24225 w 24225"/>
              <a:gd name="connsiteY0" fmla="*/ 0 h 128806"/>
              <a:gd name="connsiteX1" fmla="*/ 8325 w 24225"/>
              <a:gd name="connsiteY1" fmla="*/ 16986 h 128806"/>
              <a:gd name="connsiteX2" fmla="*/ 23421 w 24225"/>
              <a:gd name="connsiteY2" fmla="*/ 41946 h 128806"/>
              <a:gd name="connsiteX3" fmla="*/ 3501 w 24225"/>
              <a:gd name="connsiteY3" fmla="*/ 64702 h 128806"/>
              <a:gd name="connsiteX4" fmla="*/ 6321 w 24225"/>
              <a:gd name="connsiteY4" fmla="*/ 114686 h 128806"/>
              <a:gd name="connsiteX5" fmla="*/ 23206 w 24225"/>
              <a:gd name="connsiteY5" fmla="*/ 128806 h 128806"/>
              <a:gd name="connsiteX0" fmla="*/ 24676 w 24676"/>
              <a:gd name="connsiteY0" fmla="*/ 0 h 128806"/>
              <a:gd name="connsiteX1" fmla="*/ 8776 w 24676"/>
              <a:gd name="connsiteY1" fmla="*/ 16986 h 128806"/>
              <a:gd name="connsiteX2" fmla="*/ 23872 w 24676"/>
              <a:gd name="connsiteY2" fmla="*/ 41946 h 128806"/>
              <a:gd name="connsiteX3" fmla="*/ 3952 w 24676"/>
              <a:gd name="connsiteY3" fmla="*/ 64702 h 128806"/>
              <a:gd name="connsiteX4" fmla="*/ 5566 w 24676"/>
              <a:gd name="connsiteY4" fmla="*/ 88560 h 128806"/>
              <a:gd name="connsiteX5" fmla="*/ 23657 w 24676"/>
              <a:gd name="connsiteY5" fmla="*/ 128806 h 128806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41946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36319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444 w 24444"/>
              <a:gd name="connsiteY0" fmla="*/ 0 h 101073"/>
              <a:gd name="connsiteX1" fmla="*/ 8544 w 24444"/>
              <a:gd name="connsiteY1" fmla="*/ 16986 h 101073"/>
              <a:gd name="connsiteX2" fmla="*/ 23640 w 24444"/>
              <a:gd name="connsiteY2" fmla="*/ 36319 h 101073"/>
              <a:gd name="connsiteX3" fmla="*/ 4122 w 24444"/>
              <a:gd name="connsiteY3" fmla="*/ 55056 h 101073"/>
              <a:gd name="connsiteX4" fmla="*/ 5334 w 24444"/>
              <a:gd name="connsiteY4" fmla="*/ 88560 h 101073"/>
              <a:gd name="connsiteX5" fmla="*/ 18602 w 24444"/>
              <a:gd name="connsiteY5" fmla="*/ 101073 h 101073"/>
              <a:gd name="connsiteX0" fmla="*/ 26648 w 26648"/>
              <a:gd name="connsiteY0" fmla="*/ 0 h 101073"/>
              <a:gd name="connsiteX1" fmla="*/ 10748 w 26648"/>
              <a:gd name="connsiteY1" fmla="*/ 16986 h 101073"/>
              <a:gd name="connsiteX2" fmla="*/ 25844 w 26648"/>
              <a:gd name="connsiteY2" fmla="*/ 36319 h 101073"/>
              <a:gd name="connsiteX3" fmla="*/ 6326 w 26648"/>
              <a:gd name="connsiteY3" fmla="*/ 55056 h 101073"/>
              <a:gd name="connsiteX4" fmla="*/ 3519 w 26648"/>
              <a:gd name="connsiteY4" fmla="*/ 84139 h 101073"/>
              <a:gd name="connsiteX5" fmla="*/ 20806 w 26648"/>
              <a:gd name="connsiteY5" fmla="*/ 101073 h 101073"/>
              <a:gd name="connsiteX0" fmla="*/ 26648 w 26648"/>
              <a:gd name="connsiteY0" fmla="*/ 0 h 103887"/>
              <a:gd name="connsiteX1" fmla="*/ 10748 w 26648"/>
              <a:gd name="connsiteY1" fmla="*/ 16986 h 103887"/>
              <a:gd name="connsiteX2" fmla="*/ 25844 w 26648"/>
              <a:gd name="connsiteY2" fmla="*/ 36319 h 103887"/>
              <a:gd name="connsiteX3" fmla="*/ 6326 w 26648"/>
              <a:gd name="connsiteY3" fmla="*/ 55056 h 103887"/>
              <a:gd name="connsiteX4" fmla="*/ 3519 w 26648"/>
              <a:gd name="connsiteY4" fmla="*/ 84139 h 103887"/>
              <a:gd name="connsiteX5" fmla="*/ 21208 w 26648"/>
              <a:gd name="connsiteY5" fmla="*/ 103887 h 103887"/>
              <a:gd name="connsiteX0" fmla="*/ 25657 w 25657"/>
              <a:gd name="connsiteY0" fmla="*/ 0 h 103887"/>
              <a:gd name="connsiteX1" fmla="*/ 9757 w 25657"/>
              <a:gd name="connsiteY1" fmla="*/ 16986 h 103887"/>
              <a:gd name="connsiteX2" fmla="*/ 24853 w 25657"/>
              <a:gd name="connsiteY2" fmla="*/ 36319 h 103887"/>
              <a:gd name="connsiteX3" fmla="*/ 9145 w 25657"/>
              <a:gd name="connsiteY3" fmla="*/ 57723 h 103887"/>
              <a:gd name="connsiteX4" fmla="*/ 2528 w 25657"/>
              <a:gd name="connsiteY4" fmla="*/ 84139 h 103887"/>
              <a:gd name="connsiteX5" fmla="*/ 20217 w 25657"/>
              <a:gd name="connsiteY5" fmla="*/ 103887 h 1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57" h="103887" extrusionOk="0">
                <a:moveTo>
                  <a:pt x="25657" y="0"/>
                </a:moveTo>
                <a:cubicBezTo>
                  <a:pt x="23074" y="4907"/>
                  <a:pt x="9412" y="8031"/>
                  <a:pt x="9757" y="16986"/>
                </a:cubicBezTo>
                <a:cubicBezTo>
                  <a:pt x="9757" y="31279"/>
                  <a:pt x="24955" y="29530"/>
                  <a:pt x="24853" y="36319"/>
                </a:cubicBezTo>
                <a:cubicBezTo>
                  <a:pt x="24751" y="43108"/>
                  <a:pt x="15344" y="51696"/>
                  <a:pt x="9145" y="57723"/>
                </a:cubicBezTo>
                <a:cubicBezTo>
                  <a:pt x="2946" y="63750"/>
                  <a:pt x="-3771" y="70776"/>
                  <a:pt x="2528" y="84139"/>
                </a:cubicBezTo>
                <a:cubicBezTo>
                  <a:pt x="9594" y="92720"/>
                  <a:pt x="21422" y="101734"/>
                  <a:pt x="20217" y="10388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0" name="Shape 89"/>
          <p:cNvSpPr/>
          <p:nvPr/>
        </p:nvSpPr>
        <p:spPr>
          <a:xfrm>
            <a:off x="990600" y="1444838"/>
            <a:ext cx="955799" cy="615523"/>
          </a:xfrm>
          <a:prstGeom prst="wedgeRoundRectCallout">
            <a:avLst>
              <a:gd name="adj1" fmla="val 140393"/>
              <a:gd name="adj2" fmla="val -22375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Program Entry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90"/>
              <p:cNvSpPr txBox="1"/>
              <p:nvPr/>
            </p:nvSpPr>
            <p:spPr>
              <a:xfrm>
                <a:off x="1376776" y="2129165"/>
                <a:ext cx="1371599" cy="461635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r>
                  <a:rPr lang="en" sz="1800" dirty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76" y="2129165"/>
                <a:ext cx="1371599" cy="461635"/>
              </a:xfrm>
              <a:prstGeom prst="rect">
                <a:avLst/>
              </a:prstGeom>
              <a:blipFill rotWithShape="1">
                <a:blip r:embed="rId3"/>
                <a:stretch>
                  <a:fillRect l="-40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116"/>
              <p:cNvSpPr txBox="1"/>
              <p:nvPr/>
            </p:nvSpPr>
            <p:spPr>
              <a:xfrm>
                <a:off x="990600" y="2837006"/>
                <a:ext cx="3352800" cy="1600408"/>
              </a:xfrm>
              <a:prstGeom prst="rect">
                <a:avLst/>
              </a:prstGeom>
              <a:solidFill>
                <a:srgbClr val="93C47D"/>
              </a:solidFill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.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feasible}</a:t>
                </a:r>
                <a:endParaRPr lang="en" sz="2000" dirty="0" smtClean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 smtClean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Shap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7006"/>
                <a:ext cx="3352800" cy="16004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hape 117"/>
              <p:cNvSpPr txBox="1"/>
              <p:nvPr/>
            </p:nvSpPr>
            <p:spPr>
              <a:xfrm>
                <a:off x="4905720" y="2819400"/>
                <a:ext cx="3019079" cy="861744"/>
              </a:xfrm>
              <a:prstGeom prst="rect">
                <a:avLst/>
              </a:prstGeom>
              <a:solidFill>
                <a:srgbClr val="E06666"/>
              </a:solidFill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.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is feasible</a:t>
                </a:r>
                <a:r>
                  <a:rPr lang="en-US" sz="2000" dirty="0" smtClean="0"/>
                  <a:t>}</a:t>
                </a:r>
              </a:p>
              <a:p>
                <a:pPr algn="r"/>
                <a:endParaRPr lang="en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Shap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20" y="2819400"/>
                <a:ext cx="3019079" cy="8617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97047" y="1607951"/>
            <a:ext cx="732353" cy="1211449"/>
            <a:chOff x="5897047" y="1607951"/>
            <a:chExt cx="732353" cy="2615248"/>
          </a:xfrm>
        </p:grpSpPr>
        <p:sp>
          <p:nvSpPr>
            <p:cNvPr id="20" name="Shape 87"/>
            <p:cNvSpPr/>
            <p:nvPr/>
          </p:nvSpPr>
          <p:spPr>
            <a:xfrm>
              <a:off x="5897047" y="1607951"/>
              <a:ext cx="441375" cy="950500"/>
            </a:xfrm>
            <a:custGeom>
              <a:avLst/>
              <a:gdLst>
                <a:gd name="connsiteX0" fmla="*/ 44428 w 48343"/>
                <a:gd name="connsiteY0" fmla="*/ 0 h 134835"/>
                <a:gd name="connsiteX1" fmla="*/ 28930 w 48343"/>
                <a:gd name="connsiteY1" fmla="*/ 29446 h 134835"/>
                <a:gd name="connsiteX2" fmla="*/ 46495 w 48343"/>
                <a:gd name="connsiteY2" fmla="*/ 53727 h 134835"/>
                <a:gd name="connsiteX3" fmla="*/ 44428 w 48343"/>
                <a:gd name="connsiteY3" fmla="*/ 85757 h 134835"/>
                <a:gd name="connsiteX4" fmla="*/ 16469 w 48343"/>
                <a:gd name="connsiteY4" fmla="*/ 106504 h 134835"/>
                <a:gd name="connsiteX5" fmla="*/ 7232 w 48343"/>
                <a:gd name="connsiteY5" fmla="*/ 121920 h 134835"/>
                <a:gd name="connsiteX6" fmla="*/ 0 w 48343"/>
                <a:gd name="connsiteY6" fmla="*/ 134835 h 134835"/>
                <a:gd name="connsiteX0" fmla="*/ 44428 w 48343"/>
                <a:gd name="connsiteY0" fmla="*/ 0 h 136467"/>
                <a:gd name="connsiteX1" fmla="*/ 28930 w 48343"/>
                <a:gd name="connsiteY1" fmla="*/ 29446 h 136467"/>
                <a:gd name="connsiteX2" fmla="*/ 46495 w 48343"/>
                <a:gd name="connsiteY2" fmla="*/ 53727 h 136467"/>
                <a:gd name="connsiteX3" fmla="*/ 44428 w 48343"/>
                <a:gd name="connsiteY3" fmla="*/ 85757 h 136467"/>
                <a:gd name="connsiteX4" fmla="*/ 16469 w 48343"/>
                <a:gd name="connsiteY4" fmla="*/ 106504 h 136467"/>
                <a:gd name="connsiteX5" fmla="*/ 36573 w 48343"/>
                <a:gd name="connsiteY5" fmla="*/ 132772 h 136467"/>
                <a:gd name="connsiteX6" fmla="*/ 0 w 48343"/>
                <a:gd name="connsiteY6" fmla="*/ 134835 h 136467"/>
                <a:gd name="connsiteX0" fmla="*/ 28759 w 32674"/>
                <a:gd name="connsiteY0" fmla="*/ 0 h 148501"/>
                <a:gd name="connsiteX1" fmla="*/ 13261 w 32674"/>
                <a:gd name="connsiteY1" fmla="*/ 29446 h 148501"/>
                <a:gd name="connsiteX2" fmla="*/ 30826 w 32674"/>
                <a:gd name="connsiteY2" fmla="*/ 53727 h 148501"/>
                <a:gd name="connsiteX3" fmla="*/ 28759 w 32674"/>
                <a:gd name="connsiteY3" fmla="*/ 85757 h 148501"/>
                <a:gd name="connsiteX4" fmla="*/ 800 w 32674"/>
                <a:gd name="connsiteY4" fmla="*/ 106504 h 148501"/>
                <a:gd name="connsiteX5" fmla="*/ 20904 w 32674"/>
                <a:gd name="connsiteY5" fmla="*/ 132772 h 148501"/>
                <a:gd name="connsiteX6" fmla="*/ 29750 w 32674"/>
                <a:gd name="connsiteY6" fmla="*/ 148501 h 148501"/>
                <a:gd name="connsiteX0" fmla="*/ 29328 w 33243"/>
                <a:gd name="connsiteY0" fmla="*/ 0 h 148501"/>
                <a:gd name="connsiteX1" fmla="*/ 13830 w 33243"/>
                <a:gd name="connsiteY1" fmla="*/ 29446 h 148501"/>
                <a:gd name="connsiteX2" fmla="*/ 31395 w 33243"/>
                <a:gd name="connsiteY2" fmla="*/ 53727 h 148501"/>
                <a:gd name="connsiteX3" fmla="*/ 29328 w 33243"/>
                <a:gd name="connsiteY3" fmla="*/ 85757 h 148501"/>
                <a:gd name="connsiteX4" fmla="*/ 1369 w 33243"/>
                <a:gd name="connsiteY4" fmla="*/ 106504 h 148501"/>
                <a:gd name="connsiteX5" fmla="*/ 6601 w 33243"/>
                <a:gd name="connsiteY5" fmla="*/ 135586 h 148501"/>
                <a:gd name="connsiteX6" fmla="*/ 30319 w 33243"/>
                <a:gd name="connsiteY6" fmla="*/ 148501 h 148501"/>
                <a:gd name="connsiteX0" fmla="*/ 32067 w 35982"/>
                <a:gd name="connsiteY0" fmla="*/ 0 h 148501"/>
                <a:gd name="connsiteX1" fmla="*/ 16569 w 35982"/>
                <a:gd name="connsiteY1" fmla="*/ 29446 h 148501"/>
                <a:gd name="connsiteX2" fmla="*/ 34134 w 35982"/>
                <a:gd name="connsiteY2" fmla="*/ 53727 h 148501"/>
                <a:gd name="connsiteX3" fmla="*/ 32067 w 35982"/>
                <a:gd name="connsiteY3" fmla="*/ 85757 h 148501"/>
                <a:gd name="connsiteX4" fmla="*/ 4108 w 35982"/>
                <a:gd name="connsiteY4" fmla="*/ 106504 h 148501"/>
                <a:gd name="connsiteX5" fmla="*/ 899 w 35982"/>
                <a:gd name="connsiteY5" fmla="*/ 137596 h 148501"/>
                <a:gd name="connsiteX6" fmla="*/ 33058 w 35982"/>
                <a:gd name="connsiteY6" fmla="*/ 148501 h 148501"/>
                <a:gd name="connsiteX0" fmla="*/ 33010 w 37105"/>
                <a:gd name="connsiteY0" fmla="*/ 0 h 148501"/>
                <a:gd name="connsiteX1" fmla="*/ 17512 w 37105"/>
                <a:gd name="connsiteY1" fmla="*/ 29446 h 148501"/>
                <a:gd name="connsiteX2" fmla="*/ 35077 w 37105"/>
                <a:gd name="connsiteY2" fmla="*/ 53727 h 148501"/>
                <a:gd name="connsiteX3" fmla="*/ 33010 w 37105"/>
                <a:gd name="connsiteY3" fmla="*/ 85757 h 148501"/>
                <a:gd name="connsiteX4" fmla="*/ 1836 w 37105"/>
                <a:gd name="connsiteY4" fmla="*/ 104494 h 148501"/>
                <a:gd name="connsiteX5" fmla="*/ 1842 w 37105"/>
                <a:gd name="connsiteY5" fmla="*/ 137596 h 148501"/>
                <a:gd name="connsiteX6" fmla="*/ 34001 w 37105"/>
                <a:gd name="connsiteY6" fmla="*/ 148501 h 148501"/>
                <a:gd name="connsiteX0" fmla="*/ 32629 w 36724"/>
                <a:gd name="connsiteY0" fmla="*/ 0 h 148501"/>
                <a:gd name="connsiteX1" fmla="*/ 17131 w 36724"/>
                <a:gd name="connsiteY1" fmla="*/ 29446 h 148501"/>
                <a:gd name="connsiteX2" fmla="*/ 34696 w 36724"/>
                <a:gd name="connsiteY2" fmla="*/ 53727 h 148501"/>
                <a:gd name="connsiteX3" fmla="*/ 32629 w 36724"/>
                <a:gd name="connsiteY3" fmla="*/ 85757 h 148501"/>
                <a:gd name="connsiteX4" fmla="*/ 1455 w 36724"/>
                <a:gd name="connsiteY4" fmla="*/ 104494 h 148501"/>
                <a:gd name="connsiteX5" fmla="*/ 5480 w 36724"/>
                <a:gd name="connsiteY5" fmla="*/ 135184 h 148501"/>
                <a:gd name="connsiteX6" fmla="*/ 33620 w 36724"/>
                <a:gd name="connsiteY6" fmla="*/ 148501 h 148501"/>
                <a:gd name="connsiteX0" fmla="*/ 32854 w 36949"/>
                <a:gd name="connsiteY0" fmla="*/ 0 h 148501"/>
                <a:gd name="connsiteX1" fmla="*/ 17356 w 36949"/>
                <a:gd name="connsiteY1" fmla="*/ 29446 h 148501"/>
                <a:gd name="connsiteX2" fmla="*/ 34921 w 36949"/>
                <a:gd name="connsiteY2" fmla="*/ 53727 h 148501"/>
                <a:gd name="connsiteX3" fmla="*/ 32854 w 36949"/>
                <a:gd name="connsiteY3" fmla="*/ 85757 h 148501"/>
                <a:gd name="connsiteX4" fmla="*/ 1680 w 36949"/>
                <a:gd name="connsiteY4" fmla="*/ 104494 h 148501"/>
                <a:gd name="connsiteX5" fmla="*/ 5705 w 36949"/>
                <a:gd name="connsiteY5" fmla="*/ 135184 h 148501"/>
                <a:gd name="connsiteX6" fmla="*/ 33845 w 36949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3632 w 37727"/>
                <a:gd name="connsiteY0" fmla="*/ 0 h 148501"/>
                <a:gd name="connsiteX1" fmla="*/ 18134 w 37727"/>
                <a:gd name="connsiteY1" fmla="*/ 29446 h 148501"/>
                <a:gd name="connsiteX2" fmla="*/ 35699 w 37727"/>
                <a:gd name="connsiteY2" fmla="*/ 53727 h 148501"/>
                <a:gd name="connsiteX3" fmla="*/ 33632 w 37727"/>
                <a:gd name="connsiteY3" fmla="*/ 85757 h 148501"/>
                <a:gd name="connsiteX4" fmla="*/ 2458 w 37727"/>
                <a:gd name="connsiteY4" fmla="*/ 104494 h 148501"/>
                <a:gd name="connsiteX5" fmla="*/ 9297 w 37727"/>
                <a:gd name="connsiteY5" fmla="*/ 133576 h 148501"/>
                <a:gd name="connsiteX6" fmla="*/ 34623 w 37727"/>
                <a:gd name="connsiteY6" fmla="*/ 148501 h 148501"/>
                <a:gd name="connsiteX0" fmla="*/ 34077 w 38172"/>
                <a:gd name="connsiteY0" fmla="*/ 0 h 148501"/>
                <a:gd name="connsiteX1" fmla="*/ 18579 w 38172"/>
                <a:gd name="connsiteY1" fmla="*/ 29446 h 148501"/>
                <a:gd name="connsiteX2" fmla="*/ 36144 w 38172"/>
                <a:gd name="connsiteY2" fmla="*/ 53727 h 148501"/>
                <a:gd name="connsiteX3" fmla="*/ 34077 w 38172"/>
                <a:gd name="connsiteY3" fmla="*/ 85757 h 148501"/>
                <a:gd name="connsiteX4" fmla="*/ 2903 w 38172"/>
                <a:gd name="connsiteY4" fmla="*/ 104494 h 148501"/>
                <a:gd name="connsiteX5" fmla="*/ 7732 w 38172"/>
                <a:gd name="connsiteY5" fmla="*/ 135184 h 148501"/>
                <a:gd name="connsiteX6" fmla="*/ 35068 w 38172"/>
                <a:gd name="connsiteY6" fmla="*/ 148501 h 148501"/>
                <a:gd name="connsiteX0" fmla="*/ 34077 w 38172"/>
                <a:gd name="connsiteY0" fmla="*/ 0 h 154932"/>
                <a:gd name="connsiteX1" fmla="*/ 18579 w 38172"/>
                <a:gd name="connsiteY1" fmla="*/ 29446 h 154932"/>
                <a:gd name="connsiteX2" fmla="*/ 36144 w 38172"/>
                <a:gd name="connsiteY2" fmla="*/ 53727 h 154932"/>
                <a:gd name="connsiteX3" fmla="*/ 34077 w 38172"/>
                <a:gd name="connsiteY3" fmla="*/ 85757 h 154932"/>
                <a:gd name="connsiteX4" fmla="*/ 2903 w 38172"/>
                <a:gd name="connsiteY4" fmla="*/ 104494 h 154932"/>
                <a:gd name="connsiteX5" fmla="*/ 7732 w 38172"/>
                <a:gd name="connsiteY5" fmla="*/ 135184 h 154932"/>
                <a:gd name="connsiteX6" fmla="*/ 33460 w 38172"/>
                <a:gd name="connsiteY6" fmla="*/ 154932 h 154932"/>
                <a:gd name="connsiteX0" fmla="*/ 34077 w 38172"/>
                <a:gd name="connsiteY0" fmla="*/ 0 h 158549"/>
                <a:gd name="connsiteX1" fmla="*/ 18579 w 38172"/>
                <a:gd name="connsiteY1" fmla="*/ 29446 h 158549"/>
                <a:gd name="connsiteX2" fmla="*/ 36144 w 38172"/>
                <a:gd name="connsiteY2" fmla="*/ 53727 h 158549"/>
                <a:gd name="connsiteX3" fmla="*/ 34077 w 38172"/>
                <a:gd name="connsiteY3" fmla="*/ 85757 h 158549"/>
                <a:gd name="connsiteX4" fmla="*/ 2903 w 38172"/>
                <a:gd name="connsiteY4" fmla="*/ 104494 h 158549"/>
                <a:gd name="connsiteX5" fmla="*/ 7732 w 38172"/>
                <a:gd name="connsiteY5" fmla="*/ 135184 h 158549"/>
                <a:gd name="connsiteX6" fmla="*/ 32254 w 38172"/>
                <a:gd name="connsiteY6" fmla="*/ 158549 h 158549"/>
                <a:gd name="connsiteX0" fmla="*/ 34077 w 38199"/>
                <a:gd name="connsiteY0" fmla="*/ 0 h 158549"/>
                <a:gd name="connsiteX1" fmla="*/ 18177 w 38199"/>
                <a:gd name="connsiteY1" fmla="*/ 16986 h 158549"/>
                <a:gd name="connsiteX2" fmla="*/ 36144 w 38199"/>
                <a:gd name="connsiteY2" fmla="*/ 53727 h 158549"/>
                <a:gd name="connsiteX3" fmla="*/ 34077 w 38199"/>
                <a:gd name="connsiteY3" fmla="*/ 85757 h 158549"/>
                <a:gd name="connsiteX4" fmla="*/ 2903 w 38199"/>
                <a:gd name="connsiteY4" fmla="*/ 104494 h 158549"/>
                <a:gd name="connsiteX5" fmla="*/ 7732 w 38199"/>
                <a:gd name="connsiteY5" fmla="*/ 135184 h 158549"/>
                <a:gd name="connsiteX6" fmla="*/ 32254 w 38199"/>
                <a:gd name="connsiteY6" fmla="*/ 158549 h 158549"/>
                <a:gd name="connsiteX0" fmla="*/ 34077 w 39285"/>
                <a:gd name="connsiteY0" fmla="*/ 0 h 158549"/>
                <a:gd name="connsiteX1" fmla="*/ 18177 w 39285"/>
                <a:gd name="connsiteY1" fmla="*/ 16986 h 158549"/>
                <a:gd name="connsiteX2" fmla="*/ 37752 w 39285"/>
                <a:gd name="connsiteY2" fmla="*/ 36444 h 158549"/>
                <a:gd name="connsiteX3" fmla="*/ 34077 w 39285"/>
                <a:gd name="connsiteY3" fmla="*/ 85757 h 158549"/>
                <a:gd name="connsiteX4" fmla="*/ 2903 w 39285"/>
                <a:gd name="connsiteY4" fmla="*/ 104494 h 158549"/>
                <a:gd name="connsiteX5" fmla="*/ 7732 w 39285"/>
                <a:gd name="connsiteY5" fmla="*/ 135184 h 158549"/>
                <a:gd name="connsiteX6" fmla="*/ 32254 w 39285"/>
                <a:gd name="connsiteY6" fmla="*/ 158549 h 158549"/>
                <a:gd name="connsiteX0" fmla="*/ 34077 w 34318"/>
                <a:gd name="connsiteY0" fmla="*/ 0 h 158549"/>
                <a:gd name="connsiteX1" fmla="*/ 18177 w 34318"/>
                <a:gd name="connsiteY1" fmla="*/ 16986 h 158549"/>
                <a:gd name="connsiteX2" fmla="*/ 34077 w 34318"/>
                <a:gd name="connsiteY2" fmla="*/ 85757 h 158549"/>
                <a:gd name="connsiteX3" fmla="*/ 2903 w 34318"/>
                <a:gd name="connsiteY3" fmla="*/ 104494 h 158549"/>
                <a:gd name="connsiteX4" fmla="*/ 7732 w 34318"/>
                <a:gd name="connsiteY4" fmla="*/ 135184 h 158549"/>
                <a:gd name="connsiteX5" fmla="*/ 32254 w 34318"/>
                <a:gd name="connsiteY5" fmla="*/ 158549 h 158549"/>
                <a:gd name="connsiteX0" fmla="*/ 34077 w 35908"/>
                <a:gd name="connsiteY0" fmla="*/ 0 h 158549"/>
                <a:gd name="connsiteX1" fmla="*/ 18177 w 35908"/>
                <a:gd name="connsiteY1" fmla="*/ 16986 h 158549"/>
                <a:gd name="connsiteX2" fmla="*/ 35685 w 35908"/>
                <a:gd name="connsiteY2" fmla="*/ 61641 h 158549"/>
                <a:gd name="connsiteX3" fmla="*/ 2903 w 35908"/>
                <a:gd name="connsiteY3" fmla="*/ 104494 h 158549"/>
                <a:gd name="connsiteX4" fmla="*/ 7732 w 35908"/>
                <a:gd name="connsiteY4" fmla="*/ 135184 h 158549"/>
                <a:gd name="connsiteX5" fmla="*/ 32254 w 35908"/>
                <a:gd name="connsiteY5" fmla="*/ 158549 h 158549"/>
                <a:gd name="connsiteX0" fmla="*/ 29274 w 30916"/>
                <a:gd name="connsiteY0" fmla="*/ 0 h 158549"/>
                <a:gd name="connsiteX1" fmla="*/ 13374 w 30916"/>
                <a:gd name="connsiteY1" fmla="*/ 16986 h 158549"/>
                <a:gd name="connsiteX2" fmla="*/ 30882 w 30916"/>
                <a:gd name="connsiteY2" fmla="*/ 61641 h 158549"/>
                <a:gd name="connsiteX3" fmla="*/ 7746 w 30916"/>
                <a:gd name="connsiteY3" fmla="*/ 85603 h 158549"/>
                <a:gd name="connsiteX4" fmla="*/ 2929 w 30916"/>
                <a:gd name="connsiteY4" fmla="*/ 135184 h 158549"/>
                <a:gd name="connsiteX5" fmla="*/ 27451 w 30916"/>
                <a:gd name="connsiteY5" fmla="*/ 158549 h 158549"/>
                <a:gd name="connsiteX0" fmla="*/ 23592 w 25234"/>
                <a:gd name="connsiteY0" fmla="*/ 0 h 158549"/>
                <a:gd name="connsiteX1" fmla="*/ 7692 w 25234"/>
                <a:gd name="connsiteY1" fmla="*/ 16986 h 158549"/>
                <a:gd name="connsiteX2" fmla="*/ 25200 w 25234"/>
                <a:gd name="connsiteY2" fmla="*/ 61641 h 158549"/>
                <a:gd name="connsiteX3" fmla="*/ 2064 w 25234"/>
                <a:gd name="connsiteY3" fmla="*/ 85603 h 158549"/>
                <a:gd name="connsiteX4" fmla="*/ 11315 w 25234"/>
                <a:gd name="connsiteY4" fmla="*/ 118705 h 158549"/>
                <a:gd name="connsiteX5" fmla="*/ 21769 w 25234"/>
                <a:gd name="connsiteY5" fmla="*/ 158549 h 158549"/>
                <a:gd name="connsiteX0" fmla="*/ 23592 w 25234"/>
                <a:gd name="connsiteY0" fmla="*/ 0 h 128806"/>
                <a:gd name="connsiteX1" fmla="*/ 7692 w 25234"/>
                <a:gd name="connsiteY1" fmla="*/ 16986 h 128806"/>
                <a:gd name="connsiteX2" fmla="*/ 25200 w 25234"/>
                <a:gd name="connsiteY2" fmla="*/ 61641 h 128806"/>
                <a:gd name="connsiteX3" fmla="*/ 2064 w 25234"/>
                <a:gd name="connsiteY3" fmla="*/ 85603 h 128806"/>
                <a:gd name="connsiteX4" fmla="*/ 11315 w 25234"/>
                <a:gd name="connsiteY4" fmla="*/ 118705 h 128806"/>
                <a:gd name="connsiteX5" fmla="*/ 22573 w 25234"/>
                <a:gd name="connsiteY5" fmla="*/ 128806 h 128806"/>
                <a:gd name="connsiteX0" fmla="*/ 24767 w 26409"/>
                <a:gd name="connsiteY0" fmla="*/ 0 h 128806"/>
                <a:gd name="connsiteX1" fmla="*/ 8867 w 26409"/>
                <a:gd name="connsiteY1" fmla="*/ 16986 h 128806"/>
                <a:gd name="connsiteX2" fmla="*/ 26375 w 26409"/>
                <a:gd name="connsiteY2" fmla="*/ 61641 h 128806"/>
                <a:gd name="connsiteX3" fmla="*/ 3239 w 26409"/>
                <a:gd name="connsiteY3" fmla="*/ 85603 h 128806"/>
                <a:gd name="connsiteX4" fmla="*/ 6863 w 26409"/>
                <a:gd name="connsiteY4" fmla="*/ 114686 h 128806"/>
                <a:gd name="connsiteX5" fmla="*/ 23748 w 26409"/>
                <a:gd name="connsiteY5" fmla="*/ 128806 h 128806"/>
                <a:gd name="connsiteX0" fmla="*/ 24767 w 24767"/>
                <a:gd name="connsiteY0" fmla="*/ 0 h 128806"/>
                <a:gd name="connsiteX1" fmla="*/ 8867 w 24767"/>
                <a:gd name="connsiteY1" fmla="*/ 16986 h 128806"/>
                <a:gd name="connsiteX2" fmla="*/ 23963 w 24767"/>
                <a:gd name="connsiteY2" fmla="*/ 41946 h 128806"/>
                <a:gd name="connsiteX3" fmla="*/ 3239 w 24767"/>
                <a:gd name="connsiteY3" fmla="*/ 85603 h 128806"/>
                <a:gd name="connsiteX4" fmla="*/ 6863 w 24767"/>
                <a:gd name="connsiteY4" fmla="*/ 114686 h 128806"/>
                <a:gd name="connsiteX5" fmla="*/ 23748 w 24767"/>
                <a:gd name="connsiteY5" fmla="*/ 128806 h 128806"/>
                <a:gd name="connsiteX0" fmla="*/ 24225 w 24225"/>
                <a:gd name="connsiteY0" fmla="*/ 0 h 128806"/>
                <a:gd name="connsiteX1" fmla="*/ 8325 w 24225"/>
                <a:gd name="connsiteY1" fmla="*/ 16986 h 128806"/>
                <a:gd name="connsiteX2" fmla="*/ 23421 w 24225"/>
                <a:gd name="connsiteY2" fmla="*/ 41946 h 128806"/>
                <a:gd name="connsiteX3" fmla="*/ 3501 w 24225"/>
                <a:gd name="connsiteY3" fmla="*/ 64702 h 128806"/>
                <a:gd name="connsiteX4" fmla="*/ 6321 w 24225"/>
                <a:gd name="connsiteY4" fmla="*/ 114686 h 128806"/>
                <a:gd name="connsiteX5" fmla="*/ 23206 w 24225"/>
                <a:gd name="connsiteY5" fmla="*/ 128806 h 128806"/>
                <a:gd name="connsiteX0" fmla="*/ 24676 w 24676"/>
                <a:gd name="connsiteY0" fmla="*/ 0 h 128806"/>
                <a:gd name="connsiteX1" fmla="*/ 8776 w 24676"/>
                <a:gd name="connsiteY1" fmla="*/ 16986 h 128806"/>
                <a:gd name="connsiteX2" fmla="*/ 23872 w 24676"/>
                <a:gd name="connsiteY2" fmla="*/ 41946 h 128806"/>
                <a:gd name="connsiteX3" fmla="*/ 3952 w 24676"/>
                <a:gd name="connsiteY3" fmla="*/ 64702 h 128806"/>
                <a:gd name="connsiteX4" fmla="*/ 5566 w 24676"/>
                <a:gd name="connsiteY4" fmla="*/ 88560 h 128806"/>
                <a:gd name="connsiteX5" fmla="*/ 23657 w 24676"/>
                <a:gd name="connsiteY5" fmla="*/ 128806 h 128806"/>
                <a:gd name="connsiteX0" fmla="*/ 24676 w 24676"/>
                <a:gd name="connsiteY0" fmla="*/ 0 h 101073"/>
                <a:gd name="connsiteX1" fmla="*/ 8776 w 24676"/>
                <a:gd name="connsiteY1" fmla="*/ 16986 h 101073"/>
                <a:gd name="connsiteX2" fmla="*/ 23872 w 24676"/>
                <a:gd name="connsiteY2" fmla="*/ 41946 h 101073"/>
                <a:gd name="connsiteX3" fmla="*/ 3952 w 24676"/>
                <a:gd name="connsiteY3" fmla="*/ 64702 h 101073"/>
                <a:gd name="connsiteX4" fmla="*/ 5566 w 24676"/>
                <a:gd name="connsiteY4" fmla="*/ 88560 h 101073"/>
                <a:gd name="connsiteX5" fmla="*/ 18834 w 24676"/>
                <a:gd name="connsiteY5" fmla="*/ 101073 h 101073"/>
                <a:gd name="connsiteX0" fmla="*/ 24676 w 24676"/>
                <a:gd name="connsiteY0" fmla="*/ 0 h 101073"/>
                <a:gd name="connsiteX1" fmla="*/ 8776 w 24676"/>
                <a:gd name="connsiteY1" fmla="*/ 16986 h 101073"/>
                <a:gd name="connsiteX2" fmla="*/ 23872 w 24676"/>
                <a:gd name="connsiteY2" fmla="*/ 36319 h 101073"/>
                <a:gd name="connsiteX3" fmla="*/ 3952 w 24676"/>
                <a:gd name="connsiteY3" fmla="*/ 64702 h 101073"/>
                <a:gd name="connsiteX4" fmla="*/ 5566 w 24676"/>
                <a:gd name="connsiteY4" fmla="*/ 88560 h 101073"/>
                <a:gd name="connsiteX5" fmla="*/ 18834 w 24676"/>
                <a:gd name="connsiteY5" fmla="*/ 101073 h 101073"/>
                <a:gd name="connsiteX0" fmla="*/ 24444 w 24444"/>
                <a:gd name="connsiteY0" fmla="*/ 0 h 101073"/>
                <a:gd name="connsiteX1" fmla="*/ 8544 w 24444"/>
                <a:gd name="connsiteY1" fmla="*/ 16986 h 101073"/>
                <a:gd name="connsiteX2" fmla="*/ 23640 w 24444"/>
                <a:gd name="connsiteY2" fmla="*/ 36319 h 101073"/>
                <a:gd name="connsiteX3" fmla="*/ 4122 w 24444"/>
                <a:gd name="connsiteY3" fmla="*/ 55056 h 101073"/>
                <a:gd name="connsiteX4" fmla="*/ 5334 w 24444"/>
                <a:gd name="connsiteY4" fmla="*/ 88560 h 101073"/>
                <a:gd name="connsiteX5" fmla="*/ 18602 w 24444"/>
                <a:gd name="connsiteY5" fmla="*/ 101073 h 101073"/>
                <a:gd name="connsiteX0" fmla="*/ 26648 w 26648"/>
                <a:gd name="connsiteY0" fmla="*/ 0 h 101073"/>
                <a:gd name="connsiteX1" fmla="*/ 10748 w 26648"/>
                <a:gd name="connsiteY1" fmla="*/ 16986 h 101073"/>
                <a:gd name="connsiteX2" fmla="*/ 25844 w 26648"/>
                <a:gd name="connsiteY2" fmla="*/ 36319 h 101073"/>
                <a:gd name="connsiteX3" fmla="*/ 6326 w 26648"/>
                <a:gd name="connsiteY3" fmla="*/ 55056 h 101073"/>
                <a:gd name="connsiteX4" fmla="*/ 3519 w 26648"/>
                <a:gd name="connsiteY4" fmla="*/ 84139 h 101073"/>
                <a:gd name="connsiteX5" fmla="*/ 20806 w 26648"/>
                <a:gd name="connsiteY5" fmla="*/ 101073 h 101073"/>
                <a:gd name="connsiteX0" fmla="*/ 26648 w 26648"/>
                <a:gd name="connsiteY0" fmla="*/ 0 h 103887"/>
                <a:gd name="connsiteX1" fmla="*/ 10748 w 26648"/>
                <a:gd name="connsiteY1" fmla="*/ 16986 h 103887"/>
                <a:gd name="connsiteX2" fmla="*/ 25844 w 26648"/>
                <a:gd name="connsiteY2" fmla="*/ 36319 h 103887"/>
                <a:gd name="connsiteX3" fmla="*/ 6326 w 26648"/>
                <a:gd name="connsiteY3" fmla="*/ 55056 h 103887"/>
                <a:gd name="connsiteX4" fmla="*/ 3519 w 26648"/>
                <a:gd name="connsiteY4" fmla="*/ 84139 h 103887"/>
                <a:gd name="connsiteX5" fmla="*/ 21208 w 26648"/>
                <a:gd name="connsiteY5" fmla="*/ 103887 h 103887"/>
                <a:gd name="connsiteX0" fmla="*/ 25657 w 25657"/>
                <a:gd name="connsiteY0" fmla="*/ 0 h 103887"/>
                <a:gd name="connsiteX1" fmla="*/ 9757 w 25657"/>
                <a:gd name="connsiteY1" fmla="*/ 16986 h 103887"/>
                <a:gd name="connsiteX2" fmla="*/ 24853 w 25657"/>
                <a:gd name="connsiteY2" fmla="*/ 36319 h 103887"/>
                <a:gd name="connsiteX3" fmla="*/ 9145 w 25657"/>
                <a:gd name="connsiteY3" fmla="*/ 57723 h 103887"/>
                <a:gd name="connsiteX4" fmla="*/ 2528 w 25657"/>
                <a:gd name="connsiteY4" fmla="*/ 84139 h 103887"/>
                <a:gd name="connsiteX5" fmla="*/ 20217 w 25657"/>
                <a:gd name="connsiteY5" fmla="*/ 103887 h 103887"/>
                <a:gd name="connsiteX0" fmla="*/ 16557 w 16557"/>
                <a:gd name="connsiteY0" fmla="*/ 0 h 103887"/>
                <a:gd name="connsiteX1" fmla="*/ 657 w 16557"/>
                <a:gd name="connsiteY1" fmla="*/ 16986 h 103887"/>
                <a:gd name="connsiteX2" fmla="*/ 15753 w 16557"/>
                <a:gd name="connsiteY2" fmla="*/ 36319 h 103887"/>
                <a:gd name="connsiteX3" fmla="*/ 45 w 16557"/>
                <a:gd name="connsiteY3" fmla="*/ 57723 h 103887"/>
                <a:gd name="connsiteX4" fmla="*/ 11117 w 16557"/>
                <a:gd name="connsiteY4" fmla="*/ 103887 h 103887"/>
                <a:gd name="connsiteX0" fmla="*/ 15907 w 15907"/>
                <a:gd name="connsiteY0" fmla="*/ 0 h 103887"/>
                <a:gd name="connsiteX1" fmla="*/ 7 w 15907"/>
                <a:gd name="connsiteY1" fmla="*/ 16986 h 103887"/>
                <a:gd name="connsiteX2" fmla="*/ 15103 w 15907"/>
                <a:gd name="connsiteY2" fmla="*/ 36319 h 103887"/>
                <a:gd name="connsiteX3" fmla="*/ 10467 w 15907"/>
                <a:gd name="connsiteY3" fmla="*/ 103887 h 103887"/>
                <a:gd name="connsiteX0" fmla="*/ 15907 w 15907"/>
                <a:gd name="connsiteY0" fmla="*/ 0 h 36319"/>
                <a:gd name="connsiteX1" fmla="*/ 7 w 15907"/>
                <a:gd name="connsiteY1" fmla="*/ 16986 h 36319"/>
                <a:gd name="connsiteX2" fmla="*/ 15103 w 15907"/>
                <a:gd name="connsiteY2" fmla="*/ 36319 h 36319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17655"/>
                <a:gd name="connsiteY0" fmla="*/ 0 h 38020"/>
                <a:gd name="connsiteX1" fmla="*/ 7 w 17655"/>
                <a:gd name="connsiteY1" fmla="*/ 16986 h 38020"/>
                <a:gd name="connsiteX2" fmla="*/ 17655 w 17655"/>
                <a:gd name="connsiteY2" fmla="*/ 38020 h 38020"/>
                <a:gd name="connsiteX0" fmla="*/ 15907 w 17655"/>
                <a:gd name="connsiteY0" fmla="*/ 0 h 38020"/>
                <a:gd name="connsiteX1" fmla="*/ 7 w 17655"/>
                <a:gd name="connsiteY1" fmla="*/ 16986 h 38020"/>
                <a:gd name="connsiteX2" fmla="*/ 17655 w 17655"/>
                <a:gd name="connsiteY2" fmla="*/ 38020 h 38020"/>
                <a:gd name="connsiteX0" fmla="*/ 15907 w 17655"/>
                <a:gd name="connsiteY0" fmla="*/ 0 h 38020"/>
                <a:gd name="connsiteX1" fmla="*/ 7 w 17655"/>
                <a:gd name="connsiteY1" fmla="*/ 16986 h 38020"/>
                <a:gd name="connsiteX2" fmla="*/ 17655 w 17655"/>
                <a:gd name="connsiteY2" fmla="*/ 38020 h 38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55" h="38020" extrusionOk="0">
                  <a:moveTo>
                    <a:pt x="15907" y="0"/>
                  </a:moveTo>
                  <a:cubicBezTo>
                    <a:pt x="13324" y="4907"/>
                    <a:pt x="-338" y="8031"/>
                    <a:pt x="7" y="16986"/>
                  </a:cubicBezTo>
                  <a:cubicBezTo>
                    <a:pt x="7" y="31279"/>
                    <a:pt x="10383" y="23537"/>
                    <a:pt x="17655" y="3802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Shape 88"/>
            <p:cNvSpPr/>
            <p:nvPr/>
          </p:nvSpPr>
          <p:spPr>
            <a:xfrm>
              <a:off x="6141000" y="2429474"/>
              <a:ext cx="488400" cy="1793725"/>
            </a:xfrm>
            <a:custGeom>
              <a:avLst/>
              <a:gdLst>
                <a:gd name="connsiteX0" fmla="*/ 44 w 53255"/>
                <a:gd name="connsiteY0" fmla="*/ 0 h 80367"/>
                <a:gd name="connsiteX1" fmla="*/ 21225 w 53255"/>
                <a:gd name="connsiteY1" fmla="*/ 32030 h 80367"/>
                <a:gd name="connsiteX2" fmla="*/ 52738 w 53255"/>
                <a:gd name="connsiteY2" fmla="*/ 49595 h 80367"/>
                <a:gd name="connsiteX3" fmla="*/ 25 w 53255"/>
                <a:gd name="connsiteY3" fmla="*/ 80367 h 80367"/>
                <a:gd name="connsiteX0" fmla="*/ 56 w 34191"/>
                <a:gd name="connsiteY0" fmla="*/ 0 h 80367"/>
                <a:gd name="connsiteX1" fmla="*/ 21237 w 34191"/>
                <a:gd name="connsiteY1" fmla="*/ 32030 h 80367"/>
                <a:gd name="connsiteX2" fmla="*/ 33457 w 34191"/>
                <a:gd name="connsiteY2" fmla="*/ 47585 h 80367"/>
                <a:gd name="connsiteX3" fmla="*/ 37 w 34191"/>
                <a:gd name="connsiteY3" fmla="*/ 80367 h 80367"/>
                <a:gd name="connsiteX0" fmla="*/ 56 w 34191"/>
                <a:gd name="connsiteY0" fmla="*/ 0 h 80367"/>
                <a:gd name="connsiteX1" fmla="*/ 20835 w 34191"/>
                <a:gd name="connsiteY1" fmla="*/ 21178 h 80367"/>
                <a:gd name="connsiteX2" fmla="*/ 33457 w 34191"/>
                <a:gd name="connsiteY2" fmla="*/ 47585 h 80367"/>
                <a:gd name="connsiteX3" fmla="*/ 37 w 34191"/>
                <a:gd name="connsiteY3" fmla="*/ 80367 h 80367"/>
                <a:gd name="connsiteX0" fmla="*/ 56 w 34191"/>
                <a:gd name="connsiteY0" fmla="*/ 0 h 80367"/>
                <a:gd name="connsiteX1" fmla="*/ 20835 w 34191"/>
                <a:gd name="connsiteY1" fmla="*/ 21178 h 80367"/>
                <a:gd name="connsiteX2" fmla="*/ 33457 w 34191"/>
                <a:gd name="connsiteY2" fmla="*/ 47585 h 80367"/>
                <a:gd name="connsiteX3" fmla="*/ 37 w 34191"/>
                <a:gd name="connsiteY3" fmla="*/ 80367 h 80367"/>
                <a:gd name="connsiteX0" fmla="*/ 65 w 26709"/>
                <a:gd name="connsiteY0" fmla="*/ 0 h 80367"/>
                <a:gd name="connsiteX1" fmla="*/ 20844 w 26709"/>
                <a:gd name="connsiteY1" fmla="*/ 21178 h 80367"/>
                <a:gd name="connsiteX2" fmla="*/ 25829 w 26709"/>
                <a:gd name="connsiteY2" fmla="*/ 45575 h 80367"/>
                <a:gd name="connsiteX3" fmla="*/ 46 w 26709"/>
                <a:gd name="connsiteY3" fmla="*/ 80367 h 80367"/>
                <a:gd name="connsiteX0" fmla="*/ 103 w 25867"/>
                <a:gd name="connsiteY0" fmla="*/ 0 h 80367"/>
                <a:gd name="connsiteX1" fmla="*/ 20882 w 25867"/>
                <a:gd name="connsiteY1" fmla="*/ 21178 h 80367"/>
                <a:gd name="connsiteX2" fmla="*/ 25867 w 25867"/>
                <a:gd name="connsiteY2" fmla="*/ 45575 h 80367"/>
                <a:gd name="connsiteX3" fmla="*/ 84 w 25867"/>
                <a:gd name="connsiteY3" fmla="*/ 80367 h 80367"/>
                <a:gd name="connsiteX0" fmla="*/ 103 w 27443"/>
                <a:gd name="connsiteY0" fmla="*/ 0 h 80367"/>
                <a:gd name="connsiteX1" fmla="*/ 20882 w 27443"/>
                <a:gd name="connsiteY1" fmla="*/ 21178 h 80367"/>
                <a:gd name="connsiteX2" fmla="*/ 25867 w 27443"/>
                <a:gd name="connsiteY2" fmla="*/ 45575 h 80367"/>
                <a:gd name="connsiteX3" fmla="*/ 84 w 27443"/>
                <a:gd name="connsiteY3" fmla="*/ 80367 h 80367"/>
                <a:gd name="connsiteX0" fmla="*/ 2506 w 29846"/>
                <a:gd name="connsiteY0" fmla="*/ 0 h 82779"/>
                <a:gd name="connsiteX1" fmla="*/ 23285 w 29846"/>
                <a:gd name="connsiteY1" fmla="*/ 21178 h 82779"/>
                <a:gd name="connsiteX2" fmla="*/ 28270 w 29846"/>
                <a:gd name="connsiteY2" fmla="*/ 45575 h 82779"/>
                <a:gd name="connsiteX3" fmla="*/ 75 w 29846"/>
                <a:gd name="connsiteY3" fmla="*/ 82779 h 82779"/>
                <a:gd name="connsiteX0" fmla="*/ 1305 w 28645"/>
                <a:gd name="connsiteY0" fmla="*/ 0 h 68711"/>
                <a:gd name="connsiteX1" fmla="*/ 22084 w 28645"/>
                <a:gd name="connsiteY1" fmla="*/ 21178 h 68711"/>
                <a:gd name="connsiteX2" fmla="*/ 27069 w 28645"/>
                <a:gd name="connsiteY2" fmla="*/ 45575 h 68711"/>
                <a:gd name="connsiteX3" fmla="*/ 80 w 28645"/>
                <a:gd name="connsiteY3" fmla="*/ 68711 h 68711"/>
                <a:gd name="connsiteX0" fmla="*/ 1326 w 25306"/>
                <a:gd name="connsiteY0" fmla="*/ 0 h 68711"/>
                <a:gd name="connsiteX1" fmla="*/ 22105 w 25306"/>
                <a:gd name="connsiteY1" fmla="*/ 21178 h 68711"/>
                <a:gd name="connsiteX2" fmla="*/ 22669 w 25306"/>
                <a:gd name="connsiteY2" fmla="*/ 42761 h 68711"/>
                <a:gd name="connsiteX3" fmla="*/ 101 w 25306"/>
                <a:gd name="connsiteY3" fmla="*/ 68711 h 68711"/>
                <a:gd name="connsiteX0" fmla="*/ 1326 w 24074"/>
                <a:gd name="connsiteY0" fmla="*/ 0 h 68711"/>
                <a:gd name="connsiteX1" fmla="*/ 17282 w 24074"/>
                <a:gd name="connsiteY1" fmla="*/ 21982 h 68711"/>
                <a:gd name="connsiteX2" fmla="*/ 22669 w 24074"/>
                <a:gd name="connsiteY2" fmla="*/ 42761 h 68711"/>
                <a:gd name="connsiteX3" fmla="*/ 101 w 24074"/>
                <a:gd name="connsiteY3" fmla="*/ 68711 h 68711"/>
                <a:gd name="connsiteX0" fmla="*/ 1326 w 24272"/>
                <a:gd name="connsiteY0" fmla="*/ 0 h 68711"/>
                <a:gd name="connsiteX1" fmla="*/ 18488 w 24272"/>
                <a:gd name="connsiteY1" fmla="*/ 19570 h 68711"/>
                <a:gd name="connsiteX2" fmla="*/ 22669 w 24272"/>
                <a:gd name="connsiteY2" fmla="*/ 42761 h 68711"/>
                <a:gd name="connsiteX3" fmla="*/ 101 w 24272"/>
                <a:gd name="connsiteY3" fmla="*/ 68711 h 68711"/>
                <a:gd name="connsiteX0" fmla="*/ 1360 w 21268"/>
                <a:gd name="connsiteY0" fmla="*/ 0 h 68711"/>
                <a:gd name="connsiteX1" fmla="*/ 18522 w 21268"/>
                <a:gd name="connsiteY1" fmla="*/ 19570 h 68711"/>
                <a:gd name="connsiteX2" fmla="*/ 18684 w 21268"/>
                <a:gd name="connsiteY2" fmla="*/ 48790 h 68711"/>
                <a:gd name="connsiteX3" fmla="*/ 135 w 21268"/>
                <a:gd name="connsiteY3" fmla="*/ 68711 h 68711"/>
                <a:gd name="connsiteX0" fmla="*/ 1339 w 22977"/>
                <a:gd name="connsiteY0" fmla="*/ 0 h 68711"/>
                <a:gd name="connsiteX1" fmla="*/ 18501 w 22977"/>
                <a:gd name="connsiteY1" fmla="*/ 19570 h 68711"/>
                <a:gd name="connsiteX2" fmla="*/ 21075 w 22977"/>
                <a:gd name="connsiteY2" fmla="*/ 47986 h 68711"/>
                <a:gd name="connsiteX3" fmla="*/ 114 w 22977"/>
                <a:gd name="connsiteY3" fmla="*/ 68711 h 68711"/>
                <a:gd name="connsiteX0" fmla="*/ 1381 w 20380"/>
                <a:gd name="connsiteY0" fmla="*/ 0 h 68711"/>
                <a:gd name="connsiteX1" fmla="*/ 18543 w 20380"/>
                <a:gd name="connsiteY1" fmla="*/ 19570 h 68711"/>
                <a:gd name="connsiteX2" fmla="*/ 17098 w 20380"/>
                <a:gd name="connsiteY2" fmla="*/ 47986 h 68711"/>
                <a:gd name="connsiteX3" fmla="*/ 156 w 20380"/>
                <a:gd name="connsiteY3" fmla="*/ 68711 h 68711"/>
                <a:gd name="connsiteX0" fmla="*/ 1381 w 22384"/>
                <a:gd name="connsiteY0" fmla="*/ 0 h 68711"/>
                <a:gd name="connsiteX1" fmla="*/ 21357 w 22384"/>
                <a:gd name="connsiteY1" fmla="*/ 21580 h 68711"/>
                <a:gd name="connsiteX2" fmla="*/ 17098 w 22384"/>
                <a:gd name="connsiteY2" fmla="*/ 47986 h 68711"/>
                <a:gd name="connsiteX3" fmla="*/ 156 w 22384"/>
                <a:gd name="connsiteY3" fmla="*/ 68711 h 68711"/>
                <a:gd name="connsiteX0" fmla="*/ 1427 w 21967"/>
                <a:gd name="connsiteY0" fmla="*/ 0 h 68711"/>
                <a:gd name="connsiteX1" fmla="*/ 21403 w 21967"/>
                <a:gd name="connsiteY1" fmla="*/ 21580 h 68711"/>
                <a:gd name="connsiteX2" fmla="*/ 14732 w 21967"/>
                <a:gd name="connsiteY2" fmla="*/ 47986 h 68711"/>
                <a:gd name="connsiteX3" fmla="*/ 202 w 21967"/>
                <a:gd name="connsiteY3" fmla="*/ 68711 h 68711"/>
                <a:gd name="connsiteX0" fmla="*/ 1382 w 22385"/>
                <a:gd name="connsiteY0" fmla="*/ 0 h 68711"/>
                <a:gd name="connsiteX1" fmla="*/ 21358 w 22385"/>
                <a:gd name="connsiteY1" fmla="*/ 21580 h 68711"/>
                <a:gd name="connsiteX2" fmla="*/ 17099 w 22385"/>
                <a:gd name="connsiteY2" fmla="*/ 50398 h 68711"/>
                <a:gd name="connsiteX3" fmla="*/ 157 w 22385"/>
                <a:gd name="connsiteY3" fmla="*/ 68711 h 68711"/>
                <a:gd name="connsiteX0" fmla="*/ 591 w 21594"/>
                <a:gd name="connsiteY0" fmla="*/ 0 h 71926"/>
                <a:gd name="connsiteX1" fmla="*/ 20567 w 21594"/>
                <a:gd name="connsiteY1" fmla="*/ 21580 h 71926"/>
                <a:gd name="connsiteX2" fmla="*/ 16308 w 21594"/>
                <a:gd name="connsiteY2" fmla="*/ 50398 h 71926"/>
                <a:gd name="connsiteX3" fmla="*/ 170 w 21594"/>
                <a:gd name="connsiteY3" fmla="*/ 71926 h 71926"/>
                <a:gd name="connsiteX0" fmla="*/ 2811 w 23814"/>
                <a:gd name="connsiteY0" fmla="*/ 0 h 70713"/>
                <a:gd name="connsiteX1" fmla="*/ 22787 w 23814"/>
                <a:gd name="connsiteY1" fmla="*/ 21580 h 70713"/>
                <a:gd name="connsiteX2" fmla="*/ 18528 w 23814"/>
                <a:gd name="connsiteY2" fmla="*/ 50398 h 70713"/>
                <a:gd name="connsiteX3" fmla="*/ 137 w 23814"/>
                <a:gd name="connsiteY3" fmla="*/ 70713 h 70713"/>
                <a:gd name="connsiteX0" fmla="*/ 2859 w 23306"/>
                <a:gd name="connsiteY0" fmla="*/ 0 h 70713"/>
                <a:gd name="connsiteX1" fmla="*/ 22835 w 23306"/>
                <a:gd name="connsiteY1" fmla="*/ 21580 h 70713"/>
                <a:gd name="connsiteX2" fmla="*/ 15456 w 23306"/>
                <a:gd name="connsiteY2" fmla="*/ 45891 h 70713"/>
                <a:gd name="connsiteX3" fmla="*/ 185 w 23306"/>
                <a:gd name="connsiteY3" fmla="*/ 70713 h 70713"/>
                <a:gd name="connsiteX0" fmla="*/ 2859 w 24007"/>
                <a:gd name="connsiteY0" fmla="*/ 0 h 70713"/>
                <a:gd name="connsiteX1" fmla="*/ 22835 w 24007"/>
                <a:gd name="connsiteY1" fmla="*/ 21580 h 70713"/>
                <a:gd name="connsiteX2" fmla="*/ 15456 w 24007"/>
                <a:gd name="connsiteY2" fmla="*/ 45891 h 70713"/>
                <a:gd name="connsiteX3" fmla="*/ 185 w 24007"/>
                <a:gd name="connsiteY3" fmla="*/ 70713 h 70713"/>
                <a:gd name="connsiteX0" fmla="*/ 2183 w 23331"/>
                <a:gd name="connsiteY0" fmla="*/ 0 h 70886"/>
                <a:gd name="connsiteX1" fmla="*/ 22159 w 23331"/>
                <a:gd name="connsiteY1" fmla="*/ 21580 h 70886"/>
                <a:gd name="connsiteX2" fmla="*/ 14780 w 23331"/>
                <a:gd name="connsiteY2" fmla="*/ 45891 h 70886"/>
                <a:gd name="connsiteX3" fmla="*/ 202 w 23331"/>
                <a:gd name="connsiteY3" fmla="*/ 70886 h 70886"/>
                <a:gd name="connsiteX0" fmla="*/ 1339 w 22487"/>
                <a:gd name="connsiteY0" fmla="*/ 0 h 70713"/>
                <a:gd name="connsiteX1" fmla="*/ 21315 w 22487"/>
                <a:gd name="connsiteY1" fmla="*/ 21580 h 70713"/>
                <a:gd name="connsiteX2" fmla="*/ 13936 w 22487"/>
                <a:gd name="connsiteY2" fmla="*/ 45891 h 70713"/>
                <a:gd name="connsiteX3" fmla="*/ 225 w 22487"/>
                <a:gd name="connsiteY3" fmla="*/ 70713 h 70713"/>
                <a:gd name="connsiteX0" fmla="*/ 1339 w 19623"/>
                <a:gd name="connsiteY0" fmla="*/ 0 h 70713"/>
                <a:gd name="connsiteX1" fmla="*/ 16362 w 19623"/>
                <a:gd name="connsiteY1" fmla="*/ 23485 h 70713"/>
                <a:gd name="connsiteX2" fmla="*/ 13936 w 19623"/>
                <a:gd name="connsiteY2" fmla="*/ 45891 h 70713"/>
                <a:gd name="connsiteX3" fmla="*/ 225 w 19623"/>
                <a:gd name="connsiteY3" fmla="*/ 70713 h 70713"/>
                <a:gd name="connsiteX0" fmla="*/ 1971 w 17398"/>
                <a:gd name="connsiteY0" fmla="*/ 0 h 70713"/>
                <a:gd name="connsiteX1" fmla="*/ 16994 w 17398"/>
                <a:gd name="connsiteY1" fmla="*/ 23485 h 70713"/>
                <a:gd name="connsiteX2" fmla="*/ 8091 w 17398"/>
                <a:gd name="connsiteY2" fmla="*/ 54273 h 70713"/>
                <a:gd name="connsiteX3" fmla="*/ 857 w 17398"/>
                <a:gd name="connsiteY3" fmla="*/ 70713 h 70713"/>
                <a:gd name="connsiteX0" fmla="*/ 4109 w 19536"/>
                <a:gd name="connsiteY0" fmla="*/ 0 h 71749"/>
                <a:gd name="connsiteX1" fmla="*/ 19132 w 19536"/>
                <a:gd name="connsiteY1" fmla="*/ 23485 h 71749"/>
                <a:gd name="connsiteX2" fmla="*/ 10229 w 19536"/>
                <a:gd name="connsiteY2" fmla="*/ 54273 h 71749"/>
                <a:gd name="connsiteX3" fmla="*/ 443 w 19536"/>
                <a:gd name="connsiteY3" fmla="*/ 71749 h 7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36" h="71749" extrusionOk="0">
                  <a:moveTo>
                    <a:pt x="4109" y="0"/>
                  </a:moveTo>
                  <a:cubicBezTo>
                    <a:pt x="7639" y="5338"/>
                    <a:pt x="18112" y="14440"/>
                    <a:pt x="19132" y="23485"/>
                  </a:cubicBezTo>
                  <a:cubicBezTo>
                    <a:pt x="20152" y="32530"/>
                    <a:pt x="19912" y="46831"/>
                    <a:pt x="10229" y="54273"/>
                  </a:cubicBezTo>
                  <a:cubicBezTo>
                    <a:pt x="868" y="62998"/>
                    <a:pt x="-1021" y="69166"/>
                    <a:pt x="443" y="71749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hape 91"/>
              <p:cNvSpPr txBox="1"/>
              <p:nvPr/>
            </p:nvSpPr>
            <p:spPr>
              <a:xfrm>
                <a:off x="6553201" y="1905000"/>
                <a:ext cx="1371599" cy="492412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pPr lvl="0">
                  <a:buClr>
                    <a:srgbClr val="000000"/>
                  </a:buClr>
                  <a:buSzPct val="45833"/>
                </a:pPr>
                <a:r>
                  <a:rPr lang="en" sz="2000" dirty="0" smtClean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Shap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1905000"/>
                <a:ext cx="1371599" cy="492412"/>
              </a:xfrm>
              <a:prstGeom prst="rect">
                <a:avLst/>
              </a:prstGeom>
              <a:blipFill rotWithShape="1">
                <a:blip r:embed="rId6"/>
                <a:stretch>
                  <a:fillRect l="-4889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hape 89"/>
          <p:cNvSpPr/>
          <p:nvPr/>
        </p:nvSpPr>
        <p:spPr>
          <a:xfrm>
            <a:off x="7010400" y="1289477"/>
            <a:ext cx="955799" cy="615523"/>
          </a:xfrm>
          <a:prstGeom prst="wedgeRoundRectCallout">
            <a:avLst>
              <a:gd name="adj1" fmla="val -121027"/>
              <a:gd name="adj2" fmla="val 5263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Program Entry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953000"/>
            <a:ext cx="1828800" cy="1219200"/>
          </a:xfrm>
          <a:prstGeom prst="ellipse">
            <a:avLst/>
          </a:prstGeom>
          <a:solidFill>
            <a:srgbClr val="93C4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Covered branches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5105400"/>
            <a:ext cx="1453116" cy="914400"/>
          </a:xfrm>
          <a:prstGeom prst="ellipse">
            <a:avLst/>
          </a:prstGeom>
          <a:solidFill>
            <a:srgbClr val="E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Covered branches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1798772"/>
            <a:ext cx="2133600" cy="4989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program 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500000">
            <a:off x="4884936" y="2428472"/>
            <a:ext cx="1276851" cy="184704"/>
          </a:xfrm>
          <a:prstGeom prst="rightArrow">
            <a:avLst>
              <a:gd name="adj1" fmla="val 50000"/>
              <a:gd name="adj2" fmla="val 622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300000">
            <a:off x="2722415" y="2449738"/>
            <a:ext cx="1276851" cy="184704"/>
          </a:xfrm>
          <a:prstGeom prst="rightArrow">
            <a:avLst>
              <a:gd name="adj1" fmla="val 50000"/>
              <a:gd name="adj2" fmla="val 622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541310" y="4513614"/>
            <a:ext cx="320713" cy="3631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6461087" y="3962400"/>
            <a:ext cx="320713" cy="990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hape 509"/>
          <p:cNvSpPr txBox="1">
            <a:spLocks/>
          </p:cNvSpPr>
          <p:nvPr/>
        </p:nvSpPr>
        <p:spPr>
          <a:xfrm>
            <a:off x="0" y="0"/>
            <a:ext cx="9144000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ctr"/>
            <a:r>
              <a:rPr lang="en" sz="3200" dirty="0" smtClean="0">
                <a:solidFill>
                  <a:srgbClr val="3674BE"/>
                </a:solidFill>
              </a:rPr>
              <a:t>Path Subsumption</a:t>
            </a:r>
            <a:endParaRPr lang="en" sz="3200" dirty="0">
              <a:solidFill>
                <a:srgbClr val="367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/>
      <p:bldP spid="23" grpId="0" animBg="1"/>
      <p:bldP spid="6" grpId="0" animBg="1"/>
      <p:bldP spid="24" grpId="0" animBg="1"/>
      <p:bldP spid="7" grpId="0"/>
      <p:bldP spid="26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7"/>
          <p:cNvSpPr/>
          <p:nvPr/>
        </p:nvSpPr>
        <p:spPr>
          <a:xfrm>
            <a:off x="2220598" y="1607951"/>
            <a:ext cx="641425" cy="1229055"/>
          </a:xfrm>
          <a:custGeom>
            <a:avLst/>
            <a:gdLst>
              <a:gd name="connsiteX0" fmla="*/ 44428 w 48343"/>
              <a:gd name="connsiteY0" fmla="*/ 0 h 134835"/>
              <a:gd name="connsiteX1" fmla="*/ 28930 w 48343"/>
              <a:gd name="connsiteY1" fmla="*/ 29446 h 134835"/>
              <a:gd name="connsiteX2" fmla="*/ 46495 w 48343"/>
              <a:gd name="connsiteY2" fmla="*/ 53727 h 134835"/>
              <a:gd name="connsiteX3" fmla="*/ 44428 w 48343"/>
              <a:gd name="connsiteY3" fmla="*/ 85757 h 134835"/>
              <a:gd name="connsiteX4" fmla="*/ 16469 w 48343"/>
              <a:gd name="connsiteY4" fmla="*/ 106504 h 134835"/>
              <a:gd name="connsiteX5" fmla="*/ 7232 w 48343"/>
              <a:gd name="connsiteY5" fmla="*/ 121920 h 134835"/>
              <a:gd name="connsiteX6" fmla="*/ 0 w 48343"/>
              <a:gd name="connsiteY6" fmla="*/ 134835 h 134835"/>
              <a:gd name="connsiteX0" fmla="*/ 44428 w 48343"/>
              <a:gd name="connsiteY0" fmla="*/ 0 h 136467"/>
              <a:gd name="connsiteX1" fmla="*/ 28930 w 48343"/>
              <a:gd name="connsiteY1" fmla="*/ 29446 h 136467"/>
              <a:gd name="connsiteX2" fmla="*/ 46495 w 48343"/>
              <a:gd name="connsiteY2" fmla="*/ 53727 h 136467"/>
              <a:gd name="connsiteX3" fmla="*/ 44428 w 48343"/>
              <a:gd name="connsiteY3" fmla="*/ 85757 h 136467"/>
              <a:gd name="connsiteX4" fmla="*/ 16469 w 48343"/>
              <a:gd name="connsiteY4" fmla="*/ 106504 h 136467"/>
              <a:gd name="connsiteX5" fmla="*/ 36573 w 48343"/>
              <a:gd name="connsiteY5" fmla="*/ 132772 h 136467"/>
              <a:gd name="connsiteX6" fmla="*/ 0 w 48343"/>
              <a:gd name="connsiteY6" fmla="*/ 134835 h 136467"/>
              <a:gd name="connsiteX0" fmla="*/ 28759 w 32674"/>
              <a:gd name="connsiteY0" fmla="*/ 0 h 148501"/>
              <a:gd name="connsiteX1" fmla="*/ 13261 w 32674"/>
              <a:gd name="connsiteY1" fmla="*/ 29446 h 148501"/>
              <a:gd name="connsiteX2" fmla="*/ 30826 w 32674"/>
              <a:gd name="connsiteY2" fmla="*/ 53727 h 148501"/>
              <a:gd name="connsiteX3" fmla="*/ 28759 w 32674"/>
              <a:gd name="connsiteY3" fmla="*/ 85757 h 148501"/>
              <a:gd name="connsiteX4" fmla="*/ 800 w 32674"/>
              <a:gd name="connsiteY4" fmla="*/ 106504 h 148501"/>
              <a:gd name="connsiteX5" fmla="*/ 20904 w 32674"/>
              <a:gd name="connsiteY5" fmla="*/ 132772 h 148501"/>
              <a:gd name="connsiteX6" fmla="*/ 29750 w 32674"/>
              <a:gd name="connsiteY6" fmla="*/ 148501 h 148501"/>
              <a:gd name="connsiteX0" fmla="*/ 29328 w 33243"/>
              <a:gd name="connsiteY0" fmla="*/ 0 h 148501"/>
              <a:gd name="connsiteX1" fmla="*/ 13830 w 33243"/>
              <a:gd name="connsiteY1" fmla="*/ 29446 h 148501"/>
              <a:gd name="connsiteX2" fmla="*/ 31395 w 33243"/>
              <a:gd name="connsiteY2" fmla="*/ 53727 h 148501"/>
              <a:gd name="connsiteX3" fmla="*/ 29328 w 33243"/>
              <a:gd name="connsiteY3" fmla="*/ 85757 h 148501"/>
              <a:gd name="connsiteX4" fmla="*/ 1369 w 33243"/>
              <a:gd name="connsiteY4" fmla="*/ 106504 h 148501"/>
              <a:gd name="connsiteX5" fmla="*/ 6601 w 33243"/>
              <a:gd name="connsiteY5" fmla="*/ 135586 h 148501"/>
              <a:gd name="connsiteX6" fmla="*/ 30319 w 33243"/>
              <a:gd name="connsiteY6" fmla="*/ 148501 h 148501"/>
              <a:gd name="connsiteX0" fmla="*/ 32067 w 35982"/>
              <a:gd name="connsiteY0" fmla="*/ 0 h 148501"/>
              <a:gd name="connsiteX1" fmla="*/ 16569 w 35982"/>
              <a:gd name="connsiteY1" fmla="*/ 29446 h 148501"/>
              <a:gd name="connsiteX2" fmla="*/ 34134 w 35982"/>
              <a:gd name="connsiteY2" fmla="*/ 53727 h 148501"/>
              <a:gd name="connsiteX3" fmla="*/ 32067 w 35982"/>
              <a:gd name="connsiteY3" fmla="*/ 85757 h 148501"/>
              <a:gd name="connsiteX4" fmla="*/ 4108 w 35982"/>
              <a:gd name="connsiteY4" fmla="*/ 106504 h 148501"/>
              <a:gd name="connsiteX5" fmla="*/ 899 w 35982"/>
              <a:gd name="connsiteY5" fmla="*/ 137596 h 148501"/>
              <a:gd name="connsiteX6" fmla="*/ 33058 w 35982"/>
              <a:gd name="connsiteY6" fmla="*/ 148501 h 148501"/>
              <a:gd name="connsiteX0" fmla="*/ 33010 w 37105"/>
              <a:gd name="connsiteY0" fmla="*/ 0 h 148501"/>
              <a:gd name="connsiteX1" fmla="*/ 17512 w 37105"/>
              <a:gd name="connsiteY1" fmla="*/ 29446 h 148501"/>
              <a:gd name="connsiteX2" fmla="*/ 35077 w 37105"/>
              <a:gd name="connsiteY2" fmla="*/ 53727 h 148501"/>
              <a:gd name="connsiteX3" fmla="*/ 33010 w 37105"/>
              <a:gd name="connsiteY3" fmla="*/ 85757 h 148501"/>
              <a:gd name="connsiteX4" fmla="*/ 1836 w 37105"/>
              <a:gd name="connsiteY4" fmla="*/ 104494 h 148501"/>
              <a:gd name="connsiteX5" fmla="*/ 1842 w 37105"/>
              <a:gd name="connsiteY5" fmla="*/ 137596 h 148501"/>
              <a:gd name="connsiteX6" fmla="*/ 34001 w 37105"/>
              <a:gd name="connsiteY6" fmla="*/ 148501 h 148501"/>
              <a:gd name="connsiteX0" fmla="*/ 32629 w 36724"/>
              <a:gd name="connsiteY0" fmla="*/ 0 h 148501"/>
              <a:gd name="connsiteX1" fmla="*/ 17131 w 36724"/>
              <a:gd name="connsiteY1" fmla="*/ 29446 h 148501"/>
              <a:gd name="connsiteX2" fmla="*/ 34696 w 36724"/>
              <a:gd name="connsiteY2" fmla="*/ 53727 h 148501"/>
              <a:gd name="connsiteX3" fmla="*/ 32629 w 36724"/>
              <a:gd name="connsiteY3" fmla="*/ 85757 h 148501"/>
              <a:gd name="connsiteX4" fmla="*/ 1455 w 36724"/>
              <a:gd name="connsiteY4" fmla="*/ 104494 h 148501"/>
              <a:gd name="connsiteX5" fmla="*/ 5480 w 36724"/>
              <a:gd name="connsiteY5" fmla="*/ 135184 h 148501"/>
              <a:gd name="connsiteX6" fmla="*/ 33620 w 36724"/>
              <a:gd name="connsiteY6" fmla="*/ 148501 h 148501"/>
              <a:gd name="connsiteX0" fmla="*/ 32854 w 36949"/>
              <a:gd name="connsiteY0" fmla="*/ 0 h 148501"/>
              <a:gd name="connsiteX1" fmla="*/ 17356 w 36949"/>
              <a:gd name="connsiteY1" fmla="*/ 29446 h 148501"/>
              <a:gd name="connsiteX2" fmla="*/ 34921 w 36949"/>
              <a:gd name="connsiteY2" fmla="*/ 53727 h 148501"/>
              <a:gd name="connsiteX3" fmla="*/ 32854 w 36949"/>
              <a:gd name="connsiteY3" fmla="*/ 85757 h 148501"/>
              <a:gd name="connsiteX4" fmla="*/ 1680 w 36949"/>
              <a:gd name="connsiteY4" fmla="*/ 104494 h 148501"/>
              <a:gd name="connsiteX5" fmla="*/ 5705 w 36949"/>
              <a:gd name="connsiteY5" fmla="*/ 135184 h 148501"/>
              <a:gd name="connsiteX6" fmla="*/ 33845 w 36949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4295 w 38390"/>
              <a:gd name="connsiteY0" fmla="*/ 0 h 148501"/>
              <a:gd name="connsiteX1" fmla="*/ 18797 w 38390"/>
              <a:gd name="connsiteY1" fmla="*/ 29446 h 148501"/>
              <a:gd name="connsiteX2" fmla="*/ 36362 w 38390"/>
              <a:gd name="connsiteY2" fmla="*/ 53727 h 148501"/>
              <a:gd name="connsiteX3" fmla="*/ 34295 w 38390"/>
              <a:gd name="connsiteY3" fmla="*/ 85757 h 148501"/>
              <a:gd name="connsiteX4" fmla="*/ 3121 w 38390"/>
              <a:gd name="connsiteY4" fmla="*/ 104494 h 148501"/>
              <a:gd name="connsiteX5" fmla="*/ 7146 w 38390"/>
              <a:gd name="connsiteY5" fmla="*/ 135184 h 148501"/>
              <a:gd name="connsiteX6" fmla="*/ 35286 w 38390"/>
              <a:gd name="connsiteY6" fmla="*/ 148501 h 148501"/>
              <a:gd name="connsiteX0" fmla="*/ 33632 w 37727"/>
              <a:gd name="connsiteY0" fmla="*/ 0 h 148501"/>
              <a:gd name="connsiteX1" fmla="*/ 18134 w 37727"/>
              <a:gd name="connsiteY1" fmla="*/ 29446 h 148501"/>
              <a:gd name="connsiteX2" fmla="*/ 35699 w 37727"/>
              <a:gd name="connsiteY2" fmla="*/ 53727 h 148501"/>
              <a:gd name="connsiteX3" fmla="*/ 33632 w 37727"/>
              <a:gd name="connsiteY3" fmla="*/ 85757 h 148501"/>
              <a:gd name="connsiteX4" fmla="*/ 2458 w 37727"/>
              <a:gd name="connsiteY4" fmla="*/ 104494 h 148501"/>
              <a:gd name="connsiteX5" fmla="*/ 9297 w 37727"/>
              <a:gd name="connsiteY5" fmla="*/ 133576 h 148501"/>
              <a:gd name="connsiteX6" fmla="*/ 34623 w 37727"/>
              <a:gd name="connsiteY6" fmla="*/ 148501 h 148501"/>
              <a:gd name="connsiteX0" fmla="*/ 34077 w 38172"/>
              <a:gd name="connsiteY0" fmla="*/ 0 h 148501"/>
              <a:gd name="connsiteX1" fmla="*/ 18579 w 38172"/>
              <a:gd name="connsiteY1" fmla="*/ 29446 h 148501"/>
              <a:gd name="connsiteX2" fmla="*/ 36144 w 38172"/>
              <a:gd name="connsiteY2" fmla="*/ 53727 h 148501"/>
              <a:gd name="connsiteX3" fmla="*/ 34077 w 38172"/>
              <a:gd name="connsiteY3" fmla="*/ 85757 h 148501"/>
              <a:gd name="connsiteX4" fmla="*/ 2903 w 38172"/>
              <a:gd name="connsiteY4" fmla="*/ 104494 h 148501"/>
              <a:gd name="connsiteX5" fmla="*/ 7732 w 38172"/>
              <a:gd name="connsiteY5" fmla="*/ 135184 h 148501"/>
              <a:gd name="connsiteX6" fmla="*/ 35068 w 38172"/>
              <a:gd name="connsiteY6" fmla="*/ 148501 h 148501"/>
              <a:gd name="connsiteX0" fmla="*/ 34077 w 38172"/>
              <a:gd name="connsiteY0" fmla="*/ 0 h 154932"/>
              <a:gd name="connsiteX1" fmla="*/ 18579 w 38172"/>
              <a:gd name="connsiteY1" fmla="*/ 29446 h 154932"/>
              <a:gd name="connsiteX2" fmla="*/ 36144 w 38172"/>
              <a:gd name="connsiteY2" fmla="*/ 53727 h 154932"/>
              <a:gd name="connsiteX3" fmla="*/ 34077 w 38172"/>
              <a:gd name="connsiteY3" fmla="*/ 85757 h 154932"/>
              <a:gd name="connsiteX4" fmla="*/ 2903 w 38172"/>
              <a:gd name="connsiteY4" fmla="*/ 104494 h 154932"/>
              <a:gd name="connsiteX5" fmla="*/ 7732 w 38172"/>
              <a:gd name="connsiteY5" fmla="*/ 135184 h 154932"/>
              <a:gd name="connsiteX6" fmla="*/ 33460 w 38172"/>
              <a:gd name="connsiteY6" fmla="*/ 154932 h 154932"/>
              <a:gd name="connsiteX0" fmla="*/ 34077 w 38172"/>
              <a:gd name="connsiteY0" fmla="*/ 0 h 158549"/>
              <a:gd name="connsiteX1" fmla="*/ 18579 w 38172"/>
              <a:gd name="connsiteY1" fmla="*/ 29446 h 158549"/>
              <a:gd name="connsiteX2" fmla="*/ 36144 w 38172"/>
              <a:gd name="connsiteY2" fmla="*/ 53727 h 158549"/>
              <a:gd name="connsiteX3" fmla="*/ 34077 w 38172"/>
              <a:gd name="connsiteY3" fmla="*/ 85757 h 158549"/>
              <a:gd name="connsiteX4" fmla="*/ 2903 w 38172"/>
              <a:gd name="connsiteY4" fmla="*/ 104494 h 158549"/>
              <a:gd name="connsiteX5" fmla="*/ 7732 w 38172"/>
              <a:gd name="connsiteY5" fmla="*/ 135184 h 158549"/>
              <a:gd name="connsiteX6" fmla="*/ 32254 w 38172"/>
              <a:gd name="connsiteY6" fmla="*/ 158549 h 158549"/>
              <a:gd name="connsiteX0" fmla="*/ 34077 w 38199"/>
              <a:gd name="connsiteY0" fmla="*/ 0 h 158549"/>
              <a:gd name="connsiteX1" fmla="*/ 18177 w 38199"/>
              <a:gd name="connsiteY1" fmla="*/ 16986 h 158549"/>
              <a:gd name="connsiteX2" fmla="*/ 36144 w 38199"/>
              <a:gd name="connsiteY2" fmla="*/ 53727 h 158549"/>
              <a:gd name="connsiteX3" fmla="*/ 34077 w 38199"/>
              <a:gd name="connsiteY3" fmla="*/ 85757 h 158549"/>
              <a:gd name="connsiteX4" fmla="*/ 2903 w 38199"/>
              <a:gd name="connsiteY4" fmla="*/ 104494 h 158549"/>
              <a:gd name="connsiteX5" fmla="*/ 7732 w 38199"/>
              <a:gd name="connsiteY5" fmla="*/ 135184 h 158549"/>
              <a:gd name="connsiteX6" fmla="*/ 32254 w 38199"/>
              <a:gd name="connsiteY6" fmla="*/ 158549 h 158549"/>
              <a:gd name="connsiteX0" fmla="*/ 34077 w 39285"/>
              <a:gd name="connsiteY0" fmla="*/ 0 h 158549"/>
              <a:gd name="connsiteX1" fmla="*/ 18177 w 39285"/>
              <a:gd name="connsiteY1" fmla="*/ 16986 h 158549"/>
              <a:gd name="connsiteX2" fmla="*/ 37752 w 39285"/>
              <a:gd name="connsiteY2" fmla="*/ 36444 h 158549"/>
              <a:gd name="connsiteX3" fmla="*/ 34077 w 39285"/>
              <a:gd name="connsiteY3" fmla="*/ 85757 h 158549"/>
              <a:gd name="connsiteX4" fmla="*/ 2903 w 39285"/>
              <a:gd name="connsiteY4" fmla="*/ 104494 h 158549"/>
              <a:gd name="connsiteX5" fmla="*/ 7732 w 39285"/>
              <a:gd name="connsiteY5" fmla="*/ 135184 h 158549"/>
              <a:gd name="connsiteX6" fmla="*/ 32254 w 39285"/>
              <a:gd name="connsiteY6" fmla="*/ 158549 h 158549"/>
              <a:gd name="connsiteX0" fmla="*/ 34077 w 34318"/>
              <a:gd name="connsiteY0" fmla="*/ 0 h 158549"/>
              <a:gd name="connsiteX1" fmla="*/ 18177 w 34318"/>
              <a:gd name="connsiteY1" fmla="*/ 16986 h 158549"/>
              <a:gd name="connsiteX2" fmla="*/ 34077 w 34318"/>
              <a:gd name="connsiteY2" fmla="*/ 85757 h 158549"/>
              <a:gd name="connsiteX3" fmla="*/ 2903 w 34318"/>
              <a:gd name="connsiteY3" fmla="*/ 104494 h 158549"/>
              <a:gd name="connsiteX4" fmla="*/ 7732 w 34318"/>
              <a:gd name="connsiteY4" fmla="*/ 135184 h 158549"/>
              <a:gd name="connsiteX5" fmla="*/ 32254 w 34318"/>
              <a:gd name="connsiteY5" fmla="*/ 158549 h 158549"/>
              <a:gd name="connsiteX0" fmla="*/ 34077 w 35908"/>
              <a:gd name="connsiteY0" fmla="*/ 0 h 158549"/>
              <a:gd name="connsiteX1" fmla="*/ 18177 w 35908"/>
              <a:gd name="connsiteY1" fmla="*/ 16986 h 158549"/>
              <a:gd name="connsiteX2" fmla="*/ 35685 w 35908"/>
              <a:gd name="connsiteY2" fmla="*/ 61641 h 158549"/>
              <a:gd name="connsiteX3" fmla="*/ 2903 w 35908"/>
              <a:gd name="connsiteY3" fmla="*/ 104494 h 158549"/>
              <a:gd name="connsiteX4" fmla="*/ 7732 w 35908"/>
              <a:gd name="connsiteY4" fmla="*/ 135184 h 158549"/>
              <a:gd name="connsiteX5" fmla="*/ 32254 w 35908"/>
              <a:gd name="connsiteY5" fmla="*/ 158549 h 158549"/>
              <a:gd name="connsiteX0" fmla="*/ 29274 w 30916"/>
              <a:gd name="connsiteY0" fmla="*/ 0 h 158549"/>
              <a:gd name="connsiteX1" fmla="*/ 13374 w 30916"/>
              <a:gd name="connsiteY1" fmla="*/ 16986 h 158549"/>
              <a:gd name="connsiteX2" fmla="*/ 30882 w 30916"/>
              <a:gd name="connsiteY2" fmla="*/ 61641 h 158549"/>
              <a:gd name="connsiteX3" fmla="*/ 7746 w 30916"/>
              <a:gd name="connsiteY3" fmla="*/ 85603 h 158549"/>
              <a:gd name="connsiteX4" fmla="*/ 2929 w 30916"/>
              <a:gd name="connsiteY4" fmla="*/ 135184 h 158549"/>
              <a:gd name="connsiteX5" fmla="*/ 27451 w 30916"/>
              <a:gd name="connsiteY5" fmla="*/ 158549 h 158549"/>
              <a:gd name="connsiteX0" fmla="*/ 23592 w 25234"/>
              <a:gd name="connsiteY0" fmla="*/ 0 h 158549"/>
              <a:gd name="connsiteX1" fmla="*/ 7692 w 25234"/>
              <a:gd name="connsiteY1" fmla="*/ 16986 h 158549"/>
              <a:gd name="connsiteX2" fmla="*/ 25200 w 25234"/>
              <a:gd name="connsiteY2" fmla="*/ 61641 h 158549"/>
              <a:gd name="connsiteX3" fmla="*/ 2064 w 25234"/>
              <a:gd name="connsiteY3" fmla="*/ 85603 h 158549"/>
              <a:gd name="connsiteX4" fmla="*/ 11315 w 25234"/>
              <a:gd name="connsiteY4" fmla="*/ 118705 h 158549"/>
              <a:gd name="connsiteX5" fmla="*/ 21769 w 25234"/>
              <a:gd name="connsiteY5" fmla="*/ 158549 h 158549"/>
              <a:gd name="connsiteX0" fmla="*/ 23592 w 25234"/>
              <a:gd name="connsiteY0" fmla="*/ 0 h 128806"/>
              <a:gd name="connsiteX1" fmla="*/ 7692 w 25234"/>
              <a:gd name="connsiteY1" fmla="*/ 16986 h 128806"/>
              <a:gd name="connsiteX2" fmla="*/ 25200 w 25234"/>
              <a:gd name="connsiteY2" fmla="*/ 61641 h 128806"/>
              <a:gd name="connsiteX3" fmla="*/ 2064 w 25234"/>
              <a:gd name="connsiteY3" fmla="*/ 85603 h 128806"/>
              <a:gd name="connsiteX4" fmla="*/ 11315 w 25234"/>
              <a:gd name="connsiteY4" fmla="*/ 118705 h 128806"/>
              <a:gd name="connsiteX5" fmla="*/ 22573 w 25234"/>
              <a:gd name="connsiteY5" fmla="*/ 128806 h 128806"/>
              <a:gd name="connsiteX0" fmla="*/ 24767 w 26409"/>
              <a:gd name="connsiteY0" fmla="*/ 0 h 128806"/>
              <a:gd name="connsiteX1" fmla="*/ 8867 w 26409"/>
              <a:gd name="connsiteY1" fmla="*/ 16986 h 128806"/>
              <a:gd name="connsiteX2" fmla="*/ 26375 w 26409"/>
              <a:gd name="connsiteY2" fmla="*/ 61641 h 128806"/>
              <a:gd name="connsiteX3" fmla="*/ 3239 w 26409"/>
              <a:gd name="connsiteY3" fmla="*/ 85603 h 128806"/>
              <a:gd name="connsiteX4" fmla="*/ 6863 w 26409"/>
              <a:gd name="connsiteY4" fmla="*/ 114686 h 128806"/>
              <a:gd name="connsiteX5" fmla="*/ 23748 w 26409"/>
              <a:gd name="connsiteY5" fmla="*/ 128806 h 128806"/>
              <a:gd name="connsiteX0" fmla="*/ 24767 w 24767"/>
              <a:gd name="connsiteY0" fmla="*/ 0 h 128806"/>
              <a:gd name="connsiteX1" fmla="*/ 8867 w 24767"/>
              <a:gd name="connsiteY1" fmla="*/ 16986 h 128806"/>
              <a:gd name="connsiteX2" fmla="*/ 23963 w 24767"/>
              <a:gd name="connsiteY2" fmla="*/ 41946 h 128806"/>
              <a:gd name="connsiteX3" fmla="*/ 3239 w 24767"/>
              <a:gd name="connsiteY3" fmla="*/ 85603 h 128806"/>
              <a:gd name="connsiteX4" fmla="*/ 6863 w 24767"/>
              <a:gd name="connsiteY4" fmla="*/ 114686 h 128806"/>
              <a:gd name="connsiteX5" fmla="*/ 23748 w 24767"/>
              <a:gd name="connsiteY5" fmla="*/ 128806 h 128806"/>
              <a:gd name="connsiteX0" fmla="*/ 24225 w 24225"/>
              <a:gd name="connsiteY0" fmla="*/ 0 h 128806"/>
              <a:gd name="connsiteX1" fmla="*/ 8325 w 24225"/>
              <a:gd name="connsiteY1" fmla="*/ 16986 h 128806"/>
              <a:gd name="connsiteX2" fmla="*/ 23421 w 24225"/>
              <a:gd name="connsiteY2" fmla="*/ 41946 h 128806"/>
              <a:gd name="connsiteX3" fmla="*/ 3501 w 24225"/>
              <a:gd name="connsiteY3" fmla="*/ 64702 h 128806"/>
              <a:gd name="connsiteX4" fmla="*/ 6321 w 24225"/>
              <a:gd name="connsiteY4" fmla="*/ 114686 h 128806"/>
              <a:gd name="connsiteX5" fmla="*/ 23206 w 24225"/>
              <a:gd name="connsiteY5" fmla="*/ 128806 h 128806"/>
              <a:gd name="connsiteX0" fmla="*/ 24676 w 24676"/>
              <a:gd name="connsiteY0" fmla="*/ 0 h 128806"/>
              <a:gd name="connsiteX1" fmla="*/ 8776 w 24676"/>
              <a:gd name="connsiteY1" fmla="*/ 16986 h 128806"/>
              <a:gd name="connsiteX2" fmla="*/ 23872 w 24676"/>
              <a:gd name="connsiteY2" fmla="*/ 41946 h 128806"/>
              <a:gd name="connsiteX3" fmla="*/ 3952 w 24676"/>
              <a:gd name="connsiteY3" fmla="*/ 64702 h 128806"/>
              <a:gd name="connsiteX4" fmla="*/ 5566 w 24676"/>
              <a:gd name="connsiteY4" fmla="*/ 88560 h 128806"/>
              <a:gd name="connsiteX5" fmla="*/ 23657 w 24676"/>
              <a:gd name="connsiteY5" fmla="*/ 128806 h 128806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41946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676 w 24676"/>
              <a:gd name="connsiteY0" fmla="*/ 0 h 101073"/>
              <a:gd name="connsiteX1" fmla="*/ 8776 w 24676"/>
              <a:gd name="connsiteY1" fmla="*/ 16986 h 101073"/>
              <a:gd name="connsiteX2" fmla="*/ 23872 w 24676"/>
              <a:gd name="connsiteY2" fmla="*/ 36319 h 101073"/>
              <a:gd name="connsiteX3" fmla="*/ 3952 w 24676"/>
              <a:gd name="connsiteY3" fmla="*/ 64702 h 101073"/>
              <a:gd name="connsiteX4" fmla="*/ 5566 w 24676"/>
              <a:gd name="connsiteY4" fmla="*/ 88560 h 101073"/>
              <a:gd name="connsiteX5" fmla="*/ 18834 w 24676"/>
              <a:gd name="connsiteY5" fmla="*/ 101073 h 101073"/>
              <a:gd name="connsiteX0" fmla="*/ 24444 w 24444"/>
              <a:gd name="connsiteY0" fmla="*/ 0 h 101073"/>
              <a:gd name="connsiteX1" fmla="*/ 8544 w 24444"/>
              <a:gd name="connsiteY1" fmla="*/ 16986 h 101073"/>
              <a:gd name="connsiteX2" fmla="*/ 23640 w 24444"/>
              <a:gd name="connsiteY2" fmla="*/ 36319 h 101073"/>
              <a:gd name="connsiteX3" fmla="*/ 4122 w 24444"/>
              <a:gd name="connsiteY3" fmla="*/ 55056 h 101073"/>
              <a:gd name="connsiteX4" fmla="*/ 5334 w 24444"/>
              <a:gd name="connsiteY4" fmla="*/ 88560 h 101073"/>
              <a:gd name="connsiteX5" fmla="*/ 18602 w 24444"/>
              <a:gd name="connsiteY5" fmla="*/ 101073 h 101073"/>
              <a:gd name="connsiteX0" fmla="*/ 26648 w 26648"/>
              <a:gd name="connsiteY0" fmla="*/ 0 h 101073"/>
              <a:gd name="connsiteX1" fmla="*/ 10748 w 26648"/>
              <a:gd name="connsiteY1" fmla="*/ 16986 h 101073"/>
              <a:gd name="connsiteX2" fmla="*/ 25844 w 26648"/>
              <a:gd name="connsiteY2" fmla="*/ 36319 h 101073"/>
              <a:gd name="connsiteX3" fmla="*/ 6326 w 26648"/>
              <a:gd name="connsiteY3" fmla="*/ 55056 h 101073"/>
              <a:gd name="connsiteX4" fmla="*/ 3519 w 26648"/>
              <a:gd name="connsiteY4" fmla="*/ 84139 h 101073"/>
              <a:gd name="connsiteX5" fmla="*/ 20806 w 26648"/>
              <a:gd name="connsiteY5" fmla="*/ 101073 h 101073"/>
              <a:gd name="connsiteX0" fmla="*/ 26648 w 26648"/>
              <a:gd name="connsiteY0" fmla="*/ 0 h 103887"/>
              <a:gd name="connsiteX1" fmla="*/ 10748 w 26648"/>
              <a:gd name="connsiteY1" fmla="*/ 16986 h 103887"/>
              <a:gd name="connsiteX2" fmla="*/ 25844 w 26648"/>
              <a:gd name="connsiteY2" fmla="*/ 36319 h 103887"/>
              <a:gd name="connsiteX3" fmla="*/ 6326 w 26648"/>
              <a:gd name="connsiteY3" fmla="*/ 55056 h 103887"/>
              <a:gd name="connsiteX4" fmla="*/ 3519 w 26648"/>
              <a:gd name="connsiteY4" fmla="*/ 84139 h 103887"/>
              <a:gd name="connsiteX5" fmla="*/ 21208 w 26648"/>
              <a:gd name="connsiteY5" fmla="*/ 103887 h 103887"/>
              <a:gd name="connsiteX0" fmla="*/ 25657 w 25657"/>
              <a:gd name="connsiteY0" fmla="*/ 0 h 103887"/>
              <a:gd name="connsiteX1" fmla="*/ 9757 w 25657"/>
              <a:gd name="connsiteY1" fmla="*/ 16986 h 103887"/>
              <a:gd name="connsiteX2" fmla="*/ 24853 w 25657"/>
              <a:gd name="connsiteY2" fmla="*/ 36319 h 103887"/>
              <a:gd name="connsiteX3" fmla="*/ 9145 w 25657"/>
              <a:gd name="connsiteY3" fmla="*/ 57723 h 103887"/>
              <a:gd name="connsiteX4" fmla="*/ 2528 w 25657"/>
              <a:gd name="connsiteY4" fmla="*/ 84139 h 103887"/>
              <a:gd name="connsiteX5" fmla="*/ 20217 w 25657"/>
              <a:gd name="connsiteY5" fmla="*/ 103887 h 10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57" h="103887" extrusionOk="0">
                <a:moveTo>
                  <a:pt x="25657" y="0"/>
                </a:moveTo>
                <a:cubicBezTo>
                  <a:pt x="23074" y="4907"/>
                  <a:pt x="9412" y="8031"/>
                  <a:pt x="9757" y="16986"/>
                </a:cubicBezTo>
                <a:cubicBezTo>
                  <a:pt x="9757" y="31279"/>
                  <a:pt x="24955" y="29530"/>
                  <a:pt x="24853" y="36319"/>
                </a:cubicBezTo>
                <a:cubicBezTo>
                  <a:pt x="24751" y="43108"/>
                  <a:pt x="15344" y="51696"/>
                  <a:pt x="9145" y="57723"/>
                </a:cubicBezTo>
                <a:cubicBezTo>
                  <a:pt x="2946" y="63750"/>
                  <a:pt x="-3771" y="70776"/>
                  <a:pt x="2528" y="84139"/>
                </a:cubicBezTo>
                <a:cubicBezTo>
                  <a:pt x="9594" y="92720"/>
                  <a:pt x="21422" y="101734"/>
                  <a:pt x="20217" y="10388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0" name="Shape 89"/>
          <p:cNvSpPr/>
          <p:nvPr/>
        </p:nvSpPr>
        <p:spPr>
          <a:xfrm>
            <a:off x="990600" y="1444838"/>
            <a:ext cx="955799" cy="615523"/>
          </a:xfrm>
          <a:prstGeom prst="wedgeRoundRectCallout">
            <a:avLst>
              <a:gd name="adj1" fmla="val 140393"/>
              <a:gd name="adj2" fmla="val -22375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Program Entry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90"/>
              <p:cNvSpPr txBox="1"/>
              <p:nvPr/>
            </p:nvSpPr>
            <p:spPr>
              <a:xfrm>
                <a:off x="1376776" y="2129165"/>
                <a:ext cx="1371599" cy="461635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r>
                  <a:rPr lang="en" sz="1800" dirty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76" y="2129165"/>
                <a:ext cx="1371599" cy="461635"/>
              </a:xfrm>
              <a:prstGeom prst="rect">
                <a:avLst/>
              </a:prstGeom>
              <a:blipFill rotWithShape="1">
                <a:blip r:embed="rId3"/>
                <a:stretch>
                  <a:fillRect l="-40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116"/>
              <p:cNvSpPr txBox="1"/>
              <p:nvPr/>
            </p:nvSpPr>
            <p:spPr>
              <a:xfrm>
                <a:off x="990600" y="2837006"/>
                <a:ext cx="3352800" cy="1600408"/>
              </a:xfrm>
              <a:prstGeom prst="rect">
                <a:avLst/>
              </a:prstGeom>
              <a:solidFill>
                <a:srgbClr val="93C47D"/>
              </a:solidFill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.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feasible}</a:t>
                </a:r>
                <a:endParaRPr lang="en" sz="2000" dirty="0" smtClean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>
                  <a:solidFill>
                    <a:srgbClr val="FFFFFF"/>
                  </a:solidFill>
                </a:endParaRPr>
              </a:p>
              <a:p>
                <a:pPr algn="ctr">
                  <a:buNone/>
                </a:pPr>
                <a:endParaRPr lang="en" sz="1800" dirty="0" smtClean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Shap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7006"/>
                <a:ext cx="3352800" cy="16004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hape 117"/>
              <p:cNvSpPr txBox="1"/>
              <p:nvPr/>
            </p:nvSpPr>
            <p:spPr>
              <a:xfrm>
                <a:off x="4905720" y="2819400"/>
                <a:ext cx="3019079" cy="861744"/>
              </a:xfrm>
              <a:prstGeom prst="rect">
                <a:avLst/>
              </a:prstGeom>
              <a:solidFill>
                <a:srgbClr val="E06666"/>
              </a:solidFill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.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sSup>
                      <m:sSupPr>
                        <m:ctrlPr>
                          <a:rPr lang="e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is feasible</a:t>
                </a:r>
                <a:r>
                  <a:rPr lang="en-US" sz="2000" dirty="0" smtClean="0"/>
                  <a:t>}</a:t>
                </a:r>
              </a:p>
              <a:p>
                <a:pPr algn="r"/>
                <a:endParaRPr lang="en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Shap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20" y="2819400"/>
                <a:ext cx="3019079" cy="8617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97047" y="1607951"/>
            <a:ext cx="732353" cy="1211449"/>
            <a:chOff x="5897047" y="1607951"/>
            <a:chExt cx="732353" cy="2615248"/>
          </a:xfrm>
        </p:grpSpPr>
        <p:sp>
          <p:nvSpPr>
            <p:cNvPr id="20" name="Shape 87"/>
            <p:cNvSpPr/>
            <p:nvPr/>
          </p:nvSpPr>
          <p:spPr>
            <a:xfrm>
              <a:off x="5897047" y="1607951"/>
              <a:ext cx="441375" cy="950500"/>
            </a:xfrm>
            <a:custGeom>
              <a:avLst/>
              <a:gdLst>
                <a:gd name="connsiteX0" fmla="*/ 44428 w 48343"/>
                <a:gd name="connsiteY0" fmla="*/ 0 h 134835"/>
                <a:gd name="connsiteX1" fmla="*/ 28930 w 48343"/>
                <a:gd name="connsiteY1" fmla="*/ 29446 h 134835"/>
                <a:gd name="connsiteX2" fmla="*/ 46495 w 48343"/>
                <a:gd name="connsiteY2" fmla="*/ 53727 h 134835"/>
                <a:gd name="connsiteX3" fmla="*/ 44428 w 48343"/>
                <a:gd name="connsiteY3" fmla="*/ 85757 h 134835"/>
                <a:gd name="connsiteX4" fmla="*/ 16469 w 48343"/>
                <a:gd name="connsiteY4" fmla="*/ 106504 h 134835"/>
                <a:gd name="connsiteX5" fmla="*/ 7232 w 48343"/>
                <a:gd name="connsiteY5" fmla="*/ 121920 h 134835"/>
                <a:gd name="connsiteX6" fmla="*/ 0 w 48343"/>
                <a:gd name="connsiteY6" fmla="*/ 134835 h 134835"/>
                <a:gd name="connsiteX0" fmla="*/ 44428 w 48343"/>
                <a:gd name="connsiteY0" fmla="*/ 0 h 136467"/>
                <a:gd name="connsiteX1" fmla="*/ 28930 w 48343"/>
                <a:gd name="connsiteY1" fmla="*/ 29446 h 136467"/>
                <a:gd name="connsiteX2" fmla="*/ 46495 w 48343"/>
                <a:gd name="connsiteY2" fmla="*/ 53727 h 136467"/>
                <a:gd name="connsiteX3" fmla="*/ 44428 w 48343"/>
                <a:gd name="connsiteY3" fmla="*/ 85757 h 136467"/>
                <a:gd name="connsiteX4" fmla="*/ 16469 w 48343"/>
                <a:gd name="connsiteY4" fmla="*/ 106504 h 136467"/>
                <a:gd name="connsiteX5" fmla="*/ 36573 w 48343"/>
                <a:gd name="connsiteY5" fmla="*/ 132772 h 136467"/>
                <a:gd name="connsiteX6" fmla="*/ 0 w 48343"/>
                <a:gd name="connsiteY6" fmla="*/ 134835 h 136467"/>
                <a:gd name="connsiteX0" fmla="*/ 28759 w 32674"/>
                <a:gd name="connsiteY0" fmla="*/ 0 h 148501"/>
                <a:gd name="connsiteX1" fmla="*/ 13261 w 32674"/>
                <a:gd name="connsiteY1" fmla="*/ 29446 h 148501"/>
                <a:gd name="connsiteX2" fmla="*/ 30826 w 32674"/>
                <a:gd name="connsiteY2" fmla="*/ 53727 h 148501"/>
                <a:gd name="connsiteX3" fmla="*/ 28759 w 32674"/>
                <a:gd name="connsiteY3" fmla="*/ 85757 h 148501"/>
                <a:gd name="connsiteX4" fmla="*/ 800 w 32674"/>
                <a:gd name="connsiteY4" fmla="*/ 106504 h 148501"/>
                <a:gd name="connsiteX5" fmla="*/ 20904 w 32674"/>
                <a:gd name="connsiteY5" fmla="*/ 132772 h 148501"/>
                <a:gd name="connsiteX6" fmla="*/ 29750 w 32674"/>
                <a:gd name="connsiteY6" fmla="*/ 148501 h 148501"/>
                <a:gd name="connsiteX0" fmla="*/ 29328 w 33243"/>
                <a:gd name="connsiteY0" fmla="*/ 0 h 148501"/>
                <a:gd name="connsiteX1" fmla="*/ 13830 w 33243"/>
                <a:gd name="connsiteY1" fmla="*/ 29446 h 148501"/>
                <a:gd name="connsiteX2" fmla="*/ 31395 w 33243"/>
                <a:gd name="connsiteY2" fmla="*/ 53727 h 148501"/>
                <a:gd name="connsiteX3" fmla="*/ 29328 w 33243"/>
                <a:gd name="connsiteY3" fmla="*/ 85757 h 148501"/>
                <a:gd name="connsiteX4" fmla="*/ 1369 w 33243"/>
                <a:gd name="connsiteY4" fmla="*/ 106504 h 148501"/>
                <a:gd name="connsiteX5" fmla="*/ 6601 w 33243"/>
                <a:gd name="connsiteY5" fmla="*/ 135586 h 148501"/>
                <a:gd name="connsiteX6" fmla="*/ 30319 w 33243"/>
                <a:gd name="connsiteY6" fmla="*/ 148501 h 148501"/>
                <a:gd name="connsiteX0" fmla="*/ 32067 w 35982"/>
                <a:gd name="connsiteY0" fmla="*/ 0 h 148501"/>
                <a:gd name="connsiteX1" fmla="*/ 16569 w 35982"/>
                <a:gd name="connsiteY1" fmla="*/ 29446 h 148501"/>
                <a:gd name="connsiteX2" fmla="*/ 34134 w 35982"/>
                <a:gd name="connsiteY2" fmla="*/ 53727 h 148501"/>
                <a:gd name="connsiteX3" fmla="*/ 32067 w 35982"/>
                <a:gd name="connsiteY3" fmla="*/ 85757 h 148501"/>
                <a:gd name="connsiteX4" fmla="*/ 4108 w 35982"/>
                <a:gd name="connsiteY4" fmla="*/ 106504 h 148501"/>
                <a:gd name="connsiteX5" fmla="*/ 899 w 35982"/>
                <a:gd name="connsiteY5" fmla="*/ 137596 h 148501"/>
                <a:gd name="connsiteX6" fmla="*/ 33058 w 35982"/>
                <a:gd name="connsiteY6" fmla="*/ 148501 h 148501"/>
                <a:gd name="connsiteX0" fmla="*/ 33010 w 37105"/>
                <a:gd name="connsiteY0" fmla="*/ 0 h 148501"/>
                <a:gd name="connsiteX1" fmla="*/ 17512 w 37105"/>
                <a:gd name="connsiteY1" fmla="*/ 29446 h 148501"/>
                <a:gd name="connsiteX2" fmla="*/ 35077 w 37105"/>
                <a:gd name="connsiteY2" fmla="*/ 53727 h 148501"/>
                <a:gd name="connsiteX3" fmla="*/ 33010 w 37105"/>
                <a:gd name="connsiteY3" fmla="*/ 85757 h 148501"/>
                <a:gd name="connsiteX4" fmla="*/ 1836 w 37105"/>
                <a:gd name="connsiteY4" fmla="*/ 104494 h 148501"/>
                <a:gd name="connsiteX5" fmla="*/ 1842 w 37105"/>
                <a:gd name="connsiteY5" fmla="*/ 137596 h 148501"/>
                <a:gd name="connsiteX6" fmla="*/ 34001 w 37105"/>
                <a:gd name="connsiteY6" fmla="*/ 148501 h 148501"/>
                <a:gd name="connsiteX0" fmla="*/ 32629 w 36724"/>
                <a:gd name="connsiteY0" fmla="*/ 0 h 148501"/>
                <a:gd name="connsiteX1" fmla="*/ 17131 w 36724"/>
                <a:gd name="connsiteY1" fmla="*/ 29446 h 148501"/>
                <a:gd name="connsiteX2" fmla="*/ 34696 w 36724"/>
                <a:gd name="connsiteY2" fmla="*/ 53727 h 148501"/>
                <a:gd name="connsiteX3" fmla="*/ 32629 w 36724"/>
                <a:gd name="connsiteY3" fmla="*/ 85757 h 148501"/>
                <a:gd name="connsiteX4" fmla="*/ 1455 w 36724"/>
                <a:gd name="connsiteY4" fmla="*/ 104494 h 148501"/>
                <a:gd name="connsiteX5" fmla="*/ 5480 w 36724"/>
                <a:gd name="connsiteY5" fmla="*/ 135184 h 148501"/>
                <a:gd name="connsiteX6" fmla="*/ 33620 w 36724"/>
                <a:gd name="connsiteY6" fmla="*/ 148501 h 148501"/>
                <a:gd name="connsiteX0" fmla="*/ 32854 w 36949"/>
                <a:gd name="connsiteY0" fmla="*/ 0 h 148501"/>
                <a:gd name="connsiteX1" fmla="*/ 17356 w 36949"/>
                <a:gd name="connsiteY1" fmla="*/ 29446 h 148501"/>
                <a:gd name="connsiteX2" fmla="*/ 34921 w 36949"/>
                <a:gd name="connsiteY2" fmla="*/ 53727 h 148501"/>
                <a:gd name="connsiteX3" fmla="*/ 32854 w 36949"/>
                <a:gd name="connsiteY3" fmla="*/ 85757 h 148501"/>
                <a:gd name="connsiteX4" fmla="*/ 1680 w 36949"/>
                <a:gd name="connsiteY4" fmla="*/ 104494 h 148501"/>
                <a:gd name="connsiteX5" fmla="*/ 5705 w 36949"/>
                <a:gd name="connsiteY5" fmla="*/ 135184 h 148501"/>
                <a:gd name="connsiteX6" fmla="*/ 33845 w 36949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4295 w 38390"/>
                <a:gd name="connsiteY0" fmla="*/ 0 h 148501"/>
                <a:gd name="connsiteX1" fmla="*/ 18797 w 38390"/>
                <a:gd name="connsiteY1" fmla="*/ 29446 h 148501"/>
                <a:gd name="connsiteX2" fmla="*/ 36362 w 38390"/>
                <a:gd name="connsiteY2" fmla="*/ 53727 h 148501"/>
                <a:gd name="connsiteX3" fmla="*/ 34295 w 38390"/>
                <a:gd name="connsiteY3" fmla="*/ 85757 h 148501"/>
                <a:gd name="connsiteX4" fmla="*/ 3121 w 38390"/>
                <a:gd name="connsiteY4" fmla="*/ 104494 h 148501"/>
                <a:gd name="connsiteX5" fmla="*/ 7146 w 38390"/>
                <a:gd name="connsiteY5" fmla="*/ 135184 h 148501"/>
                <a:gd name="connsiteX6" fmla="*/ 35286 w 38390"/>
                <a:gd name="connsiteY6" fmla="*/ 148501 h 148501"/>
                <a:gd name="connsiteX0" fmla="*/ 33632 w 37727"/>
                <a:gd name="connsiteY0" fmla="*/ 0 h 148501"/>
                <a:gd name="connsiteX1" fmla="*/ 18134 w 37727"/>
                <a:gd name="connsiteY1" fmla="*/ 29446 h 148501"/>
                <a:gd name="connsiteX2" fmla="*/ 35699 w 37727"/>
                <a:gd name="connsiteY2" fmla="*/ 53727 h 148501"/>
                <a:gd name="connsiteX3" fmla="*/ 33632 w 37727"/>
                <a:gd name="connsiteY3" fmla="*/ 85757 h 148501"/>
                <a:gd name="connsiteX4" fmla="*/ 2458 w 37727"/>
                <a:gd name="connsiteY4" fmla="*/ 104494 h 148501"/>
                <a:gd name="connsiteX5" fmla="*/ 9297 w 37727"/>
                <a:gd name="connsiteY5" fmla="*/ 133576 h 148501"/>
                <a:gd name="connsiteX6" fmla="*/ 34623 w 37727"/>
                <a:gd name="connsiteY6" fmla="*/ 148501 h 148501"/>
                <a:gd name="connsiteX0" fmla="*/ 34077 w 38172"/>
                <a:gd name="connsiteY0" fmla="*/ 0 h 148501"/>
                <a:gd name="connsiteX1" fmla="*/ 18579 w 38172"/>
                <a:gd name="connsiteY1" fmla="*/ 29446 h 148501"/>
                <a:gd name="connsiteX2" fmla="*/ 36144 w 38172"/>
                <a:gd name="connsiteY2" fmla="*/ 53727 h 148501"/>
                <a:gd name="connsiteX3" fmla="*/ 34077 w 38172"/>
                <a:gd name="connsiteY3" fmla="*/ 85757 h 148501"/>
                <a:gd name="connsiteX4" fmla="*/ 2903 w 38172"/>
                <a:gd name="connsiteY4" fmla="*/ 104494 h 148501"/>
                <a:gd name="connsiteX5" fmla="*/ 7732 w 38172"/>
                <a:gd name="connsiteY5" fmla="*/ 135184 h 148501"/>
                <a:gd name="connsiteX6" fmla="*/ 35068 w 38172"/>
                <a:gd name="connsiteY6" fmla="*/ 148501 h 148501"/>
                <a:gd name="connsiteX0" fmla="*/ 34077 w 38172"/>
                <a:gd name="connsiteY0" fmla="*/ 0 h 154932"/>
                <a:gd name="connsiteX1" fmla="*/ 18579 w 38172"/>
                <a:gd name="connsiteY1" fmla="*/ 29446 h 154932"/>
                <a:gd name="connsiteX2" fmla="*/ 36144 w 38172"/>
                <a:gd name="connsiteY2" fmla="*/ 53727 h 154932"/>
                <a:gd name="connsiteX3" fmla="*/ 34077 w 38172"/>
                <a:gd name="connsiteY3" fmla="*/ 85757 h 154932"/>
                <a:gd name="connsiteX4" fmla="*/ 2903 w 38172"/>
                <a:gd name="connsiteY4" fmla="*/ 104494 h 154932"/>
                <a:gd name="connsiteX5" fmla="*/ 7732 w 38172"/>
                <a:gd name="connsiteY5" fmla="*/ 135184 h 154932"/>
                <a:gd name="connsiteX6" fmla="*/ 33460 w 38172"/>
                <a:gd name="connsiteY6" fmla="*/ 154932 h 154932"/>
                <a:gd name="connsiteX0" fmla="*/ 34077 w 38172"/>
                <a:gd name="connsiteY0" fmla="*/ 0 h 158549"/>
                <a:gd name="connsiteX1" fmla="*/ 18579 w 38172"/>
                <a:gd name="connsiteY1" fmla="*/ 29446 h 158549"/>
                <a:gd name="connsiteX2" fmla="*/ 36144 w 38172"/>
                <a:gd name="connsiteY2" fmla="*/ 53727 h 158549"/>
                <a:gd name="connsiteX3" fmla="*/ 34077 w 38172"/>
                <a:gd name="connsiteY3" fmla="*/ 85757 h 158549"/>
                <a:gd name="connsiteX4" fmla="*/ 2903 w 38172"/>
                <a:gd name="connsiteY4" fmla="*/ 104494 h 158549"/>
                <a:gd name="connsiteX5" fmla="*/ 7732 w 38172"/>
                <a:gd name="connsiteY5" fmla="*/ 135184 h 158549"/>
                <a:gd name="connsiteX6" fmla="*/ 32254 w 38172"/>
                <a:gd name="connsiteY6" fmla="*/ 158549 h 158549"/>
                <a:gd name="connsiteX0" fmla="*/ 34077 w 38199"/>
                <a:gd name="connsiteY0" fmla="*/ 0 h 158549"/>
                <a:gd name="connsiteX1" fmla="*/ 18177 w 38199"/>
                <a:gd name="connsiteY1" fmla="*/ 16986 h 158549"/>
                <a:gd name="connsiteX2" fmla="*/ 36144 w 38199"/>
                <a:gd name="connsiteY2" fmla="*/ 53727 h 158549"/>
                <a:gd name="connsiteX3" fmla="*/ 34077 w 38199"/>
                <a:gd name="connsiteY3" fmla="*/ 85757 h 158549"/>
                <a:gd name="connsiteX4" fmla="*/ 2903 w 38199"/>
                <a:gd name="connsiteY4" fmla="*/ 104494 h 158549"/>
                <a:gd name="connsiteX5" fmla="*/ 7732 w 38199"/>
                <a:gd name="connsiteY5" fmla="*/ 135184 h 158549"/>
                <a:gd name="connsiteX6" fmla="*/ 32254 w 38199"/>
                <a:gd name="connsiteY6" fmla="*/ 158549 h 158549"/>
                <a:gd name="connsiteX0" fmla="*/ 34077 w 39285"/>
                <a:gd name="connsiteY0" fmla="*/ 0 h 158549"/>
                <a:gd name="connsiteX1" fmla="*/ 18177 w 39285"/>
                <a:gd name="connsiteY1" fmla="*/ 16986 h 158549"/>
                <a:gd name="connsiteX2" fmla="*/ 37752 w 39285"/>
                <a:gd name="connsiteY2" fmla="*/ 36444 h 158549"/>
                <a:gd name="connsiteX3" fmla="*/ 34077 w 39285"/>
                <a:gd name="connsiteY3" fmla="*/ 85757 h 158549"/>
                <a:gd name="connsiteX4" fmla="*/ 2903 w 39285"/>
                <a:gd name="connsiteY4" fmla="*/ 104494 h 158549"/>
                <a:gd name="connsiteX5" fmla="*/ 7732 w 39285"/>
                <a:gd name="connsiteY5" fmla="*/ 135184 h 158549"/>
                <a:gd name="connsiteX6" fmla="*/ 32254 w 39285"/>
                <a:gd name="connsiteY6" fmla="*/ 158549 h 158549"/>
                <a:gd name="connsiteX0" fmla="*/ 34077 w 34318"/>
                <a:gd name="connsiteY0" fmla="*/ 0 h 158549"/>
                <a:gd name="connsiteX1" fmla="*/ 18177 w 34318"/>
                <a:gd name="connsiteY1" fmla="*/ 16986 h 158549"/>
                <a:gd name="connsiteX2" fmla="*/ 34077 w 34318"/>
                <a:gd name="connsiteY2" fmla="*/ 85757 h 158549"/>
                <a:gd name="connsiteX3" fmla="*/ 2903 w 34318"/>
                <a:gd name="connsiteY3" fmla="*/ 104494 h 158549"/>
                <a:gd name="connsiteX4" fmla="*/ 7732 w 34318"/>
                <a:gd name="connsiteY4" fmla="*/ 135184 h 158549"/>
                <a:gd name="connsiteX5" fmla="*/ 32254 w 34318"/>
                <a:gd name="connsiteY5" fmla="*/ 158549 h 158549"/>
                <a:gd name="connsiteX0" fmla="*/ 34077 w 35908"/>
                <a:gd name="connsiteY0" fmla="*/ 0 h 158549"/>
                <a:gd name="connsiteX1" fmla="*/ 18177 w 35908"/>
                <a:gd name="connsiteY1" fmla="*/ 16986 h 158549"/>
                <a:gd name="connsiteX2" fmla="*/ 35685 w 35908"/>
                <a:gd name="connsiteY2" fmla="*/ 61641 h 158549"/>
                <a:gd name="connsiteX3" fmla="*/ 2903 w 35908"/>
                <a:gd name="connsiteY3" fmla="*/ 104494 h 158549"/>
                <a:gd name="connsiteX4" fmla="*/ 7732 w 35908"/>
                <a:gd name="connsiteY4" fmla="*/ 135184 h 158549"/>
                <a:gd name="connsiteX5" fmla="*/ 32254 w 35908"/>
                <a:gd name="connsiteY5" fmla="*/ 158549 h 158549"/>
                <a:gd name="connsiteX0" fmla="*/ 29274 w 30916"/>
                <a:gd name="connsiteY0" fmla="*/ 0 h 158549"/>
                <a:gd name="connsiteX1" fmla="*/ 13374 w 30916"/>
                <a:gd name="connsiteY1" fmla="*/ 16986 h 158549"/>
                <a:gd name="connsiteX2" fmla="*/ 30882 w 30916"/>
                <a:gd name="connsiteY2" fmla="*/ 61641 h 158549"/>
                <a:gd name="connsiteX3" fmla="*/ 7746 w 30916"/>
                <a:gd name="connsiteY3" fmla="*/ 85603 h 158549"/>
                <a:gd name="connsiteX4" fmla="*/ 2929 w 30916"/>
                <a:gd name="connsiteY4" fmla="*/ 135184 h 158549"/>
                <a:gd name="connsiteX5" fmla="*/ 27451 w 30916"/>
                <a:gd name="connsiteY5" fmla="*/ 158549 h 158549"/>
                <a:gd name="connsiteX0" fmla="*/ 23592 w 25234"/>
                <a:gd name="connsiteY0" fmla="*/ 0 h 158549"/>
                <a:gd name="connsiteX1" fmla="*/ 7692 w 25234"/>
                <a:gd name="connsiteY1" fmla="*/ 16986 h 158549"/>
                <a:gd name="connsiteX2" fmla="*/ 25200 w 25234"/>
                <a:gd name="connsiteY2" fmla="*/ 61641 h 158549"/>
                <a:gd name="connsiteX3" fmla="*/ 2064 w 25234"/>
                <a:gd name="connsiteY3" fmla="*/ 85603 h 158549"/>
                <a:gd name="connsiteX4" fmla="*/ 11315 w 25234"/>
                <a:gd name="connsiteY4" fmla="*/ 118705 h 158549"/>
                <a:gd name="connsiteX5" fmla="*/ 21769 w 25234"/>
                <a:gd name="connsiteY5" fmla="*/ 158549 h 158549"/>
                <a:gd name="connsiteX0" fmla="*/ 23592 w 25234"/>
                <a:gd name="connsiteY0" fmla="*/ 0 h 128806"/>
                <a:gd name="connsiteX1" fmla="*/ 7692 w 25234"/>
                <a:gd name="connsiteY1" fmla="*/ 16986 h 128806"/>
                <a:gd name="connsiteX2" fmla="*/ 25200 w 25234"/>
                <a:gd name="connsiteY2" fmla="*/ 61641 h 128806"/>
                <a:gd name="connsiteX3" fmla="*/ 2064 w 25234"/>
                <a:gd name="connsiteY3" fmla="*/ 85603 h 128806"/>
                <a:gd name="connsiteX4" fmla="*/ 11315 w 25234"/>
                <a:gd name="connsiteY4" fmla="*/ 118705 h 128806"/>
                <a:gd name="connsiteX5" fmla="*/ 22573 w 25234"/>
                <a:gd name="connsiteY5" fmla="*/ 128806 h 128806"/>
                <a:gd name="connsiteX0" fmla="*/ 24767 w 26409"/>
                <a:gd name="connsiteY0" fmla="*/ 0 h 128806"/>
                <a:gd name="connsiteX1" fmla="*/ 8867 w 26409"/>
                <a:gd name="connsiteY1" fmla="*/ 16986 h 128806"/>
                <a:gd name="connsiteX2" fmla="*/ 26375 w 26409"/>
                <a:gd name="connsiteY2" fmla="*/ 61641 h 128806"/>
                <a:gd name="connsiteX3" fmla="*/ 3239 w 26409"/>
                <a:gd name="connsiteY3" fmla="*/ 85603 h 128806"/>
                <a:gd name="connsiteX4" fmla="*/ 6863 w 26409"/>
                <a:gd name="connsiteY4" fmla="*/ 114686 h 128806"/>
                <a:gd name="connsiteX5" fmla="*/ 23748 w 26409"/>
                <a:gd name="connsiteY5" fmla="*/ 128806 h 128806"/>
                <a:gd name="connsiteX0" fmla="*/ 24767 w 24767"/>
                <a:gd name="connsiteY0" fmla="*/ 0 h 128806"/>
                <a:gd name="connsiteX1" fmla="*/ 8867 w 24767"/>
                <a:gd name="connsiteY1" fmla="*/ 16986 h 128806"/>
                <a:gd name="connsiteX2" fmla="*/ 23963 w 24767"/>
                <a:gd name="connsiteY2" fmla="*/ 41946 h 128806"/>
                <a:gd name="connsiteX3" fmla="*/ 3239 w 24767"/>
                <a:gd name="connsiteY3" fmla="*/ 85603 h 128806"/>
                <a:gd name="connsiteX4" fmla="*/ 6863 w 24767"/>
                <a:gd name="connsiteY4" fmla="*/ 114686 h 128806"/>
                <a:gd name="connsiteX5" fmla="*/ 23748 w 24767"/>
                <a:gd name="connsiteY5" fmla="*/ 128806 h 128806"/>
                <a:gd name="connsiteX0" fmla="*/ 24225 w 24225"/>
                <a:gd name="connsiteY0" fmla="*/ 0 h 128806"/>
                <a:gd name="connsiteX1" fmla="*/ 8325 w 24225"/>
                <a:gd name="connsiteY1" fmla="*/ 16986 h 128806"/>
                <a:gd name="connsiteX2" fmla="*/ 23421 w 24225"/>
                <a:gd name="connsiteY2" fmla="*/ 41946 h 128806"/>
                <a:gd name="connsiteX3" fmla="*/ 3501 w 24225"/>
                <a:gd name="connsiteY3" fmla="*/ 64702 h 128806"/>
                <a:gd name="connsiteX4" fmla="*/ 6321 w 24225"/>
                <a:gd name="connsiteY4" fmla="*/ 114686 h 128806"/>
                <a:gd name="connsiteX5" fmla="*/ 23206 w 24225"/>
                <a:gd name="connsiteY5" fmla="*/ 128806 h 128806"/>
                <a:gd name="connsiteX0" fmla="*/ 24676 w 24676"/>
                <a:gd name="connsiteY0" fmla="*/ 0 h 128806"/>
                <a:gd name="connsiteX1" fmla="*/ 8776 w 24676"/>
                <a:gd name="connsiteY1" fmla="*/ 16986 h 128806"/>
                <a:gd name="connsiteX2" fmla="*/ 23872 w 24676"/>
                <a:gd name="connsiteY2" fmla="*/ 41946 h 128806"/>
                <a:gd name="connsiteX3" fmla="*/ 3952 w 24676"/>
                <a:gd name="connsiteY3" fmla="*/ 64702 h 128806"/>
                <a:gd name="connsiteX4" fmla="*/ 5566 w 24676"/>
                <a:gd name="connsiteY4" fmla="*/ 88560 h 128806"/>
                <a:gd name="connsiteX5" fmla="*/ 23657 w 24676"/>
                <a:gd name="connsiteY5" fmla="*/ 128806 h 128806"/>
                <a:gd name="connsiteX0" fmla="*/ 24676 w 24676"/>
                <a:gd name="connsiteY0" fmla="*/ 0 h 101073"/>
                <a:gd name="connsiteX1" fmla="*/ 8776 w 24676"/>
                <a:gd name="connsiteY1" fmla="*/ 16986 h 101073"/>
                <a:gd name="connsiteX2" fmla="*/ 23872 w 24676"/>
                <a:gd name="connsiteY2" fmla="*/ 41946 h 101073"/>
                <a:gd name="connsiteX3" fmla="*/ 3952 w 24676"/>
                <a:gd name="connsiteY3" fmla="*/ 64702 h 101073"/>
                <a:gd name="connsiteX4" fmla="*/ 5566 w 24676"/>
                <a:gd name="connsiteY4" fmla="*/ 88560 h 101073"/>
                <a:gd name="connsiteX5" fmla="*/ 18834 w 24676"/>
                <a:gd name="connsiteY5" fmla="*/ 101073 h 101073"/>
                <a:gd name="connsiteX0" fmla="*/ 24676 w 24676"/>
                <a:gd name="connsiteY0" fmla="*/ 0 h 101073"/>
                <a:gd name="connsiteX1" fmla="*/ 8776 w 24676"/>
                <a:gd name="connsiteY1" fmla="*/ 16986 h 101073"/>
                <a:gd name="connsiteX2" fmla="*/ 23872 w 24676"/>
                <a:gd name="connsiteY2" fmla="*/ 36319 h 101073"/>
                <a:gd name="connsiteX3" fmla="*/ 3952 w 24676"/>
                <a:gd name="connsiteY3" fmla="*/ 64702 h 101073"/>
                <a:gd name="connsiteX4" fmla="*/ 5566 w 24676"/>
                <a:gd name="connsiteY4" fmla="*/ 88560 h 101073"/>
                <a:gd name="connsiteX5" fmla="*/ 18834 w 24676"/>
                <a:gd name="connsiteY5" fmla="*/ 101073 h 101073"/>
                <a:gd name="connsiteX0" fmla="*/ 24444 w 24444"/>
                <a:gd name="connsiteY0" fmla="*/ 0 h 101073"/>
                <a:gd name="connsiteX1" fmla="*/ 8544 w 24444"/>
                <a:gd name="connsiteY1" fmla="*/ 16986 h 101073"/>
                <a:gd name="connsiteX2" fmla="*/ 23640 w 24444"/>
                <a:gd name="connsiteY2" fmla="*/ 36319 h 101073"/>
                <a:gd name="connsiteX3" fmla="*/ 4122 w 24444"/>
                <a:gd name="connsiteY3" fmla="*/ 55056 h 101073"/>
                <a:gd name="connsiteX4" fmla="*/ 5334 w 24444"/>
                <a:gd name="connsiteY4" fmla="*/ 88560 h 101073"/>
                <a:gd name="connsiteX5" fmla="*/ 18602 w 24444"/>
                <a:gd name="connsiteY5" fmla="*/ 101073 h 101073"/>
                <a:gd name="connsiteX0" fmla="*/ 26648 w 26648"/>
                <a:gd name="connsiteY0" fmla="*/ 0 h 101073"/>
                <a:gd name="connsiteX1" fmla="*/ 10748 w 26648"/>
                <a:gd name="connsiteY1" fmla="*/ 16986 h 101073"/>
                <a:gd name="connsiteX2" fmla="*/ 25844 w 26648"/>
                <a:gd name="connsiteY2" fmla="*/ 36319 h 101073"/>
                <a:gd name="connsiteX3" fmla="*/ 6326 w 26648"/>
                <a:gd name="connsiteY3" fmla="*/ 55056 h 101073"/>
                <a:gd name="connsiteX4" fmla="*/ 3519 w 26648"/>
                <a:gd name="connsiteY4" fmla="*/ 84139 h 101073"/>
                <a:gd name="connsiteX5" fmla="*/ 20806 w 26648"/>
                <a:gd name="connsiteY5" fmla="*/ 101073 h 101073"/>
                <a:gd name="connsiteX0" fmla="*/ 26648 w 26648"/>
                <a:gd name="connsiteY0" fmla="*/ 0 h 103887"/>
                <a:gd name="connsiteX1" fmla="*/ 10748 w 26648"/>
                <a:gd name="connsiteY1" fmla="*/ 16986 h 103887"/>
                <a:gd name="connsiteX2" fmla="*/ 25844 w 26648"/>
                <a:gd name="connsiteY2" fmla="*/ 36319 h 103887"/>
                <a:gd name="connsiteX3" fmla="*/ 6326 w 26648"/>
                <a:gd name="connsiteY3" fmla="*/ 55056 h 103887"/>
                <a:gd name="connsiteX4" fmla="*/ 3519 w 26648"/>
                <a:gd name="connsiteY4" fmla="*/ 84139 h 103887"/>
                <a:gd name="connsiteX5" fmla="*/ 21208 w 26648"/>
                <a:gd name="connsiteY5" fmla="*/ 103887 h 103887"/>
                <a:gd name="connsiteX0" fmla="*/ 25657 w 25657"/>
                <a:gd name="connsiteY0" fmla="*/ 0 h 103887"/>
                <a:gd name="connsiteX1" fmla="*/ 9757 w 25657"/>
                <a:gd name="connsiteY1" fmla="*/ 16986 h 103887"/>
                <a:gd name="connsiteX2" fmla="*/ 24853 w 25657"/>
                <a:gd name="connsiteY2" fmla="*/ 36319 h 103887"/>
                <a:gd name="connsiteX3" fmla="*/ 9145 w 25657"/>
                <a:gd name="connsiteY3" fmla="*/ 57723 h 103887"/>
                <a:gd name="connsiteX4" fmla="*/ 2528 w 25657"/>
                <a:gd name="connsiteY4" fmla="*/ 84139 h 103887"/>
                <a:gd name="connsiteX5" fmla="*/ 20217 w 25657"/>
                <a:gd name="connsiteY5" fmla="*/ 103887 h 103887"/>
                <a:gd name="connsiteX0" fmla="*/ 16557 w 16557"/>
                <a:gd name="connsiteY0" fmla="*/ 0 h 103887"/>
                <a:gd name="connsiteX1" fmla="*/ 657 w 16557"/>
                <a:gd name="connsiteY1" fmla="*/ 16986 h 103887"/>
                <a:gd name="connsiteX2" fmla="*/ 15753 w 16557"/>
                <a:gd name="connsiteY2" fmla="*/ 36319 h 103887"/>
                <a:gd name="connsiteX3" fmla="*/ 45 w 16557"/>
                <a:gd name="connsiteY3" fmla="*/ 57723 h 103887"/>
                <a:gd name="connsiteX4" fmla="*/ 11117 w 16557"/>
                <a:gd name="connsiteY4" fmla="*/ 103887 h 103887"/>
                <a:gd name="connsiteX0" fmla="*/ 15907 w 15907"/>
                <a:gd name="connsiteY0" fmla="*/ 0 h 103887"/>
                <a:gd name="connsiteX1" fmla="*/ 7 w 15907"/>
                <a:gd name="connsiteY1" fmla="*/ 16986 h 103887"/>
                <a:gd name="connsiteX2" fmla="*/ 15103 w 15907"/>
                <a:gd name="connsiteY2" fmla="*/ 36319 h 103887"/>
                <a:gd name="connsiteX3" fmla="*/ 10467 w 15907"/>
                <a:gd name="connsiteY3" fmla="*/ 103887 h 103887"/>
                <a:gd name="connsiteX0" fmla="*/ 15907 w 15907"/>
                <a:gd name="connsiteY0" fmla="*/ 0 h 36319"/>
                <a:gd name="connsiteX1" fmla="*/ 7 w 15907"/>
                <a:gd name="connsiteY1" fmla="*/ 16986 h 36319"/>
                <a:gd name="connsiteX2" fmla="*/ 15103 w 15907"/>
                <a:gd name="connsiteY2" fmla="*/ 36319 h 36319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20207"/>
                <a:gd name="connsiteY0" fmla="*/ 0 h 41848"/>
                <a:gd name="connsiteX1" fmla="*/ 7 w 20207"/>
                <a:gd name="connsiteY1" fmla="*/ 16986 h 41848"/>
                <a:gd name="connsiteX2" fmla="*/ 20207 w 20207"/>
                <a:gd name="connsiteY2" fmla="*/ 41848 h 41848"/>
                <a:gd name="connsiteX0" fmla="*/ 15907 w 17655"/>
                <a:gd name="connsiteY0" fmla="*/ 0 h 38020"/>
                <a:gd name="connsiteX1" fmla="*/ 7 w 17655"/>
                <a:gd name="connsiteY1" fmla="*/ 16986 h 38020"/>
                <a:gd name="connsiteX2" fmla="*/ 17655 w 17655"/>
                <a:gd name="connsiteY2" fmla="*/ 38020 h 38020"/>
                <a:gd name="connsiteX0" fmla="*/ 15907 w 17655"/>
                <a:gd name="connsiteY0" fmla="*/ 0 h 38020"/>
                <a:gd name="connsiteX1" fmla="*/ 7 w 17655"/>
                <a:gd name="connsiteY1" fmla="*/ 16986 h 38020"/>
                <a:gd name="connsiteX2" fmla="*/ 17655 w 17655"/>
                <a:gd name="connsiteY2" fmla="*/ 38020 h 38020"/>
                <a:gd name="connsiteX0" fmla="*/ 15907 w 17655"/>
                <a:gd name="connsiteY0" fmla="*/ 0 h 38020"/>
                <a:gd name="connsiteX1" fmla="*/ 7 w 17655"/>
                <a:gd name="connsiteY1" fmla="*/ 16986 h 38020"/>
                <a:gd name="connsiteX2" fmla="*/ 17655 w 17655"/>
                <a:gd name="connsiteY2" fmla="*/ 38020 h 38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55" h="38020" extrusionOk="0">
                  <a:moveTo>
                    <a:pt x="15907" y="0"/>
                  </a:moveTo>
                  <a:cubicBezTo>
                    <a:pt x="13324" y="4907"/>
                    <a:pt x="-338" y="8031"/>
                    <a:pt x="7" y="16986"/>
                  </a:cubicBezTo>
                  <a:cubicBezTo>
                    <a:pt x="7" y="31279"/>
                    <a:pt x="10383" y="23537"/>
                    <a:pt x="17655" y="3802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Shape 88"/>
            <p:cNvSpPr/>
            <p:nvPr/>
          </p:nvSpPr>
          <p:spPr>
            <a:xfrm>
              <a:off x="6141000" y="2429474"/>
              <a:ext cx="488400" cy="1793725"/>
            </a:xfrm>
            <a:custGeom>
              <a:avLst/>
              <a:gdLst>
                <a:gd name="connsiteX0" fmla="*/ 44 w 53255"/>
                <a:gd name="connsiteY0" fmla="*/ 0 h 80367"/>
                <a:gd name="connsiteX1" fmla="*/ 21225 w 53255"/>
                <a:gd name="connsiteY1" fmla="*/ 32030 h 80367"/>
                <a:gd name="connsiteX2" fmla="*/ 52738 w 53255"/>
                <a:gd name="connsiteY2" fmla="*/ 49595 h 80367"/>
                <a:gd name="connsiteX3" fmla="*/ 25 w 53255"/>
                <a:gd name="connsiteY3" fmla="*/ 80367 h 80367"/>
                <a:gd name="connsiteX0" fmla="*/ 56 w 34191"/>
                <a:gd name="connsiteY0" fmla="*/ 0 h 80367"/>
                <a:gd name="connsiteX1" fmla="*/ 21237 w 34191"/>
                <a:gd name="connsiteY1" fmla="*/ 32030 h 80367"/>
                <a:gd name="connsiteX2" fmla="*/ 33457 w 34191"/>
                <a:gd name="connsiteY2" fmla="*/ 47585 h 80367"/>
                <a:gd name="connsiteX3" fmla="*/ 37 w 34191"/>
                <a:gd name="connsiteY3" fmla="*/ 80367 h 80367"/>
                <a:gd name="connsiteX0" fmla="*/ 56 w 34191"/>
                <a:gd name="connsiteY0" fmla="*/ 0 h 80367"/>
                <a:gd name="connsiteX1" fmla="*/ 20835 w 34191"/>
                <a:gd name="connsiteY1" fmla="*/ 21178 h 80367"/>
                <a:gd name="connsiteX2" fmla="*/ 33457 w 34191"/>
                <a:gd name="connsiteY2" fmla="*/ 47585 h 80367"/>
                <a:gd name="connsiteX3" fmla="*/ 37 w 34191"/>
                <a:gd name="connsiteY3" fmla="*/ 80367 h 80367"/>
                <a:gd name="connsiteX0" fmla="*/ 56 w 34191"/>
                <a:gd name="connsiteY0" fmla="*/ 0 h 80367"/>
                <a:gd name="connsiteX1" fmla="*/ 20835 w 34191"/>
                <a:gd name="connsiteY1" fmla="*/ 21178 h 80367"/>
                <a:gd name="connsiteX2" fmla="*/ 33457 w 34191"/>
                <a:gd name="connsiteY2" fmla="*/ 47585 h 80367"/>
                <a:gd name="connsiteX3" fmla="*/ 37 w 34191"/>
                <a:gd name="connsiteY3" fmla="*/ 80367 h 80367"/>
                <a:gd name="connsiteX0" fmla="*/ 65 w 26709"/>
                <a:gd name="connsiteY0" fmla="*/ 0 h 80367"/>
                <a:gd name="connsiteX1" fmla="*/ 20844 w 26709"/>
                <a:gd name="connsiteY1" fmla="*/ 21178 h 80367"/>
                <a:gd name="connsiteX2" fmla="*/ 25829 w 26709"/>
                <a:gd name="connsiteY2" fmla="*/ 45575 h 80367"/>
                <a:gd name="connsiteX3" fmla="*/ 46 w 26709"/>
                <a:gd name="connsiteY3" fmla="*/ 80367 h 80367"/>
                <a:gd name="connsiteX0" fmla="*/ 103 w 25867"/>
                <a:gd name="connsiteY0" fmla="*/ 0 h 80367"/>
                <a:gd name="connsiteX1" fmla="*/ 20882 w 25867"/>
                <a:gd name="connsiteY1" fmla="*/ 21178 h 80367"/>
                <a:gd name="connsiteX2" fmla="*/ 25867 w 25867"/>
                <a:gd name="connsiteY2" fmla="*/ 45575 h 80367"/>
                <a:gd name="connsiteX3" fmla="*/ 84 w 25867"/>
                <a:gd name="connsiteY3" fmla="*/ 80367 h 80367"/>
                <a:gd name="connsiteX0" fmla="*/ 103 w 27443"/>
                <a:gd name="connsiteY0" fmla="*/ 0 h 80367"/>
                <a:gd name="connsiteX1" fmla="*/ 20882 w 27443"/>
                <a:gd name="connsiteY1" fmla="*/ 21178 h 80367"/>
                <a:gd name="connsiteX2" fmla="*/ 25867 w 27443"/>
                <a:gd name="connsiteY2" fmla="*/ 45575 h 80367"/>
                <a:gd name="connsiteX3" fmla="*/ 84 w 27443"/>
                <a:gd name="connsiteY3" fmla="*/ 80367 h 80367"/>
                <a:gd name="connsiteX0" fmla="*/ 2506 w 29846"/>
                <a:gd name="connsiteY0" fmla="*/ 0 h 82779"/>
                <a:gd name="connsiteX1" fmla="*/ 23285 w 29846"/>
                <a:gd name="connsiteY1" fmla="*/ 21178 h 82779"/>
                <a:gd name="connsiteX2" fmla="*/ 28270 w 29846"/>
                <a:gd name="connsiteY2" fmla="*/ 45575 h 82779"/>
                <a:gd name="connsiteX3" fmla="*/ 75 w 29846"/>
                <a:gd name="connsiteY3" fmla="*/ 82779 h 82779"/>
                <a:gd name="connsiteX0" fmla="*/ 1305 w 28645"/>
                <a:gd name="connsiteY0" fmla="*/ 0 h 68711"/>
                <a:gd name="connsiteX1" fmla="*/ 22084 w 28645"/>
                <a:gd name="connsiteY1" fmla="*/ 21178 h 68711"/>
                <a:gd name="connsiteX2" fmla="*/ 27069 w 28645"/>
                <a:gd name="connsiteY2" fmla="*/ 45575 h 68711"/>
                <a:gd name="connsiteX3" fmla="*/ 80 w 28645"/>
                <a:gd name="connsiteY3" fmla="*/ 68711 h 68711"/>
                <a:gd name="connsiteX0" fmla="*/ 1326 w 25306"/>
                <a:gd name="connsiteY0" fmla="*/ 0 h 68711"/>
                <a:gd name="connsiteX1" fmla="*/ 22105 w 25306"/>
                <a:gd name="connsiteY1" fmla="*/ 21178 h 68711"/>
                <a:gd name="connsiteX2" fmla="*/ 22669 w 25306"/>
                <a:gd name="connsiteY2" fmla="*/ 42761 h 68711"/>
                <a:gd name="connsiteX3" fmla="*/ 101 w 25306"/>
                <a:gd name="connsiteY3" fmla="*/ 68711 h 68711"/>
                <a:gd name="connsiteX0" fmla="*/ 1326 w 24074"/>
                <a:gd name="connsiteY0" fmla="*/ 0 h 68711"/>
                <a:gd name="connsiteX1" fmla="*/ 17282 w 24074"/>
                <a:gd name="connsiteY1" fmla="*/ 21982 h 68711"/>
                <a:gd name="connsiteX2" fmla="*/ 22669 w 24074"/>
                <a:gd name="connsiteY2" fmla="*/ 42761 h 68711"/>
                <a:gd name="connsiteX3" fmla="*/ 101 w 24074"/>
                <a:gd name="connsiteY3" fmla="*/ 68711 h 68711"/>
                <a:gd name="connsiteX0" fmla="*/ 1326 w 24272"/>
                <a:gd name="connsiteY0" fmla="*/ 0 h 68711"/>
                <a:gd name="connsiteX1" fmla="*/ 18488 w 24272"/>
                <a:gd name="connsiteY1" fmla="*/ 19570 h 68711"/>
                <a:gd name="connsiteX2" fmla="*/ 22669 w 24272"/>
                <a:gd name="connsiteY2" fmla="*/ 42761 h 68711"/>
                <a:gd name="connsiteX3" fmla="*/ 101 w 24272"/>
                <a:gd name="connsiteY3" fmla="*/ 68711 h 68711"/>
                <a:gd name="connsiteX0" fmla="*/ 1360 w 21268"/>
                <a:gd name="connsiteY0" fmla="*/ 0 h 68711"/>
                <a:gd name="connsiteX1" fmla="*/ 18522 w 21268"/>
                <a:gd name="connsiteY1" fmla="*/ 19570 h 68711"/>
                <a:gd name="connsiteX2" fmla="*/ 18684 w 21268"/>
                <a:gd name="connsiteY2" fmla="*/ 48790 h 68711"/>
                <a:gd name="connsiteX3" fmla="*/ 135 w 21268"/>
                <a:gd name="connsiteY3" fmla="*/ 68711 h 68711"/>
                <a:gd name="connsiteX0" fmla="*/ 1339 w 22977"/>
                <a:gd name="connsiteY0" fmla="*/ 0 h 68711"/>
                <a:gd name="connsiteX1" fmla="*/ 18501 w 22977"/>
                <a:gd name="connsiteY1" fmla="*/ 19570 h 68711"/>
                <a:gd name="connsiteX2" fmla="*/ 21075 w 22977"/>
                <a:gd name="connsiteY2" fmla="*/ 47986 h 68711"/>
                <a:gd name="connsiteX3" fmla="*/ 114 w 22977"/>
                <a:gd name="connsiteY3" fmla="*/ 68711 h 68711"/>
                <a:gd name="connsiteX0" fmla="*/ 1381 w 20380"/>
                <a:gd name="connsiteY0" fmla="*/ 0 h 68711"/>
                <a:gd name="connsiteX1" fmla="*/ 18543 w 20380"/>
                <a:gd name="connsiteY1" fmla="*/ 19570 h 68711"/>
                <a:gd name="connsiteX2" fmla="*/ 17098 w 20380"/>
                <a:gd name="connsiteY2" fmla="*/ 47986 h 68711"/>
                <a:gd name="connsiteX3" fmla="*/ 156 w 20380"/>
                <a:gd name="connsiteY3" fmla="*/ 68711 h 68711"/>
                <a:gd name="connsiteX0" fmla="*/ 1381 w 22384"/>
                <a:gd name="connsiteY0" fmla="*/ 0 h 68711"/>
                <a:gd name="connsiteX1" fmla="*/ 21357 w 22384"/>
                <a:gd name="connsiteY1" fmla="*/ 21580 h 68711"/>
                <a:gd name="connsiteX2" fmla="*/ 17098 w 22384"/>
                <a:gd name="connsiteY2" fmla="*/ 47986 h 68711"/>
                <a:gd name="connsiteX3" fmla="*/ 156 w 22384"/>
                <a:gd name="connsiteY3" fmla="*/ 68711 h 68711"/>
                <a:gd name="connsiteX0" fmla="*/ 1427 w 21967"/>
                <a:gd name="connsiteY0" fmla="*/ 0 h 68711"/>
                <a:gd name="connsiteX1" fmla="*/ 21403 w 21967"/>
                <a:gd name="connsiteY1" fmla="*/ 21580 h 68711"/>
                <a:gd name="connsiteX2" fmla="*/ 14732 w 21967"/>
                <a:gd name="connsiteY2" fmla="*/ 47986 h 68711"/>
                <a:gd name="connsiteX3" fmla="*/ 202 w 21967"/>
                <a:gd name="connsiteY3" fmla="*/ 68711 h 68711"/>
                <a:gd name="connsiteX0" fmla="*/ 1382 w 22385"/>
                <a:gd name="connsiteY0" fmla="*/ 0 h 68711"/>
                <a:gd name="connsiteX1" fmla="*/ 21358 w 22385"/>
                <a:gd name="connsiteY1" fmla="*/ 21580 h 68711"/>
                <a:gd name="connsiteX2" fmla="*/ 17099 w 22385"/>
                <a:gd name="connsiteY2" fmla="*/ 50398 h 68711"/>
                <a:gd name="connsiteX3" fmla="*/ 157 w 22385"/>
                <a:gd name="connsiteY3" fmla="*/ 68711 h 68711"/>
                <a:gd name="connsiteX0" fmla="*/ 591 w 21594"/>
                <a:gd name="connsiteY0" fmla="*/ 0 h 71926"/>
                <a:gd name="connsiteX1" fmla="*/ 20567 w 21594"/>
                <a:gd name="connsiteY1" fmla="*/ 21580 h 71926"/>
                <a:gd name="connsiteX2" fmla="*/ 16308 w 21594"/>
                <a:gd name="connsiteY2" fmla="*/ 50398 h 71926"/>
                <a:gd name="connsiteX3" fmla="*/ 170 w 21594"/>
                <a:gd name="connsiteY3" fmla="*/ 71926 h 71926"/>
                <a:gd name="connsiteX0" fmla="*/ 2811 w 23814"/>
                <a:gd name="connsiteY0" fmla="*/ 0 h 70713"/>
                <a:gd name="connsiteX1" fmla="*/ 22787 w 23814"/>
                <a:gd name="connsiteY1" fmla="*/ 21580 h 70713"/>
                <a:gd name="connsiteX2" fmla="*/ 18528 w 23814"/>
                <a:gd name="connsiteY2" fmla="*/ 50398 h 70713"/>
                <a:gd name="connsiteX3" fmla="*/ 137 w 23814"/>
                <a:gd name="connsiteY3" fmla="*/ 70713 h 70713"/>
                <a:gd name="connsiteX0" fmla="*/ 2859 w 23306"/>
                <a:gd name="connsiteY0" fmla="*/ 0 h 70713"/>
                <a:gd name="connsiteX1" fmla="*/ 22835 w 23306"/>
                <a:gd name="connsiteY1" fmla="*/ 21580 h 70713"/>
                <a:gd name="connsiteX2" fmla="*/ 15456 w 23306"/>
                <a:gd name="connsiteY2" fmla="*/ 45891 h 70713"/>
                <a:gd name="connsiteX3" fmla="*/ 185 w 23306"/>
                <a:gd name="connsiteY3" fmla="*/ 70713 h 70713"/>
                <a:gd name="connsiteX0" fmla="*/ 2859 w 24007"/>
                <a:gd name="connsiteY0" fmla="*/ 0 h 70713"/>
                <a:gd name="connsiteX1" fmla="*/ 22835 w 24007"/>
                <a:gd name="connsiteY1" fmla="*/ 21580 h 70713"/>
                <a:gd name="connsiteX2" fmla="*/ 15456 w 24007"/>
                <a:gd name="connsiteY2" fmla="*/ 45891 h 70713"/>
                <a:gd name="connsiteX3" fmla="*/ 185 w 24007"/>
                <a:gd name="connsiteY3" fmla="*/ 70713 h 70713"/>
                <a:gd name="connsiteX0" fmla="*/ 2183 w 23331"/>
                <a:gd name="connsiteY0" fmla="*/ 0 h 70886"/>
                <a:gd name="connsiteX1" fmla="*/ 22159 w 23331"/>
                <a:gd name="connsiteY1" fmla="*/ 21580 h 70886"/>
                <a:gd name="connsiteX2" fmla="*/ 14780 w 23331"/>
                <a:gd name="connsiteY2" fmla="*/ 45891 h 70886"/>
                <a:gd name="connsiteX3" fmla="*/ 202 w 23331"/>
                <a:gd name="connsiteY3" fmla="*/ 70886 h 70886"/>
                <a:gd name="connsiteX0" fmla="*/ 1339 w 22487"/>
                <a:gd name="connsiteY0" fmla="*/ 0 h 70713"/>
                <a:gd name="connsiteX1" fmla="*/ 21315 w 22487"/>
                <a:gd name="connsiteY1" fmla="*/ 21580 h 70713"/>
                <a:gd name="connsiteX2" fmla="*/ 13936 w 22487"/>
                <a:gd name="connsiteY2" fmla="*/ 45891 h 70713"/>
                <a:gd name="connsiteX3" fmla="*/ 225 w 22487"/>
                <a:gd name="connsiteY3" fmla="*/ 70713 h 70713"/>
                <a:gd name="connsiteX0" fmla="*/ 1339 w 19623"/>
                <a:gd name="connsiteY0" fmla="*/ 0 h 70713"/>
                <a:gd name="connsiteX1" fmla="*/ 16362 w 19623"/>
                <a:gd name="connsiteY1" fmla="*/ 23485 h 70713"/>
                <a:gd name="connsiteX2" fmla="*/ 13936 w 19623"/>
                <a:gd name="connsiteY2" fmla="*/ 45891 h 70713"/>
                <a:gd name="connsiteX3" fmla="*/ 225 w 19623"/>
                <a:gd name="connsiteY3" fmla="*/ 70713 h 70713"/>
                <a:gd name="connsiteX0" fmla="*/ 1971 w 17398"/>
                <a:gd name="connsiteY0" fmla="*/ 0 h 70713"/>
                <a:gd name="connsiteX1" fmla="*/ 16994 w 17398"/>
                <a:gd name="connsiteY1" fmla="*/ 23485 h 70713"/>
                <a:gd name="connsiteX2" fmla="*/ 8091 w 17398"/>
                <a:gd name="connsiteY2" fmla="*/ 54273 h 70713"/>
                <a:gd name="connsiteX3" fmla="*/ 857 w 17398"/>
                <a:gd name="connsiteY3" fmla="*/ 70713 h 70713"/>
                <a:gd name="connsiteX0" fmla="*/ 4109 w 19536"/>
                <a:gd name="connsiteY0" fmla="*/ 0 h 71749"/>
                <a:gd name="connsiteX1" fmla="*/ 19132 w 19536"/>
                <a:gd name="connsiteY1" fmla="*/ 23485 h 71749"/>
                <a:gd name="connsiteX2" fmla="*/ 10229 w 19536"/>
                <a:gd name="connsiteY2" fmla="*/ 54273 h 71749"/>
                <a:gd name="connsiteX3" fmla="*/ 443 w 19536"/>
                <a:gd name="connsiteY3" fmla="*/ 71749 h 7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36" h="71749" extrusionOk="0">
                  <a:moveTo>
                    <a:pt x="4109" y="0"/>
                  </a:moveTo>
                  <a:cubicBezTo>
                    <a:pt x="7639" y="5338"/>
                    <a:pt x="18112" y="14440"/>
                    <a:pt x="19132" y="23485"/>
                  </a:cubicBezTo>
                  <a:cubicBezTo>
                    <a:pt x="20152" y="32530"/>
                    <a:pt x="19912" y="46831"/>
                    <a:pt x="10229" y="54273"/>
                  </a:cubicBezTo>
                  <a:cubicBezTo>
                    <a:pt x="868" y="62998"/>
                    <a:pt x="-1021" y="69166"/>
                    <a:pt x="443" y="71749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hape 91"/>
              <p:cNvSpPr txBox="1"/>
              <p:nvPr/>
            </p:nvSpPr>
            <p:spPr>
              <a:xfrm>
                <a:off x="6553201" y="1905000"/>
                <a:ext cx="1371599" cy="492412"/>
              </a:xfrm>
              <a:prstGeom prst="rect">
                <a:avLst/>
              </a:prstGeom>
              <a:noFill/>
            </p:spPr>
            <p:txBody>
              <a:bodyPr lIns="91425" tIns="91425" rIns="91425" bIns="91425" anchor="t" anchorCtr="0">
                <a:spAutoFit/>
              </a:bodyPr>
              <a:lstStyle/>
              <a:p>
                <a:pPr lvl="0">
                  <a:buClr>
                    <a:srgbClr val="000000"/>
                  </a:buClr>
                  <a:buSzPct val="45833"/>
                </a:pPr>
                <a:r>
                  <a:rPr lang="en" sz="2000" dirty="0" smtClean="0">
                    <a:solidFill>
                      <a:schemeClr val="tx1"/>
                    </a:solidFill>
                  </a:rPr>
                  <a:t>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Shap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1905000"/>
                <a:ext cx="1371599" cy="492412"/>
              </a:xfrm>
              <a:prstGeom prst="rect">
                <a:avLst/>
              </a:prstGeom>
              <a:blipFill rotWithShape="1">
                <a:blip r:embed="rId6"/>
                <a:stretch>
                  <a:fillRect l="-4889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hape 89"/>
          <p:cNvSpPr/>
          <p:nvPr/>
        </p:nvSpPr>
        <p:spPr>
          <a:xfrm>
            <a:off x="7010400" y="1289477"/>
            <a:ext cx="955799" cy="615523"/>
          </a:xfrm>
          <a:prstGeom prst="wedgeRoundRectCallout">
            <a:avLst>
              <a:gd name="adj1" fmla="val -121027"/>
              <a:gd name="adj2" fmla="val 5263"/>
              <a:gd name="adj3" fmla="val 0"/>
            </a:avLst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Program Entry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953000"/>
            <a:ext cx="1828800" cy="1219200"/>
          </a:xfrm>
          <a:prstGeom prst="ellipse">
            <a:avLst/>
          </a:prstGeom>
          <a:solidFill>
            <a:srgbClr val="93C4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Covered branches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5105400"/>
            <a:ext cx="1453116" cy="914400"/>
          </a:xfrm>
          <a:prstGeom prst="ellipse">
            <a:avLst/>
          </a:prstGeom>
          <a:solidFill>
            <a:srgbClr val="E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Covered branches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1798772"/>
            <a:ext cx="2133600" cy="4989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program 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500000">
            <a:off x="4884936" y="2428472"/>
            <a:ext cx="1276851" cy="184704"/>
          </a:xfrm>
          <a:prstGeom prst="rightArrow">
            <a:avLst>
              <a:gd name="adj1" fmla="val 50000"/>
              <a:gd name="adj2" fmla="val 622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300000">
            <a:off x="2722415" y="2449738"/>
            <a:ext cx="1276851" cy="184704"/>
          </a:xfrm>
          <a:prstGeom prst="rightArrow">
            <a:avLst>
              <a:gd name="adj1" fmla="val 50000"/>
              <a:gd name="adj2" fmla="val 622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541310" y="4513614"/>
            <a:ext cx="320713" cy="3631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0" y="2514600"/>
                <a:ext cx="4091763" cy="3108543"/>
              </a:xfrm>
              <a:prstGeom prst="rect">
                <a:avLst/>
              </a:prstGeom>
              <a:solidFill>
                <a:srgbClr val="3674BE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if we explore all paths that extends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, then no need to explore any path that extends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because no additional branch coverage will be obtained.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4091763" cy="3108543"/>
              </a:xfrm>
              <a:prstGeom prst="rect">
                <a:avLst/>
              </a:prstGeom>
              <a:blipFill rotWithShape="1">
                <a:blip r:embed="rId7"/>
                <a:stretch>
                  <a:fillRect l="-2981" t="-1965" r="-3875" b="-4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hape 509"/>
          <p:cNvSpPr txBox="1">
            <a:spLocks/>
          </p:cNvSpPr>
          <p:nvPr/>
        </p:nvSpPr>
        <p:spPr>
          <a:xfrm>
            <a:off x="0" y="0"/>
            <a:ext cx="9144000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ctr"/>
            <a:r>
              <a:rPr lang="en" sz="3200" dirty="0" smtClean="0">
                <a:solidFill>
                  <a:srgbClr val="3674BE"/>
                </a:solidFill>
              </a:rPr>
              <a:t>Path Subsumption</a:t>
            </a:r>
            <a:endParaRPr lang="en" sz="3200" dirty="0">
              <a:solidFill>
                <a:srgbClr val="367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40156 0.0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42934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5900750" y="1657400"/>
            <a:ext cx="2573140" cy="40997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68" name="Shape 468"/>
          <p:cNvSpPr txBox="1"/>
          <p:nvPr/>
        </p:nvSpPr>
        <p:spPr>
          <a:xfrm>
            <a:off x="256050" y="4599650"/>
            <a:ext cx="5714999" cy="954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 baseline="0" dirty="0">
                <a:solidFill>
                  <a:srgbClr val="000000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Path </a:t>
            </a:r>
            <a:r>
              <a:rPr lang="en" sz="2800" b="0" i="0" u="none" strike="noStrike" cap="none" baseline="0" dirty="0" smtClean="0">
                <a:solidFill>
                  <a:srgbClr val="000000"/>
                </a:solidFill>
                <a:latin typeface="Cambria" pitchFamily="18" charset="0"/>
                <a:ea typeface="DejaVu Sans" pitchFamily="34" charset="0"/>
                <a:cs typeface="DejaVu Sans" pitchFamily="34" charset="0"/>
                <a:sym typeface="Arial"/>
                <a:rtl val="0"/>
              </a:rPr>
              <a:t>constraint </a:t>
            </a:r>
            <a:r>
              <a:rPr lang="en" sz="2800" dirty="0">
                <a:latin typeface="Cambria" pitchFamily="18" charset="0"/>
                <a:ea typeface="DejaVu Sans" pitchFamily="34" charset="0"/>
                <a:cs typeface="DejaVu Sans" pitchFamily="34" charset="0"/>
                <a:rtl val="0"/>
              </a:rPr>
              <a:t>when PAUSE </a:t>
            </a:r>
            <a:endParaRPr lang="en" sz="2800" dirty="0" smtClean="0">
              <a:latin typeface="Cambria" pitchFamily="18" charset="0"/>
              <a:ea typeface="DejaVu Sans" pitchFamily="34" charset="0"/>
              <a:cs typeface="DejaVu Sans" pitchFamily="34" charset="0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dirty="0" smtClean="0">
                <a:latin typeface="Cambria" pitchFamily="18" charset="0"/>
                <a:ea typeface="DejaVu Sans" pitchFamily="34" charset="0"/>
                <a:cs typeface="DejaVu Sans" pitchFamily="34" charset="0"/>
                <a:rtl val="0"/>
              </a:rPr>
              <a:t>button </a:t>
            </a:r>
            <a:r>
              <a:rPr lang="en" sz="2800" dirty="0">
                <a:latin typeface="Cambria" pitchFamily="18" charset="0"/>
                <a:ea typeface="DejaVu Sans" pitchFamily="34" charset="0"/>
                <a:cs typeface="DejaVu Sans" pitchFamily="34" charset="0"/>
                <a:rtl val="0"/>
              </a:rPr>
              <a:t>is tapped on</a:t>
            </a:r>
          </a:p>
        </p:txBody>
      </p:sp>
      <p:sp>
        <p:nvSpPr>
          <p:cNvPr id="469" name="Shape 469"/>
          <p:cNvSpPr/>
          <p:nvPr/>
        </p:nvSpPr>
        <p:spPr>
          <a:xfrm>
            <a:off x="523075" y="2008850"/>
            <a:ext cx="5016509" cy="247302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Shape 4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dirty="0">
                <a:solidFill>
                  <a:schemeClr val="bg1"/>
                </a:solidFill>
                <a:latin typeface="Bodoni MT" pitchFamily="18" charset="0"/>
              </a:rPr>
              <a:t>Example: Music Player App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Test Inputs for Apps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153400" cy="329317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590550" indent="-457200">
              <a:buSzPct val="80000"/>
            </a:pPr>
            <a:r>
              <a:rPr lang="en-US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Whole-program testing</a:t>
            </a:r>
          </a:p>
          <a:p>
            <a:pPr marL="590550" indent="-457200">
              <a:buSzPct val="80000"/>
            </a:pPr>
            <a:r>
              <a:rPr lang="en-US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Test input is a sequence of events e</a:t>
            </a:r>
            <a:r>
              <a:rPr lang="en" sz="3200" baseline="-25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1</a:t>
            </a: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, e</a:t>
            </a:r>
            <a:r>
              <a:rPr lang="en" sz="3200" baseline="-25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2</a:t>
            </a: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…, e</a:t>
            </a:r>
            <a:r>
              <a:rPr lang="en" sz="3200" baseline="-250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n</a:t>
            </a:r>
          </a:p>
          <a:p>
            <a:pPr marL="590550" indent="-457200">
              <a:buSzPct val="80000"/>
            </a:pP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Types </a:t>
            </a:r>
            <a:r>
              <a:rPr lang="en" sz="3200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of </a:t>
            </a: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events: a tap on the screen, </a:t>
            </a:r>
            <a:r>
              <a:rPr lang="en" sz="3200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change in geo-location, arrival of a SMS </a:t>
            </a: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message, etc.</a:t>
            </a:r>
            <a:endParaRPr lang="en" sz="32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11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Bounded Exhaustive Testing of Apps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48997" y="990600"/>
            <a:ext cx="3242203" cy="1999014"/>
          </a:xfrm>
          <a:prstGeom prst="rect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S, the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et of all event sequences* </a:t>
            </a:r>
            <a:r>
              <a:rPr lang="en-US" sz="2800" dirty="0" err="1" smtClean="0">
                <a:solidFill>
                  <a:schemeClr val="tx1"/>
                </a:solidFill>
                <a:latin typeface="Cambria" pitchFamily="18" charset="0"/>
              </a:rPr>
              <a:t>s.t.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each sequence takes a unique path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904684" y="3142014"/>
            <a:ext cx="320713" cy="3631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79816" y="5458599"/>
            <a:ext cx="48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ambria" pitchFamily="18" charset="0"/>
              </a:rPr>
              <a:t>*of bounded-length</a:t>
            </a:r>
            <a:endParaRPr lang="en-US" sz="3000" dirty="0"/>
          </a:p>
        </p:txBody>
      </p:sp>
      <p:sp>
        <p:nvSpPr>
          <p:cNvPr id="13" name="Oval 12"/>
          <p:cNvSpPr/>
          <p:nvPr/>
        </p:nvSpPr>
        <p:spPr>
          <a:xfrm>
            <a:off x="2929997" y="3581400"/>
            <a:ext cx="2362200" cy="1447800"/>
          </a:xfrm>
          <a:prstGeom prst="ellipse">
            <a:avLst/>
          </a:prstGeom>
          <a:solidFill>
            <a:srgbClr val="E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Set of covered branches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44575" y="4143067"/>
            <a:ext cx="2320397" cy="1028700"/>
          </a:xfrm>
          <a:prstGeom prst="wedgeRectCallout">
            <a:avLst>
              <a:gd name="adj1" fmla="val 75157"/>
              <a:gd name="adj2" fmla="val -40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itchFamily="18" charset="0"/>
              </a:rPr>
              <a:t>Goal: cover these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09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1" y="1828800"/>
            <a:ext cx="7696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Generate individual events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Generate sequences of events</a:t>
            </a:r>
            <a:endParaRPr lang="en-US" sz="36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hape 2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 algn="ctr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Two subproblems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30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8633"/>
          </a:xfrm>
          <a:prstGeom prst="rect">
            <a:avLst/>
          </a:prstGeom>
          <a:solidFill>
            <a:srgbClr val="3674BE"/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dirty="0" smtClean="0">
                <a:solidFill>
                  <a:schemeClr val="bg1"/>
                </a:solidFill>
                <a:latin typeface="Bodoni MT" pitchFamily="18" charset="0"/>
              </a:rPr>
              <a:t>Generating Individual Events</a:t>
            </a:r>
            <a:endParaRPr lang="en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686800" cy="327779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590550" indent="-457200">
              <a:buSzPct val="80000"/>
            </a:pP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An event is associated with </a:t>
            </a:r>
            <a:r>
              <a:rPr lang="en-US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d</a:t>
            </a: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ata</a:t>
            </a:r>
          </a:p>
          <a:p>
            <a:pPr marL="990600" lvl="1" indent="-457200">
              <a:buSzPct val="80000"/>
            </a:pPr>
            <a:r>
              <a:rPr lang="en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X &amp; Y coordinates of a tap event</a:t>
            </a:r>
          </a:p>
          <a:p>
            <a:pPr marL="990600" lvl="1" indent="-457200">
              <a:buSzPct val="80000"/>
            </a:pPr>
            <a:r>
              <a:rPr lang="en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geo-location of a change-in-geo-location event</a:t>
            </a:r>
          </a:p>
          <a:p>
            <a:pPr marL="990600" lvl="1" indent="-457200">
              <a:buSzPct val="80000"/>
            </a:pPr>
            <a:r>
              <a:rPr lang="en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content of an incoming SMS event</a:t>
            </a:r>
          </a:p>
          <a:p>
            <a:pPr marL="990600" lvl="1" indent="-457200">
              <a:buSzPct val="80000"/>
            </a:pPr>
            <a:r>
              <a:rPr lang="en-US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e</a:t>
            </a:r>
            <a:r>
              <a:rPr lang="en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tc.</a:t>
            </a:r>
          </a:p>
          <a:p>
            <a:pPr marL="590550" indent="-457200">
              <a:buSzPct val="80000"/>
            </a:pPr>
            <a:r>
              <a:rPr lang="en" sz="3200" dirty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D</a:t>
            </a:r>
            <a:r>
              <a:rPr lang="en" sz="32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ata determine which program path is taken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286071"/>
            <a:ext cx="7772400" cy="1200329"/>
          </a:xfrm>
          <a:prstGeom prst="rect">
            <a:avLst/>
          </a:prstGeom>
          <a:solidFill>
            <a:srgbClr val="EA9A9A"/>
          </a:solidFill>
        </p:spPr>
        <p:txBody>
          <a:bodyPr wrap="square" rtlCol="0">
            <a:spAutoFit/>
          </a:bodyPr>
          <a:lstStyle/>
          <a:p>
            <a:r>
              <a:rPr lang="en" sz="3600" dirty="0" smtClean="0">
                <a:solidFill>
                  <a:schemeClr val="tx1"/>
                </a:solidFill>
                <a:latin typeface="Cambria" pitchFamily="18" charset="0"/>
                <a:ea typeface="DejaVu Sans" pitchFamily="34" charset="0"/>
                <a:cs typeface="DejaVu Sans" pitchFamily="34" charset="0"/>
              </a:rPr>
              <a:t>Challenge: Generate the “right” data for events</a:t>
            </a:r>
            <a:endParaRPr lang="en" sz="3600" dirty="0">
              <a:solidFill>
                <a:schemeClr val="tx1"/>
              </a:solidFill>
              <a:latin typeface="Cambria" pitchFamily="18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133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/>
          <p:nvPr/>
        </p:nvSpPr>
        <p:spPr>
          <a:xfrm>
            <a:off x="457200" y="1113809"/>
            <a:ext cx="2983518" cy="47535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6290"/>
          </a:xfrm>
          <a:prstGeom prst="rect">
            <a:avLst/>
          </a:prstGeom>
          <a:solidFill>
            <a:srgbClr val="3674BE"/>
          </a:solidFill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baseline="0" dirty="0">
                <a:solidFill>
                  <a:schemeClr val="bg1"/>
                </a:solidFill>
                <a:latin typeface="Bodoni MT" pitchFamily="18" charset="0"/>
                <a:sym typeface="Arial"/>
              </a:rPr>
              <a:t>Example: Music Player App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44187" y="2095500"/>
            <a:ext cx="914400" cy="533400"/>
          </a:xfrm>
          <a:prstGeom prst="wedgeRoundRectCallout">
            <a:avLst>
              <a:gd name="adj1" fmla="val 38907"/>
              <a:gd name="adj2" fmla="val 1802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948959" y="2118261"/>
            <a:ext cx="1251441" cy="533400"/>
          </a:xfrm>
          <a:prstGeom prst="wedgeRoundRectCallout">
            <a:avLst>
              <a:gd name="adj1" fmla="val -22782"/>
              <a:gd name="adj2" fmla="val 1713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62000" y="4876800"/>
            <a:ext cx="1186959" cy="533400"/>
          </a:xfrm>
          <a:prstGeom prst="wedgeRoundRectCallout">
            <a:avLst>
              <a:gd name="adj1" fmla="val 28460"/>
              <a:gd name="adj2" fmla="val -1358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089641" y="4876800"/>
            <a:ext cx="1186959" cy="533400"/>
          </a:xfrm>
          <a:prstGeom prst="wedgeRoundRectCallout">
            <a:avLst>
              <a:gd name="adj1" fmla="val -28567"/>
              <a:gd name="adj2" fmla="val -1447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6200" y="4038600"/>
            <a:ext cx="1125187" cy="533400"/>
          </a:xfrm>
          <a:prstGeom prst="wedgeRoundRectCallout">
            <a:avLst>
              <a:gd name="adj1" fmla="val 29460"/>
              <a:gd name="adj2" fmla="val -12697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Rewind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683120" y="4038600"/>
            <a:ext cx="1125187" cy="533400"/>
          </a:xfrm>
          <a:prstGeom prst="wedgeRoundRectCallout">
            <a:avLst>
              <a:gd name="adj1" fmla="val -23310"/>
              <a:gd name="adj2" fmla="val -1247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Skip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2341</Words>
  <Application>Microsoft Office PowerPoint</Application>
  <PresentationFormat>On-screen Show (4:3)</PresentationFormat>
  <Paragraphs>488</Paragraphs>
  <Slides>47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/>
      <vt:lpstr/>
      <vt:lpstr/>
      <vt:lpstr>Automated Concolic Testing     of Smartphone Apps</vt:lpstr>
      <vt:lpstr>Motivation</vt:lpstr>
      <vt:lpstr>Motivation</vt:lpstr>
      <vt:lpstr>Problem</vt:lpstr>
      <vt:lpstr>Test Inputs for Apps</vt:lpstr>
      <vt:lpstr>Bounded Exhaustive Testing of Apps</vt:lpstr>
      <vt:lpstr>Two subproblems</vt:lpstr>
      <vt:lpstr>Generating Individual Events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Generating Individual Events</vt:lpstr>
      <vt:lpstr>Generating Individual Events</vt:lpstr>
      <vt:lpstr>Generating Individual Tap Events</vt:lpstr>
      <vt:lpstr>Generating Individual Tap Events</vt:lpstr>
      <vt:lpstr>Generating Individual Tap Events</vt:lpstr>
      <vt:lpstr>Generating Individual Tap Events</vt:lpstr>
      <vt:lpstr>Generating Individual Tap Events</vt:lpstr>
      <vt:lpstr>Example: Music Player App</vt:lpstr>
      <vt:lpstr>Two subproblems</vt:lpstr>
      <vt:lpstr>Generating Sequences of Events</vt:lpstr>
      <vt:lpstr>Baseline Algorithm</vt:lpstr>
      <vt:lpstr>PowerPoint Presentation</vt:lpstr>
      <vt:lpstr>PowerPoint Presentation</vt:lpstr>
      <vt:lpstr>ACTEve Algorithm</vt:lpstr>
      <vt:lpstr>Path Subsumption</vt:lpstr>
      <vt:lpstr>Path Subsumption</vt:lpstr>
      <vt:lpstr>Path Subsumption</vt:lpstr>
      <vt:lpstr>Path Subsumption</vt:lpstr>
      <vt:lpstr>PowerPoint Presentation</vt:lpstr>
      <vt:lpstr>PowerPoint Presentation</vt:lpstr>
      <vt:lpstr>ACTEve System Architecture</vt:lpstr>
      <vt:lpstr>Empirical Study</vt:lpstr>
      <vt:lpstr>Empirical Results</vt:lpstr>
      <vt:lpstr>PowerPoint Presentation</vt:lpstr>
      <vt:lpstr>Main Contributions</vt:lpstr>
      <vt:lpstr>PowerPoint Presentation</vt:lpstr>
      <vt:lpstr>PowerPoint Presentation</vt:lpstr>
      <vt:lpstr>A Solution: Use Platform-specific Knowlege</vt:lpstr>
      <vt:lpstr>A Solution: Use Platform-specific Knowlege</vt:lpstr>
      <vt:lpstr>PowerPoint Presentation</vt:lpstr>
      <vt:lpstr>PowerPoint Presentation</vt:lpstr>
      <vt:lpstr>Example: Music Player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Concolic Testing of Smartphone Apps*</dc:title>
  <dc:creator>Saswat</dc:creator>
  <cp:lastModifiedBy>Saswat</cp:lastModifiedBy>
  <cp:revision>231</cp:revision>
  <dcterms:modified xsi:type="dcterms:W3CDTF">2012-11-17T07:52:10Z</dcterms:modified>
</cp:coreProperties>
</file>