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_170272050887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1E6AE1-DC4B-4DFB-A5B6-4E4DF0E6CD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B3AE70-4FC7-4F40-91C7-A9B33CE887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12/24/2023 3:32:45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4E10933-BF05-44BE-8938-D53F3E4F4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614362"/>
            <a:ext cx="9896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2023-12-24T15:32:45Z</dcterms:created>
  <dcterms:modified xsi:type="dcterms:W3CDTF">2023-12-24T15:32:45Z</dcterms:modified>
</cp:coreProperties>
</file>