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51D95-8F3A-4905-949C-6A498A67DCDF}" v="439" dt="2023-07-31T10:29:52.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AED51D95-8F3A-4905-949C-6A498A67DCDF}"/>
    <pc:docChg chg="undo redo custSel addSld delSld modSld sldOrd modMainMaster addSection delSection modSection">
      <pc:chgData name="Bantwal Hebbahalasinakate, Mayur Pai" userId="754cdd8c-0ff8-48ba-be35-c2e80932eaf7" providerId="ADAL" clId="{AED51D95-8F3A-4905-949C-6A498A67DCDF}" dt="2023-08-02T09:42:22.368" v="3896" actId="20577"/>
      <pc:docMkLst>
        <pc:docMk/>
      </pc:docMkLst>
      <pc:sldChg chg="del modTransition">
        <pc:chgData name="Bantwal Hebbahalasinakate, Mayur Pai" userId="754cdd8c-0ff8-48ba-be35-c2e80932eaf7" providerId="ADAL" clId="{AED51D95-8F3A-4905-949C-6A498A67DCDF}" dt="2023-07-30T18:23:46.726" v="2874" actId="47"/>
        <pc:sldMkLst>
          <pc:docMk/>
          <pc:sldMk cId="990684553" sldId="257"/>
        </pc:sldMkLst>
      </pc:sldChg>
      <pc:sldChg chg="modTransition modAnim">
        <pc:chgData name="Bantwal Hebbahalasinakate, Mayur Pai" userId="754cdd8c-0ff8-48ba-be35-c2e80932eaf7" providerId="ADAL" clId="{AED51D95-8F3A-4905-949C-6A498A67DCDF}" dt="2023-07-31T09:52:52.285" v="3575"/>
        <pc:sldMkLst>
          <pc:docMk/>
          <pc:sldMk cId="3884466951" sldId="260"/>
        </pc:sldMkLst>
      </pc:sldChg>
      <pc:sldChg chg="add del modTransition">
        <pc:chgData name="Bantwal Hebbahalasinakate, Mayur Pai" userId="754cdd8c-0ff8-48ba-be35-c2e80932eaf7" providerId="ADAL" clId="{AED51D95-8F3A-4905-949C-6A498A67DCDF}" dt="2023-07-30T07:25:48.533" v="31" actId="47"/>
        <pc:sldMkLst>
          <pc:docMk/>
          <pc:sldMk cId="2671170492" sldId="261"/>
        </pc:sldMkLst>
      </pc:sldChg>
      <pc:sldChg chg="add del modTransition">
        <pc:chgData name="Bantwal Hebbahalasinakate, Mayur Pai" userId="754cdd8c-0ff8-48ba-be35-c2e80932eaf7" providerId="ADAL" clId="{AED51D95-8F3A-4905-949C-6A498A67DCDF}" dt="2023-07-30T07:25:49.020" v="32" actId="47"/>
        <pc:sldMkLst>
          <pc:docMk/>
          <pc:sldMk cId="582037756" sldId="262"/>
        </pc:sldMkLst>
      </pc:sldChg>
      <pc:sldChg chg="add del modTransition">
        <pc:chgData name="Bantwal Hebbahalasinakate, Mayur Pai" userId="754cdd8c-0ff8-48ba-be35-c2e80932eaf7" providerId="ADAL" clId="{AED51D95-8F3A-4905-949C-6A498A67DCDF}" dt="2023-07-30T07:25:49.388" v="33" actId="47"/>
        <pc:sldMkLst>
          <pc:docMk/>
          <pc:sldMk cId="1925443395" sldId="263"/>
        </pc:sldMkLst>
      </pc:sldChg>
      <pc:sldChg chg="add del modTransition">
        <pc:chgData name="Bantwal Hebbahalasinakate, Mayur Pai" userId="754cdd8c-0ff8-48ba-be35-c2e80932eaf7" providerId="ADAL" clId="{AED51D95-8F3A-4905-949C-6A498A67DCDF}" dt="2023-07-30T07:25:50.132" v="34" actId="47"/>
        <pc:sldMkLst>
          <pc:docMk/>
          <pc:sldMk cId="2360320899" sldId="264"/>
        </pc:sldMkLst>
      </pc:sldChg>
      <pc:sldChg chg="add del modTransition">
        <pc:chgData name="Bantwal Hebbahalasinakate, Mayur Pai" userId="754cdd8c-0ff8-48ba-be35-c2e80932eaf7" providerId="ADAL" clId="{AED51D95-8F3A-4905-949C-6A498A67DCDF}" dt="2023-07-30T07:25:50.966" v="35" actId="47"/>
        <pc:sldMkLst>
          <pc:docMk/>
          <pc:sldMk cId="1119931726" sldId="265"/>
        </pc:sldMkLst>
      </pc:sldChg>
      <pc:sldChg chg="addSp delSp modSp mod modTransition delAnim modAnim">
        <pc:chgData name="Bantwal Hebbahalasinakate, Mayur Pai" userId="754cdd8c-0ff8-48ba-be35-c2e80932eaf7" providerId="ADAL" clId="{AED51D95-8F3A-4905-949C-6A498A67DCDF}" dt="2023-07-31T09:52:52.285" v="3575"/>
        <pc:sldMkLst>
          <pc:docMk/>
          <pc:sldMk cId="2837986521" sldId="266"/>
        </pc:sldMkLst>
        <pc:spChg chg="mod">
          <ac:chgData name="Bantwal Hebbahalasinakate, Mayur Pai" userId="754cdd8c-0ff8-48ba-be35-c2e80932eaf7" providerId="ADAL" clId="{AED51D95-8F3A-4905-949C-6A498A67DCDF}" dt="2023-07-30T08:17:41.780" v="294" actId="404"/>
          <ac:spMkLst>
            <pc:docMk/>
            <pc:sldMk cId="2837986521" sldId="266"/>
            <ac:spMk id="2" creationId="{652CD06E-EB43-4697-A9C1-290232C3BAD6}"/>
          </ac:spMkLst>
        </pc:spChg>
        <pc:spChg chg="mod">
          <ac:chgData name="Bantwal Hebbahalasinakate, Mayur Pai" userId="754cdd8c-0ff8-48ba-be35-c2e80932eaf7" providerId="ADAL" clId="{AED51D95-8F3A-4905-949C-6A498A67DCDF}" dt="2023-07-30T08:16:33.624" v="279" actId="403"/>
          <ac:spMkLst>
            <pc:docMk/>
            <pc:sldMk cId="2837986521" sldId="266"/>
            <ac:spMk id="11" creationId="{AAB8DDB9-6227-1DD5-9754-C894541CB3EB}"/>
          </ac:spMkLst>
        </pc:spChg>
        <pc:spChg chg="mod">
          <ac:chgData name="Bantwal Hebbahalasinakate, Mayur Pai" userId="754cdd8c-0ff8-48ba-be35-c2e80932eaf7" providerId="ADAL" clId="{AED51D95-8F3A-4905-949C-6A498A67DCDF}" dt="2023-07-30T19:20:32.810" v="3458" actId="20577"/>
          <ac:spMkLst>
            <pc:docMk/>
            <pc:sldMk cId="2837986521" sldId="266"/>
            <ac:spMk id="15" creationId="{7ECF45C6-D7D5-7F4B-2F60-8C13FE341242}"/>
          </ac:spMkLst>
        </pc:spChg>
        <pc:spChg chg="mod">
          <ac:chgData name="Bantwal Hebbahalasinakate, Mayur Pai" userId="754cdd8c-0ff8-48ba-be35-c2e80932eaf7" providerId="ADAL" clId="{AED51D95-8F3A-4905-949C-6A498A67DCDF}" dt="2023-07-30T19:20:46.942" v="3476" actId="20577"/>
          <ac:spMkLst>
            <pc:docMk/>
            <pc:sldMk cId="2837986521" sldId="266"/>
            <ac:spMk id="16" creationId="{676A0F2F-2819-CC16-873F-A274B7303508}"/>
          </ac:spMkLst>
        </pc:spChg>
        <pc:spChg chg="mod">
          <ac:chgData name="Bantwal Hebbahalasinakate, Mayur Pai" userId="754cdd8c-0ff8-48ba-be35-c2e80932eaf7" providerId="ADAL" clId="{AED51D95-8F3A-4905-949C-6A498A67DCDF}" dt="2023-07-30T19:20:54.427" v="3486" actId="20577"/>
          <ac:spMkLst>
            <pc:docMk/>
            <pc:sldMk cId="2837986521" sldId="266"/>
            <ac:spMk id="17" creationId="{1A737EFC-57BF-8255-5E0A-18EF50B81734}"/>
          </ac:spMkLst>
        </pc:spChg>
        <pc:spChg chg="mod">
          <ac:chgData name="Bantwal Hebbahalasinakate, Mayur Pai" userId="754cdd8c-0ff8-48ba-be35-c2e80932eaf7" providerId="ADAL" clId="{AED51D95-8F3A-4905-949C-6A498A67DCDF}" dt="2023-07-30T19:21:04.193" v="3511" actId="20577"/>
          <ac:spMkLst>
            <pc:docMk/>
            <pc:sldMk cId="2837986521" sldId="266"/>
            <ac:spMk id="20" creationId="{7E07024B-84BD-91CE-B886-6C2847757972}"/>
          </ac:spMkLst>
        </pc:spChg>
        <pc:spChg chg="mod">
          <ac:chgData name="Bantwal Hebbahalasinakate, Mayur Pai" userId="754cdd8c-0ff8-48ba-be35-c2e80932eaf7" providerId="ADAL" clId="{AED51D95-8F3A-4905-949C-6A498A67DCDF}" dt="2023-07-30T19:21:16.228" v="3533" actId="20577"/>
          <ac:spMkLst>
            <pc:docMk/>
            <pc:sldMk cId="2837986521" sldId="266"/>
            <ac:spMk id="31" creationId="{71C60072-6306-6E0A-7E50-0F8735A7F308}"/>
          </ac:spMkLst>
        </pc:spChg>
        <pc:grpChg chg="mod">
          <ac:chgData name="Bantwal Hebbahalasinakate, Mayur Pai" userId="754cdd8c-0ff8-48ba-be35-c2e80932eaf7" providerId="ADAL" clId="{AED51D95-8F3A-4905-949C-6A498A67DCDF}" dt="2023-07-30T09:03:01.102" v="558" actId="1037"/>
          <ac:grpSpMkLst>
            <pc:docMk/>
            <pc:sldMk cId="2837986521" sldId="266"/>
            <ac:grpSpMk id="3" creationId="{E4EABFF1-5F87-9912-ED43-DC2242FC1661}"/>
          </ac:grpSpMkLst>
        </pc:grpChg>
        <pc:grpChg chg="mod">
          <ac:chgData name="Bantwal Hebbahalasinakate, Mayur Pai" userId="754cdd8c-0ff8-48ba-be35-c2e80932eaf7" providerId="ADAL" clId="{AED51D95-8F3A-4905-949C-6A498A67DCDF}" dt="2023-07-30T08:17:39.692" v="293" actId="1076"/>
          <ac:grpSpMkLst>
            <pc:docMk/>
            <pc:sldMk cId="2837986521" sldId="266"/>
            <ac:grpSpMk id="6" creationId="{752A73B4-49EC-E765-1462-2A106F07C3D4}"/>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8" creationId="{1EA5043D-92A4-E1C4-B9DF-74E7E5A86B41}"/>
          </ac:grpSpMkLst>
        </pc:grpChg>
        <pc:grpChg chg="del">
          <ac:chgData name="Bantwal Hebbahalasinakate, Mayur Pai" userId="754cdd8c-0ff8-48ba-be35-c2e80932eaf7" providerId="ADAL" clId="{AED51D95-8F3A-4905-949C-6A498A67DCDF}" dt="2023-07-30T08:17:16.358" v="288" actId="478"/>
          <ac:grpSpMkLst>
            <pc:docMk/>
            <pc:sldMk cId="2837986521" sldId="266"/>
            <ac:grpSpMk id="12" creationId="{FB3FCF60-6A6C-A41E-077F-0B2F9DD156D6}"/>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3" creationId="{610A667B-F8FC-8F99-7594-67F91EEA4B3E}"/>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8" creationId="{EB8ADDF0-C296-AF33-88DB-B174AA55D9C8}"/>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22" creationId="{20B2A049-B324-47B3-39C2-EC37A3C9F7EC}"/>
          </ac:grpSpMkLst>
        </pc:grpChg>
        <pc:grpChg chg="add mod">
          <ac:chgData name="Bantwal Hebbahalasinakate, Mayur Pai" userId="754cdd8c-0ff8-48ba-be35-c2e80932eaf7" providerId="ADAL" clId="{AED51D95-8F3A-4905-949C-6A498A67DCDF}" dt="2023-07-30T08:57:39.340" v="462" actId="164"/>
          <ac:grpSpMkLst>
            <pc:docMk/>
            <pc:sldMk cId="2837986521" sldId="266"/>
            <ac:grpSpMk id="32" creationId="{B94A29A7-DACE-E39B-FD6A-ABD062A3F7A6}"/>
          </ac:grpSpMkLst>
        </pc:grpChg>
        <pc:picChg chg="mod">
          <ac:chgData name="Bantwal Hebbahalasinakate, Mayur Pai" userId="754cdd8c-0ff8-48ba-be35-c2e80932eaf7" providerId="ADAL" clId="{AED51D95-8F3A-4905-949C-6A498A67DCDF}" dt="2023-07-30T08:57:39.340" v="462" actId="164"/>
          <ac:picMkLst>
            <pc:docMk/>
            <pc:sldMk cId="2837986521" sldId="266"/>
            <ac:picMk id="7" creationId="{71883968-E814-FF32-6B5D-19911E80E713}"/>
          </ac:picMkLst>
        </pc:picChg>
        <pc:picChg chg="mod">
          <ac:chgData name="Bantwal Hebbahalasinakate, Mayur Pai" userId="754cdd8c-0ff8-48ba-be35-c2e80932eaf7" providerId="ADAL" clId="{AED51D95-8F3A-4905-949C-6A498A67DCDF}" dt="2023-07-30T08:57:39.340" v="462" actId="164"/>
          <ac:picMkLst>
            <pc:docMk/>
            <pc:sldMk cId="2837986521" sldId="266"/>
            <ac:picMk id="9" creationId="{59D6AD92-F099-E2E8-5ACA-118E139BA80C}"/>
          </ac:picMkLst>
        </pc:picChg>
        <pc:picChg chg="mod">
          <ac:chgData name="Bantwal Hebbahalasinakate, Mayur Pai" userId="754cdd8c-0ff8-48ba-be35-c2e80932eaf7" providerId="ADAL" clId="{AED51D95-8F3A-4905-949C-6A498A67DCDF}" dt="2023-07-30T08:57:39.340" v="462" actId="164"/>
          <ac:picMkLst>
            <pc:docMk/>
            <pc:sldMk cId="2837986521" sldId="266"/>
            <ac:picMk id="14" creationId="{6BF1CFA9-2B8C-C2F7-4ADA-22E3987AA539}"/>
          </ac:picMkLst>
        </pc:picChg>
        <pc:picChg chg="mod">
          <ac:chgData name="Bantwal Hebbahalasinakate, Mayur Pai" userId="754cdd8c-0ff8-48ba-be35-c2e80932eaf7" providerId="ADAL" clId="{AED51D95-8F3A-4905-949C-6A498A67DCDF}" dt="2023-07-30T08:57:39.340" v="462" actId="164"/>
          <ac:picMkLst>
            <pc:docMk/>
            <pc:sldMk cId="2837986521" sldId="266"/>
            <ac:picMk id="19" creationId="{F685747E-2A3F-87E0-CDC5-A6AEDA2385D4}"/>
          </ac:picMkLst>
        </pc:picChg>
        <pc:picChg chg="mod">
          <ac:chgData name="Bantwal Hebbahalasinakate, Mayur Pai" userId="754cdd8c-0ff8-48ba-be35-c2e80932eaf7" providerId="ADAL" clId="{AED51D95-8F3A-4905-949C-6A498A67DCDF}" dt="2023-07-30T08:57:39.340" v="462" actId="164"/>
          <ac:picMkLst>
            <pc:docMk/>
            <pc:sldMk cId="2837986521" sldId="266"/>
            <ac:picMk id="30" creationId="{5BE10D43-74D6-F7EA-FDC8-8FAE9D687882}"/>
          </ac:picMkLst>
        </pc:picChg>
      </pc:sldChg>
      <pc:sldChg chg="delSp modSp add del mod modTransition delAnim">
        <pc:chgData name="Bantwal Hebbahalasinakate, Mayur Pai" userId="754cdd8c-0ff8-48ba-be35-c2e80932eaf7" providerId="ADAL" clId="{AED51D95-8F3A-4905-949C-6A498A67DCDF}" dt="2023-07-30T08:18:06.689" v="296" actId="47"/>
        <pc:sldMkLst>
          <pc:docMk/>
          <pc:sldMk cId="287959143" sldId="267"/>
        </pc:sldMkLst>
        <pc:spChg chg="mod">
          <ac:chgData name="Bantwal Hebbahalasinakate, Mayur Pai" userId="754cdd8c-0ff8-48ba-be35-c2e80932eaf7" providerId="ADAL" clId="{AED51D95-8F3A-4905-949C-6A498A67DCDF}" dt="2023-07-30T07:28:15.383" v="49" actId="404"/>
          <ac:spMkLst>
            <pc:docMk/>
            <pc:sldMk cId="287959143" sldId="267"/>
            <ac:spMk id="2" creationId="{652CD06E-EB43-4697-A9C1-290232C3BAD6}"/>
          </ac:spMkLst>
        </pc:spChg>
        <pc:grpChg chg="del">
          <ac:chgData name="Bantwal Hebbahalasinakate, Mayur Pai" userId="754cdd8c-0ff8-48ba-be35-c2e80932eaf7" providerId="ADAL" clId="{AED51D95-8F3A-4905-949C-6A498A67DCDF}" dt="2023-07-30T07:28:35.840" v="50" actId="478"/>
          <ac:grpSpMkLst>
            <pc:docMk/>
            <pc:sldMk cId="287959143" sldId="267"/>
            <ac:grpSpMk id="3" creationId="{E4EABFF1-5F87-9912-ED43-DC2242FC1661}"/>
          </ac:grpSpMkLst>
        </pc:grpChg>
        <pc:grpChg chg="del">
          <ac:chgData name="Bantwal Hebbahalasinakate, Mayur Pai" userId="754cdd8c-0ff8-48ba-be35-c2e80932eaf7" providerId="ADAL" clId="{AED51D95-8F3A-4905-949C-6A498A67DCDF}" dt="2023-07-30T07:28:35.840" v="50" actId="478"/>
          <ac:grpSpMkLst>
            <pc:docMk/>
            <pc:sldMk cId="287959143" sldId="267"/>
            <ac:grpSpMk id="8" creationId="{1EA5043D-92A4-E1C4-B9DF-74E7E5A86B41}"/>
          </ac:grpSpMkLst>
        </pc:grpChg>
        <pc:grpChg chg="del">
          <ac:chgData name="Bantwal Hebbahalasinakate, Mayur Pai" userId="754cdd8c-0ff8-48ba-be35-c2e80932eaf7" providerId="ADAL" clId="{AED51D95-8F3A-4905-949C-6A498A67DCDF}" dt="2023-07-30T07:28:42.947" v="51" actId="478"/>
          <ac:grpSpMkLst>
            <pc:docMk/>
            <pc:sldMk cId="287959143" sldId="267"/>
            <ac:grpSpMk id="12" creationId="{FB3FCF60-6A6C-A41E-077F-0B2F9DD156D6}"/>
          </ac:grpSpMkLst>
        </pc:grpChg>
        <pc:grpChg chg="del">
          <ac:chgData name="Bantwal Hebbahalasinakate, Mayur Pai" userId="754cdd8c-0ff8-48ba-be35-c2e80932eaf7" providerId="ADAL" clId="{AED51D95-8F3A-4905-949C-6A498A67DCDF}" dt="2023-07-30T07:28:35.840" v="50" actId="478"/>
          <ac:grpSpMkLst>
            <pc:docMk/>
            <pc:sldMk cId="287959143" sldId="267"/>
            <ac:grpSpMk id="13" creationId="{610A667B-F8FC-8F99-7594-67F91EEA4B3E}"/>
          </ac:grpSpMkLst>
        </pc:grpChg>
        <pc:grpChg chg="del">
          <ac:chgData name="Bantwal Hebbahalasinakate, Mayur Pai" userId="754cdd8c-0ff8-48ba-be35-c2e80932eaf7" providerId="ADAL" clId="{AED51D95-8F3A-4905-949C-6A498A67DCDF}" dt="2023-07-30T07:28:35.840" v="50" actId="478"/>
          <ac:grpSpMkLst>
            <pc:docMk/>
            <pc:sldMk cId="287959143" sldId="267"/>
            <ac:grpSpMk id="18" creationId="{EB8ADDF0-C296-AF33-88DB-B174AA55D9C8}"/>
          </ac:grpSpMkLst>
        </pc:grpChg>
        <pc:grpChg chg="del">
          <ac:chgData name="Bantwal Hebbahalasinakate, Mayur Pai" userId="754cdd8c-0ff8-48ba-be35-c2e80932eaf7" providerId="ADAL" clId="{AED51D95-8F3A-4905-949C-6A498A67DCDF}" dt="2023-07-30T07:28:35.840" v="50" actId="478"/>
          <ac:grpSpMkLst>
            <pc:docMk/>
            <pc:sldMk cId="287959143" sldId="267"/>
            <ac:grpSpMk id="22" creationId="{20B2A049-B324-47B3-39C2-EC37A3C9F7EC}"/>
          </ac:grpSpMkLst>
        </pc:grpChg>
      </pc:sldChg>
      <pc:sldChg chg="addSp delSp modSp add mod modTransition modAnim">
        <pc:chgData name="Bantwal Hebbahalasinakate, Mayur Pai" userId="754cdd8c-0ff8-48ba-be35-c2e80932eaf7" providerId="ADAL" clId="{AED51D95-8F3A-4905-949C-6A498A67DCDF}" dt="2023-07-31T09:52:52.285" v="3575"/>
        <pc:sldMkLst>
          <pc:docMk/>
          <pc:sldMk cId="2866980515" sldId="268"/>
        </pc:sldMkLst>
        <pc:spChg chg="mod">
          <ac:chgData name="Bantwal Hebbahalasinakate, Mayur Pai" userId="754cdd8c-0ff8-48ba-be35-c2e80932eaf7" providerId="ADAL" clId="{AED51D95-8F3A-4905-949C-6A498A67DCDF}" dt="2023-07-30T07:34:32.582" v="71" actId="20577"/>
          <ac:spMkLst>
            <pc:docMk/>
            <pc:sldMk cId="2866980515" sldId="268"/>
            <ac:spMk id="2" creationId="{652CD06E-EB43-4697-A9C1-290232C3BAD6}"/>
          </ac:spMkLst>
        </pc:spChg>
        <pc:spChg chg="add del mod">
          <ac:chgData name="Bantwal Hebbahalasinakate, Mayur Pai" userId="754cdd8c-0ff8-48ba-be35-c2e80932eaf7" providerId="ADAL" clId="{AED51D95-8F3A-4905-949C-6A498A67DCDF}" dt="2023-07-30T08:46:32.187" v="334" actId="478"/>
          <ac:spMkLst>
            <pc:docMk/>
            <pc:sldMk cId="2866980515" sldId="268"/>
            <ac:spMk id="3" creationId="{91474469-59EE-CA50-5C84-0C21C39F6E31}"/>
          </ac:spMkLst>
        </pc:spChg>
        <pc:spChg chg="add del mod ord">
          <ac:chgData name="Bantwal Hebbahalasinakate, Mayur Pai" userId="754cdd8c-0ff8-48ba-be35-c2e80932eaf7" providerId="ADAL" clId="{AED51D95-8F3A-4905-949C-6A498A67DCDF}" dt="2023-07-30T09:02:47.579" v="513" actId="478"/>
          <ac:spMkLst>
            <pc:docMk/>
            <pc:sldMk cId="2866980515" sldId="268"/>
            <ac:spMk id="12" creationId="{0CB01F0B-956B-9D07-36B1-48D22D82AA02}"/>
          </ac:spMkLst>
        </pc:spChg>
        <pc:grpChg chg="mod">
          <ac:chgData name="Bantwal Hebbahalasinakate, Mayur Pai" userId="754cdd8c-0ff8-48ba-be35-c2e80932eaf7" providerId="ADAL" clId="{AED51D95-8F3A-4905-949C-6A498A67DCDF}" dt="2023-07-30T08:42:25.867" v="307" actId="1076"/>
          <ac:grpSpMkLst>
            <pc:docMk/>
            <pc:sldMk cId="2866980515" sldId="268"/>
            <ac:grpSpMk id="6" creationId="{752A73B4-49EC-E765-1462-2A106F07C3D4}"/>
          </ac:grpSpMkLst>
        </pc:grpChg>
        <pc:graphicFrameChg chg="add mod modGraphic">
          <ac:chgData name="Bantwal Hebbahalasinakate, Mayur Pai" userId="754cdd8c-0ff8-48ba-be35-c2e80932eaf7" providerId="ADAL" clId="{AED51D95-8F3A-4905-949C-6A498A67DCDF}" dt="2023-07-30T09:09:16.070" v="638" actId="123"/>
          <ac:graphicFrameMkLst>
            <pc:docMk/>
            <pc:sldMk cId="2866980515" sldId="268"/>
            <ac:graphicFrameMk id="7" creationId="{72F3F8EF-729E-B04A-D5A6-CBDA516D4695}"/>
          </ac:graphicFrameMkLst>
        </pc:graphicFrameChg>
        <pc:graphicFrameChg chg="add del mod modGraphic">
          <ac:chgData name="Bantwal Hebbahalasinakate, Mayur Pai" userId="754cdd8c-0ff8-48ba-be35-c2e80932eaf7" providerId="ADAL" clId="{AED51D95-8F3A-4905-949C-6A498A67DCDF}" dt="2023-07-30T08:48:12.704" v="350"/>
          <ac:graphicFrameMkLst>
            <pc:docMk/>
            <pc:sldMk cId="2866980515" sldId="268"/>
            <ac:graphicFrameMk id="8" creationId="{E828D9C1-2875-3184-24C4-C8C2EFB5EE7E}"/>
          </ac:graphicFrameMkLst>
        </pc:graphicFrameChg>
        <pc:graphicFrameChg chg="add del mod modGraphic">
          <ac:chgData name="Bantwal Hebbahalasinakate, Mayur Pai" userId="754cdd8c-0ff8-48ba-be35-c2e80932eaf7" providerId="ADAL" clId="{AED51D95-8F3A-4905-949C-6A498A67DCDF}" dt="2023-07-30T08:52:05.484" v="377" actId="478"/>
          <ac:graphicFrameMkLst>
            <pc:docMk/>
            <pc:sldMk cId="2866980515" sldId="268"/>
            <ac:graphicFrameMk id="9" creationId="{24CB1862-AA80-C2B0-C73C-B183C0C25E30}"/>
          </ac:graphicFrameMkLst>
        </pc:graphicFrameChg>
        <pc:graphicFrameChg chg="add del mod modGraphic">
          <ac:chgData name="Bantwal Hebbahalasinakate, Mayur Pai" userId="754cdd8c-0ff8-48ba-be35-c2e80932eaf7" providerId="ADAL" clId="{AED51D95-8F3A-4905-949C-6A498A67DCDF}" dt="2023-07-30T08:52:08.189" v="379" actId="478"/>
          <ac:graphicFrameMkLst>
            <pc:docMk/>
            <pc:sldMk cId="2866980515" sldId="268"/>
            <ac:graphicFrameMk id="10" creationId="{9AA27C56-F0EA-D128-F6A0-AD48A2C2C6FC}"/>
          </ac:graphicFrameMkLst>
        </pc:graphicFrameChg>
        <pc:graphicFrameChg chg="add del mod modGraphic">
          <ac:chgData name="Bantwal Hebbahalasinakate, Mayur Pai" userId="754cdd8c-0ff8-48ba-be35-c2e80932eaf7" providerId="ADAL" clId="{AED51D95-8F3A-4905-949C-6A498A67DCDF}" dt="2023-07-30T08:52:10.630" v="380" actId="478"/>
          <ac:graphicFrameMkLst>
            <pc:docMk/>
            <pc:sldMk cId="2866980515" sldId="268"/>
            <ac:graphicFrameMk id="11" creationId="{89CDC368-F6F3-8B50-9FC7-0E284510B3D2}"/>
          </ac:graphicFrameMkLst>
        </pc:graphicFrameChg>
      </pc:sldChg>
      <pc:sldChg chg="addSp modSp add mod modTransition">
        <pc:chgData name="Bantwal Hebbahalasinakate, Mayur Pai" userId="754cdd8c-0ff8-48ba-be35-c2e80932eaf7" providerId="ADAL" clId="{AED51D95-8F3A-4905-949C-6A498A67DCDF}" dt="2023-07-31T09:52:52.285" v="3575"/>
        <pc:sldMkLst>
          <pc:docMk/>
          <pc:sldMk cId="235978913" sldId="269"/>
        </pc:sldMkLst>
        <pc:spChg chg="mod">
          <ac:chgData name="Bantwal Hebbahalasinakate, Mayur Pai" userId="754cdd8c-0ff8-48ba-be35-c2e80932eaf7" providerId="ADAL" clId="{AED51D95-8F3A-4905-949C-6A498A67DCDF}" dt="2023-07-30T07:34:45.043" v="95" actId="20577"/>
          <ac:spMkLst>
            <pc:docMk/>
            <pc:sldMk cId="235978913" sldId="269"/>
            <ac:spMk id="2" creationId="{652CD06E-EB43-4697-A9C1-290232C3BAD6}"/>
          </ac:spMkLst>
        </pc:spChg>
        <pc:spChg chg="add mod">
          <ac:chgData name="Bantwal Hebbahalasinakate, Mayur Pai" userId="754cdd8c-0ff8-48ba-be35-c2e80932eaf7" providerId="ADAL" clId="{AED51D95-8F3A-4905-949C-6A498A67DCDF}" dt="2023-07-30T16:54:44.955" v="1884" actId="20577"/>
          <ac:spMkLst>
            <pc:docMk/>
            <pc:sldMk cId="235978913" sldId="269"/>
            <ac:spMk id="7" creationId="{A6747723-BAE5-C999-4896-8F92A872C1D9}"/>
          </ac:spMkLst>
        </pc:spChg>
        <pc:graphicFrameChg chg="add mod modGraphic">
          <ac:chgData name="Bantwal Hebbahalasinakate, Mayur Pai" userId="754cdd8c-0ff8-48ba-be35-c2e80932eaf7" providerId="ADAL" clId="{AED51D95-8F3A-4905-949C-6A498A67DCDF}" dt="2023-07-30T16:57:44.212" v="1911" actId="33524"/>
          <ac:graphicFrameMkLst>
            <pc:docMk/>
            <pc:sldMk cId="235978913" sldId="269"/>
            <ac:graphicFrameMk id="8" creationId="{8B4D1E73-1821-51B0-7AA4-01D12E02C442}"/>
          </ac:graphicFrameMkLst>
        </pc:graphicFrameChg>
        <pc:picChg chg="add mod">
          <ac:chgData name="Bantwal Hebbahalasinakate, Mayur Pai" userId="754cdd8c-0ff8-48ba-be35-c2e80932eaf7" providerId="ADAL" clId="{AED51D95-8F3A-4905-949C-6A498A67DCDF}" dt="2023-07-30T16:54:39.896" v="1878"/>
          <ac:picMkLst>
            <pc:docMk/>
            <pc:sldMk cId="235978913" sldId="269"/>
            <ac:picMk id="3" creationId="{1EEFA630-2D25-D222-F4B5-F13D5DB1CFD6}"/>
          </ac:picMkLst>
        </pc:picChg>
      </pc:sldChg>
      <pc:sldChg chg="addSp modSp add mod ord modTransition">
        <pc:chgData name="Bantwal Hebbahalasinakate, Mayur Pai" userId="754cdd8c-0ff8-48ba-be35-c2e80932eaf7" providerId="ADAL" clId="{AED51D95-8F3A-4905-949C-6A498A67DCDF}" dt="2023-07-31T09:52:52.285" v="3575"/>
        <pc:sldMkLst>
          <pc:docMk/>
          <pc:sldMk cId="649553065" sldId="270"/>
        </pc:sldMkLst>
        <pc:spChg chg="mod">
          <ac:chgData name="Bantwal Hebbahalasinakate, Mayur Pai" userId="754cdd8c-0ff8-48ba-be35-c2e80932eaf7" providerId="ADAL" clId="{AED51D95-8F3A-4905-949C-6A498A67DCDF}" dt="2023-07-30T19:04:41.995" v="3192" actId="20577"/>
          <ac:spMkLst>
            <pc:docMk/>
            <pc:sldMk cId="649553065" sldId="270"/>
            <ac:spMk id="2" creationId="{652CD06E-EB43-4697-A9C1-290232C3BAD6}"/>
          </ac:spMkLst>
        </pc:spChg>
        <pc:spChg chg="add mod">
          <ac:chgData name="Bantwal Hebbahalasinakate, Mayur Pai" userId="754cdd8c-0ff8-48ba-be35-c2e80932eaf7" providerId="ADAL" clId="{AED51D95-8F3A-4905-949C-6A498A67DCDF}" dt="2023-07-30T19:06:37.918" v="3218"/>
          <ac:spMkLst>
            <pc:docMk/>
            <pc:sldMk cId="649553065" sldId="270"/>
            <ac:spMk id="7" creationId="{E9009C35-E6AA-8762-6F34-87778CA11A60}"/>
          </ac:spMkLst>
        </pc:spChg>
        <pc:spChg chg="add mod">
          <ac:chgData name="Bantwal Hebbahalasinakate, Mayur Pai" userId="754cdd8c-0ff8-48ba-be35-c2e80932eaf7" providerId="ADAL" clId="{AED51D95-8F3A-4905-949C-6A498A67DCDF}" dt="2023-07-31T08:44:08.259" v="3571" actId="113"/>
          <ac:spMkLst>
            <pc:docMk/>
            <pc:sldMk cId="649553065" sldId="270"/>
            <ac:spMk id="9" creationId="{B5307D09-04E5-35AB-323A-B896FFCE319D}"/>
          </ac:spMkLst>
        </pc:spChg>
      </pc:sldChg>
      <pc:sldChg chg="addSp modSp add mod modTransition">
        <pc:chgData name="Bantwal Hebbahalasinakate, Mayur Pai" userId="754cdd8c-0ff8-48ba-be35-c2e80932eaf7" providerId="ADAL" clId="{AED51D95-8F3A-4905-949C-6A498A67DCDF}" dt="2023-07-31T10:11:20.397" v="3605" actId="1076"/>
        <pc:sldMkLst>
          <pc:docMk/>
          <pc:sldMk cId="2055589067" sldId="271"/>
        </pc:sldMkLst>
        <pc:spChg chg="mod">
          <ac:chgData name="Bantwal Hebbahalasinakate, Mayur Pai" userId="754cdd8c-0ff8-48ba-be35-c2e80932eaf7" providerId="ADAL" clId="{AED51D95-8F3A-4905-949C-6A498A67DCDF}" dt="2023-07-30T07:35:12.040" v="129" actId="20577"/>
          <ac:spMkLst>
            <pc:docMk/>
            <pc:sldMk cId="2055589067" sldId="271"/>
            <ac:spMk id="2" creationId="{652CD06E-EB43-4697-A9C1-290232C3BAD6}"/>
          </ac:spMkLst>
        </pc:spChg>
        <pc:spChg chg="add mod">
          <ac:chgData name="Bantwal Hebbahalasinakate, Mayur Pai" userId="754cdd8c-0ff8-48ba-be35-c2e80932eaf7" providerId="ADAL" clId="{AED51D95-8F3A-4905-949C-6A498A67DCDF}" dt="2023-07-31T09:58:56.280" v="3584" actId="21"/>
          <ac:spMkLst>
            <pc:docMk/>
            <pc:sldMk cId="2055589067" sldId="271"/>
            <ac:spMk id="3" creationId="{8B801F13-4ED0-2181-7D1F-F7640C58C8BC}"/>
          </ac:spMkLst>
        </pc:spChg>
        <pc:spChg chg="add mod">
          <ac:chgData name="Bantwal Hebbahalasinakate, Mayur Pai" userId="754cdd8c-0ff8-48ba-be35-c2e80932eaf7" providerId="ADAL" clId="{AED51D95-8F3A-4905-949C-6A498A67DCDF}" dt="2023-07-31T10:10:54.656" v="3602" actId="20577"/>
          <ac:spMkLst>
            <pc:docMk/>
            <pc:sldMk cId="2055589067" sldId="271"/>
            <ac:spMk id="8" creationId="{323CBA7D-B90D-B001-5C5C-C294A0D9F97A}"/>
          </ac:spMkLst>
        </pc:spChg>
        <pc:spChg chg="add mod">
          <ac:chgData name="Bantwal Hebbahalasinakate, Mayur Pai" userId="754cdd8c-0ff8-48ba-be35-c2e80932eaf7" providerId="ADAL" clId="{AED51D95-8F3A-4905-949C-6A498A67DCDF}" dt="2023-07-31T10:11:20.397" v="3605" actId="1076"/>
          <ac:spMkLst>
            <pc:docMk/>
            <pc:sldMk cId="2055589067" sldId="271"/>
            <ac:spMk id="10" creationId="{8474AC15-7C81-F53C-FA73-37367DE222D8}"/>
          </ac:spMkLst>
        </pc:spChg>
      </pc:sldChg>
      <pc:sldChg chg="addSp delSp modSp add del mod ord modTransition">
        <pc:chgData name="Bantwal Hebbahalasinakate, Mayur Pai" userId="754cdd8c-0ff8-48ba-be35-c2e80932eaf7" providerId="ADAL" clId="{AED51D95-8F3A-4905-949C-6A498A67DCDF}" dt="2023-07-31T09:52:52.285" v="3575"/>
        <pc:sldMkLst>
          <pc:docMk/>
          <pc:sldMk cId="1464699070" sldId="272"/>
        </pc:sldMkLst>
        <pc:spChg chg="mod">
          <ac:chgData name="Bantwal Hebbahalasinakate, Mayur Pai" userId="754cdd8c-0ff8-48ba-be35-c2e80932eaf7" providerId="ADAL" clId="{AED51D95-8F3A-4905-949C-6A498A67DCDF}" dt="2023-07-30T07:35:26.177" v="145" actId="20577"/>
          <ac:spMkLst>
            <pc:docMk/>
            <pc:sldMk cId="1464699070" sldId="272"/>
            <ac:spMk id="2" creationId="{652CD06E-EB43-4697-A9C1-290232C3BAD6}"/>
          </ac:spMkLst>
        </pc:spChg>
        <pc:spChg chg="add mod">
          <ac:chgData name="Bantwal Hebbahalasinakate, Mayur Pai" userId="754cdd8c-0ff8-48ba-be35-c2e80932eaf7" providerId="ADAL" clId="{AED51D95-8F3A-4905-949C-6A498A67DCDF}" dt="2023-07-30T18:16:40.296" v="2737" actId="20577"/>
          <ac:spMkLst>
            <pc:docMk/>
            <pc:sldMk cId="1464699070" sldId="272"/>
            <ac:spMk id="7" creationId="{6A6218F9-690F-5347-D24F-C7E7FF1636F8}"/>
          </ac:spMkLst>
        </pc:spChg>
        <pc:spChg chg="add del mod">
          <ac:chgData name="Bantwal Hebbahalasinakate, Mayur Pai" userId="754cdd8c-0ff8-48ba-be35-c2e80932eaf7" providerId="ADAL" clId="{AED51D95-8F3A-4905-949C-6A498A67DCDF}" dt="2023-07-30T18:18:49.075" v="2805" actId="478"/>
          <ac:spMkLst>
            <pc:docMk/>
            <pc:sldMk cId="1464699070" sldId="272"/>
            <ac:spMk id="9" creationId="{A4006FE8-D052-1D2A-11FD-D7EEA19C7397}"/>
          </ac:spMkLst>
        </pc:spChg>
        <pc:spChg chg="add mod">
          <ac:chgData name="Bantwal Hebbahalasinakate, Mayur Pai" userId="754cdd8c-0ff8-48ba-be35-c2e80932eaf7" providerId="ADAL" clId="{AED51D95-8F3A-4905-949C-6A498A67DCDF}" dt="2023-07-31T08:43:11.979" v="3556" actId="113"/>
          <ac:spMkLst>
            <pc:docMk/>
            <pc:sldMk cId="1464699070" sldId="272"/>
            <ac:spMk id="12" creationId="{F2EED59C-A79D-AD6F-157F-290A100D2310}"/>
          </ac:spMkLst>
        </pc:spChg>
        <pc:spChg chg="add mod">
          <ac:chgData name="Bantwal Hebbahalasinakate, Mayur Pai" userId="754cdd8c-0ff8-48ba-be35-c2e80932eaf7" providerId="ADAL" clId="{AED51D95-8F3A-4905-949C-6A498A67DCDF}" dt="2023-07-30T18:27:43.887" v="2878" actId="1076"/>
          <ac:spMkLst>
            <pc:docMk/>
            <pc:sldMk cId="1464699070" sldId="272"/>
            <ac:spMk id="14" creationId="{925E25E7-A148-706A-09F9-01FC366CF289}"/>
          </ac:spMkLst>
        </pc:spChg>
        <pc:graphicFrameChg chg="add mod modGraphic">
          <ac:chgData name="Bantwal Hebbahalasinakate, Mayur Pai" userId="754cdd8c-0ff8-48ba-be35-c2e80932eaf7" providerId="ADAL" clId="{AED51D95-8F3A-4905-949C-6A498A67DCDF}" dt="2023-07-30T18:22:50.382" v="2870" actId="14100"/>
          <ac:graphicFrameMkLst>
            <pc:docMk/>
            <pc:sldMk cId="1464699070" sldId="272"/>
            <ac:graphicFrameMk id="10" creationId="{BAFF8ECE-3505-A900-D643-75D2F7DA591F}"/>
          </ac:graphicFrameMkLst>
        </pc:graphicFrameChg>
        <pc:picChg chg="add mod">
          <ac:chgData name="Bantwal Hebbahalasinakate, Mayur Pai" userId="754cdd8c-0ff8-48ba-be35-c2e80932eaf7" providerId="ADAL" clId="{AED51D95-8F3A-4905-949C-6A498A67DCDF}" dt="2023-07-30T18:16:18.617" v="2722"/>
          <ac:picMkLst>
            <pc:docMk/>
            <pc:sldMk cId="1464699070" sldId="272"/>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2983944411" sldId="272"/>
        </pc:sldMkLst>
        <pc:spChg chg="add del">
          <ac:chgData name="Bantwal Hebbahalasinakate, Mayur Pai" userId="754cdd8c-0ff8-48ba-be35-c2e80932eaf7" providerId="ADAL" clId="{AED51D95-8F3A-4905-949C-6A498A67DCDF}" dt="2023-07-30T19:22:04.299" v="3541"/>
          <ac:spMkLst>
            <pc:docMk/>
            <pc:sldMk cId="2983944411" sldId="272"/>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2983944411" sldId="272"/>
            <ac:grpSpMk id="23" creationId="{53D9B26A-5143-49A7-BA98-D871D5BD719A}"/>
          </ac:grpSpMkLst>
        </pc:grpChg>
      </pc:sldChg>
      <pc:sldChg chg="addSp modSp add mod ord modTransition">
        <pc:chgData name="Bantwal Hebbahalasinakate, Mayur Pai" userId="754cdd8c-0ff8-48ba-be35-c2e80932eaf7" providerId="ADAL" clId="{AED51D95-8F3A-4905-949C-6A498A67DCDF}" dt="2023-07-31T09:52:52.285" v="3575"/>
        <pc:sldMkLst>
          <pc:docMk/>
          <pc:sldMk cId="3519759910" sldId="273"/>
        </pc:sldMkLst>
        <pc:spChg chg="mod">
          <ac:chgData name="Bantwal Hebbahalasinakate, Mayur Pai" userId="754cdd8c-0ff8-48ba-be35-c2e80932eaf7" providerId="ADAL" clId="{AED51D95-8F3A-4905-949C-6A498A67DCDF}" dt="2023-07-30T07:39:02.962" v="171" actId="12788"/>
          <ac:spMkLst>
            <pc:docMk/>
            <pc:sldMk cId="3519759910" sldId="273"/>
            <ac:spMk id="2" creationId="{652CD06E-EB43-4697-A9C1-290232C3BAD6}"/>
          </ac:spMkLst>
        </pc:spChg>
        <pc:spChg chg="add mod">
          <ac:chgData name="Bantwal Hebbahalasinakate, Mayur Pai" userId="754cdd8c-0ff8-48ba-be35-c2e80932eaf7" providerId="ADAL" clId="{AED51D95-8F3A-4905-949C-6A498A67DCDF}" dt="2023-07-30T18:27:03.093" v="2875" actId="207"/>
          <ac:spMkLst>
            <pc:docMk/>
            <pc:sldMk cId="3519759910" sldId="273"/>
            <ac:spMk id="4" creationId="{9BF17526-573C-AE54-DB00-83C561570D2B}"/>
          </ac:spMkLst>
        </pc:spChg>
      </pc:sldChg>
      <pc:sldChg chg="modSp add mod modTransition">
        <pc:chgData name="Bantwal Hebbahalasinakate, Mayur Pai" userId="754cdd8c-0ff8-48ba-be35-c2e80932eaf7" providerId="ADAL" clId="{AED51D95-8F3A-4905-949C-6A498A67DCDF}" dt="2023-07-31T09:52:52.285" v="3575"/>
        <pc:sldMkLst>
          <pc:docMk/>
          <pc:sldMk cId="1337254171" sldId="274"/>
        </pc:sldMkLst>
        <pc:spChg chg="mod">
          <ac:chgData name="Bantwal Hebbahalasinakate, Mayur Pai" userId="754cdd8c-0ff8-48ba-be35-c2e80932eaf7" providerId="ADAL" clId="{AED51D95-8F3A-4905-949C-6A498A67DCDF}" dt="2023-07-30T09:10:29.525" v="684" actId="20577"/>
          <ac:spMkLst>
            <pc:docMk/>
            <pc:sldMk cId="1337254171" sldId="274"/>
            <ac:spMk id="2" creationId="{652CD06E-EB43-4697-A9C1-290232C3BAD6}"/>
          </ac:spMkLst>
        </pc:spChg>
        <pc:graphicFrameChg chg="mod modGraphic">
          <ac:chgData name="Bantwal Hebbahalasinakate, Mayur Pai" userId="754cdd8c-0ff8-48ba-be35-c2e80932eaf7" providerId="ADAL" clId="{AED51D95-8F3A-4905-949C-6A498A67DCDF}" dt="2023-07-30T09:09:05.927" v="635" actId="123"/>
          <ac:graphicFrameMkLst>
            <pc:docMk/>
            <pc:sldMk cId="1337254171" sldId="274"/>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813780733" sldId="275"/>
        </pc:sldMkLst>
        <pc:spChg chg="mod">
          <ac:chgData name="Bantwal Hebbahalasinakate, Mayur Pai" userId="754cdd8c-0ff8-48ba-be35-c2e80932eaf7" providerId="ADAL" clId="{AED51D95-8F3A-4905-949C-6A498A67DCDF}" dt="2023-07-30T09:33:02.563" v="740"/>
          <ac:spMkLst>
            <pc:docMk/>
            <pc:sldMk cId="813780733" sldId="275"/>
            <ac:spMk id="2" creationId="{652CD06E-EB43-4697-A9C1-290232C3BAD6}"/>
          </ac:spMkLst>
        </pc:spChg>
        <pc:spChg chg="mod">
          <ac:chgData name="Bantwal Hebbahalasinakate, Mayur Pai" userId="754cdd8c-0ff8-48ba-be35-c2e80932eaf7" providerId="ADAL" clId="{AED51D95-8F3A-4905-949C-6A498A67DCDF}" dt="2023-07-30T09:19:18.075" v="709" actId="207"/>
          <ac:spMkLst>
            <pc:docMk/>
            <pc:sldMk cId="813780733" sldId="275"/>
            <ac:spMk id="12" creationId="{2DBCF038-C465-6FED-0A9D-83B8E3EE4AFF}"/>
          </ac:spMkLst>
        </pc:spChg>
        <pc:spChg chg="mod">
          <ac:chgData name="Bantwal Hebbahalasinakate, Mayur Pai" userId="754cdd8c-0ff8-48ba-be35-c2e80932eaf7" providerId="ADAL" clId="{AED51D95-8F3A-4905-949C-6A498A67DCDF}" dt="2023-07-30T09:19:18.075" v="709" actId="207"/>
          <ac:spMkLst>
            <pc:docMk/>
            <pc:sldMk cId="813780733" sldId="275"/>
            <ac:spMk id="13" creationId="{49AB2CB6-BD20-5B36-8409-8AE7F92512D9}"/>
          </ac:spMkLst>
        </pc:spChg>
        <pc:spChg chg="mod">
          <ac:chgData name="Bantwal Hebbahalasinakate, Mayur Pai" userId="754cdd8c-0ff8-48ba-be35-c2e80932eaf7" providerId="ADAL" clId="{AED51D95-8F3A-4905-949C-6A498A67DCDF}" dt="2023-07-30T09:19:18.075" v="709" actId="207"/>
          <ac:spMkLst>
            <pc:docMk/>
            <pc:sldMk cId="813780733" sldId="275"/>
            <ac:spMk id="14" creationId="{5BC37652-22BE-255A-84B4-9B68AEFDC70D}"/>
          </ac:spMkLst>
        </pc:spChg>
        <pc:spChg chg="mod">
          <ac:chgData name="Bantwal Hebbahalasinakate, Mayur Pai" userId="754cdd8c-0ff8-48ba-be35-c2e80932eaf7" providerId="ADAL" clId="{AED51D95-8F3A-4905-949C-6A498A67DCDF}" dt="2023-07-30T09:19:18.075" v="709" actId="207"/>
          <ac:spMkLst>
            <pc:docMk/>
            <pc:sldMk cId="813780733" sldId="275"/>
            <ac:spMk id="15" creationId="{0FF93D28-7E13-2FBC-5B8B-8EB71BC4578C}"/>
          </ac:spMkLst>
        </pc:spChg>
        <pc:grpChg chg="del mod">
          <ac:chgData name="Bantwal Hebbahalasinakate, Mayur Pai" userId="754cdd8c-0ff8-48ba-be35-c2e80932eaf7" providerId="ADAL" clId="{AED51D95-8F3A-4905-949C-6A498A67DCDF}" dt="2023-07-30T09:19:47.157" v="719" actId="478"/>
          <ac:grpSpMkLst>
            <pc:docMk/>
            <pc:sldMk cId="813780733" sldId="275"/>
            <ac:grpSpMk id="11" creationId="{5AC5ACF2-3BE4-4090-6B24-ECD3FFD9826B}"/>
          </ac:grpSpMkLst>
        </pc:grpChg>
        <pc:graphicFrameChg chg="del modGraphic">
          <ac:chgData name="Bantwal Hebbahalasinakate, Mayur Pai" userId="754cdd8c-0ff8-48ba-be35-c2e80932eaf7" providerId="ADAL" clId="{AED51D95-8F3A-4905-949C-6A498A67DCDF}" dt="2023-07-30T09:15:54.318" v="687" actId="478"/>
          <ac:graphicFrameMkLst>
            <pc:docMk/>
            <pc:sldMk cId="813780733" sldId="275"/>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19:45.844" v="718" actId="478"/>
          <ac:picMkLst>
            <pc:docMk/>
            <pc:sldMk cId="813780733" sldId="275"/>
            <ac:picMk id="8" creationId="{AA7FED17-D2E9-986D-905D-E4AD5BA5D2B5}"/>
          </ac:picMkLst>
        </pc:picChg>
        <pc:picChg chg="add del mod">
          <ac:chgData name="Bantwal Hebbahalasinakate, Mayur Pai" userId="754cdd8c-0ff8-48ba-be35-c2e80932eaf7" providerId="ADAL" clId="{AED51D95-8F3A-4905-949C-6A498A67DCDF}" dt="2023-07-30T09:18:28.039" v="696" actId="27803"/>
          <ac:picMkLst>
            <pc:docMk/>
            <pc:sldMk cId="813780733" sldId="275"/>
            <ac:picMk id="10" creationId="{3C140081-89C6-A57B-B32E-E8FC1133B89E}"/>
          </ac:picMkLst>
        </pc:picChg>
        <pc:picChg chg="add mod">
          <ac:chgData name="Bantwal Hebbahalasinakate, Mayur Pai" userId="754cdd8c-0ff8-48ba-be35-c2e80932eaf7" providerId="ADAL" clId="{AED51D95-8F3A-4905-949C-6A498A67DCDF}" dt="2023-07-30T09:22:38.731" v="739" actId="14100"/>
          <ac:picMkLst>
            <pc:docMk/>
            <pc:sldMk cId="813780733" sldId="275"/>
            <ac:picMk id="1026" creationId="{09B171C4-B4FC-3CFB-6FDA-80649ECD6E87}"/>
          </ac:picMkLst>
        </pc:picChg>
      </pc:sldChg>
      <pc:sldChg chg="addSp delSp modSp add mod modTransition modAnim">
        <pc:chgData name="Bantwal Hebbahalasinakate, Mayur Pai" userId="754cdd8c-0ff8-48ba-be35-c2e80932eaf7" providerId="ADAL" clId="{AED51D95-8F3A-4905-949C-6A498A67DCDF}" dt="2023-07-31T09:52:52.285" v="3575"/>
        <pc:sldMkLst>
          <pc:docMk/>
          <pc:sldMk cId="3691786234" sldId="276"/>
        </pc:sldMkLst>
        <pc:spChg chg="add mod">
          <ac:chgData name="Bantwal Hebbahalasinakate, Mayur Pai" userId="754cdd8c-0ff8-48ba-be35-c2e80932eaf7" providerId="ADAL" clId="{AED51D95-8F3A-4905-949C-6A498A67DCDF}" dt="2023-07-30T09:38:29.620" v="782" actId="164"/>
          <ac:spMkLst>
            <pc:docMk/>
            <pc:sldMk cId="3691786234" sldId="276"/>
            <ac:spMk id="3" creationId="{58A6F66E-C803-D6B7-8B95-48BD1AF7EAF0}"/>
          </ac:spMkLst>
        </pc:spChg>
        <pc:spChg chg="mod">
          <ac:chgData name="Bantwal Hebbahalasinakate, Mayur Pai" userId="754cdd8c-0ff8-48ba-be35-c2e80932eaf7" providerId="ADAL" clId="{AED51D95-8F3A-4905-949C-6A498A67DCDF}" dt="2023-07-30T09:37:42.312" v="775" actId="1076"/>
          <ac:spMkLst>
            <pc:docMk/>
            <pc:sldMk cId="3691786234" sldId="276"/>
            <ac:spMk id="11" creationId="{1C178F6B-6958-723A-8438-C383E4076E8F}"/>
          </ac:spMkLst>
        </pc:spChg>
        <pc:grpChg chg="add mod">
          <ac:chgData name="Bantwal Hebbahalasinakate, Mayur Pai" userId="754cdd8c-0ff8-48ba-be35-c2e80932eaf7" providerId="ADAL" clId="{AED51D95-8F3A-4905-949C-6A498A67DCDF}" dt="2023-07-30T09:38:29.620" v="782" actId="164"/>
          <ac:grpSpMkLst>
            <pc:docMk/>
            <pc:sldMk cId="3691786234" sldId="276"/>
            <ac:grpSpMk id="9" creationId="{C738BACF-3B42-2621-79C8-1A17178DED6F}"/>
          </ac:grpSpMkLst>
        </pc:grpChg>
        <pc:grpChg chg="add mod">
          <ac:chgData name="Bantwal Hebbahalasinakate, Mayur Pai" userId="754cdd8c-0ff8-48ba-be35-c2e80932eaf7" providerId="ADAL" clId="{AED51D95-8F3A-4905-949C-6A498A67DCDF}" dt="2023-07-30T09:38:52.804" v="787" actId="1076"/>
          <ac:grpSpMkLst>
            <pc:docMk/>
            <pc:sldMk cId="3691786234" sldId="276"/>
            <ac:grpSpMk id="12" creationId="{4125CE78-5C7C-AC73-CA77-50B6C5FD43BA}"/>
          </ac:grpSpMkLst>
        </pc:grpChg>
        <pc:graphicFrameChg chg="del">
          <ac:chgData name="Bantwal Hebbahalasinakate, Mayur Pai" userId="754cdd8c-0ff8-48ba-be35-c2e80932eaf7" providerId="ADAL" clId="{AED51D95-8F3A-4905-949C-6A498A67DCDF}" dt="2023-07-30T09:35:32.332" v="744" actId="478"/>
          <ac:graphicFrameMkLst>
            <pc:docMk/>
            <pc:sldMk cId="3691786234" sldId="276"/>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37:33.646" v="764" actId="478"/>
          <ac:picMkLst>
            <pc:docMk/>
            <pc:sldMk cId="3691786234" sldId="276"/>
            <ac:picMk id="8" creationId="{A17550F5-1589-26BB-EFE6-E4C025087591}"/>
          </ac:picMkLst>
        </pc:picChg>
        <pc:picChg chg="mod">
          <ac:chgData name="Bantwal Hebbahalasinakate, Mayur Pai" userId="754cdd8c-0ff8-48ba-be35-c2e80932eaf7" providerId="ADAL" clId="{AED51D95-8F3A-4905-949C-6A498A67DCDF}" dt="2023-07-30T09:37:30.928" v="762"/>
          <ac:picMkLst>
            <pc:docMk/>
            <pc:sldMk cId="3691786234" sldId="276"/>
            <ac:picMk id="10" creationId="{9D8D6D6B-E41F-6360-0332-A69887B389B3}"/>
          </ac:picMkLst>
        </pc:picChg>
      </pc:sldChg>
      <pc:sldChg chg="modSp add mod ord modTransition">
        <pc:chgData name="Bantwal Hebbahalasinakate, Mayur Pai" userId="754cdd8c-0ff8-48ba-be35-c2e80932eaf7" providerId="ADAL" clId="{AED51D95-8F3A-4905-949C-6A498A67DCDF}" dt="2023-07-31T09:52:52.285" v="3575"/>
        <pc:sldMkLst>
          <pc:docMk/>
          <pc:sldMk cId="1678855763" sldId="277"/>
        </pc:sldMkLst>
        <pc:spChg chg="mod">
          <ac:chgData name="Bantwal Hebbahalasinakate, Mayur Pai" userId="754cdd8c-0ff8-48ba-be35-c2e80932eaf7" providerId="ADAL" clId="{AED51D95-8F3A-4905-949C-6A498A67DCDF}" dt="2023-07-30T13:28:59.272" v="1114" actId="255"/>
          <ac:spMkLst>
            <pc:docMk/>
            <pc:sldMk cId="1678855763" sldId="277"/>
            <ac:spMk id="2" creationId="{652CD06E-EB43-4697-A9C1-290232C3BAD6}"/>
          </ac:spMkLst>
        </pc:spChg>
        <pc:graphicFrameChg chg="mod modGraphic">
          <ac:chgData name="Bantwal Hebbahalasinakate, Mayur Pai" userId="754cdd8c-0ff8-48ba-be35-c2e80932eaf7" providerId="ADAL" clId="{AED51D95-8F3A-4905-949C-6A498A67DCDF}" dt="2023-07-30T13:28:11.439" v="1095" actId="12789"/>
          <ac:graphicFrameMkLst>
            <pc:docMk/>
            <pc:sldMk cId="1678855763" sldId="277"/>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2732172104" sldId="278"/>
        </pc:sldMkLst>
        <pc:spChg chg="mod">
          <ac:chgData name="Bantwal Hebbahalasinakate, Mayur Pai" userId="754cdd8c-0ff8-48ba-be35-c2e80932eaf7" providerId="ADAL" clId="{AED51D95-8F3A-4905-949C-6A498A67DCDF}" dt="2023-07-30T10:14:22.297" v="1047" actId="2711"/>
          <ac:spMkLst>
            <pc:docMk/>
            <pc:sldMk cId="2732172104" sldId="278"/>
            <ac:spMk id="2" creationId="{652CD06E-EB43-4697-A9C1-290232C3BAD6}"/>
          </ac:spMkLst>
        </pc:spChg>
        <pc:spChg chg="add del">
          <ac:chgData name="Bantwal Hebbahalasinakate, Mayur Pai" userId="754cdd8c-0ff8-48ba-be35-c2e80932eaf7" providerId="ADAL" clId="{AED51D95-8F3A-4905-949C-6A498A67DCDF}" dt="2023-07-30T09:50:09.068" v="897"/>
          <ac:spMkLst>
            <pc:docMk/>
            <pc:sldMk cId="2732172104" sldId="278"/>
            <ac:spMk id="3" creationId="{5B5EDFE2-8915-5FF5-B70F-3CA87D25EE2D}"/>
          </ac:spMkLst>
        </pc:spChg>
        <pc:spChg chg="add del mod">
          <ac:chgData name="Bantwal Hebbahalasinakate, Mayur Pai" userId="754cdd8c-0ff8-48ba-be35-c2e80932eaf7" providerId="ADAL" clId="{AED51D95-8F3A-4905-949C-6A498A67DCDF}" dt="2023-07-30T09:50:24.194" v="901" actId="767"/>
          <ac:spMkLst>
            <pc:docMk/>
            <pc:sldMk cId="2732172104" sldId="278"/>
            <ac:spMk id="8" creationId="{BD4DE66C-F1A7-24F0-9C16-271F12800082}"/>
          </ac:spMkLst>
        </pc:spChg>
        <pc:spChg chg="add del">
          <ac:chgData name="Bantwal Hebbahalasinakate, Mayur Pai" userId="754cdd8c-0ff8-48ba-be35-c2e80932eaf7" providerId="ADAL" clId="{AED51D95-8F3A-4905-949C-6A498A67DCDF}" dt="2023-07-30T09:50:23.617" v="900"/>
          <ac:spMkLst>
            <pc:docMk/>
            <pc:sldMk cId="2732172104" sldId="278"/>
            <ac:spMk id="9" creationId="{7DF49E8C-7602-C708-0BD3-B18A095BEE17}"/>
          </ac:spMkLst>
        </pc:spChg>
        <pc:spChg chg="add mod">
          <ac:chgData name="Bantwal Hebbahalasinakate, Mayur Pai" userId="754cdd8c-0ff8-48ba-be35-c2e80932eaf7" providerId="ADAL" clId="{AED51D95-8F3A-4905-949C-6A498A67DCDF}" dt="2023-07-30T15:40:54.156" v="1730" actId="1076"/>
          <ac:spMkLst>
            <pc:docMk/>
            <pc:sldMk cId="2732172104" sldId="278"/>
            <ac:spMk id="12" creationId="{6BE424DE-6664-4FBC-F726-205FAD8701FA}"/>
          </ac:spMkLst>
        </pc:spChg>
        <pc:spChg chg="add mod topLvl">
          <ac:chgData name="Bantwal Hebbahalasinakate, Mayur Pai" userId="754cdd8c-0ff8-48ba-be35-c2e80932eaf7" providerId="ADAL" clId="{AED51D95-8F3A-4905-949C-6A498A67DCDF}" dt="2023-07-30T17:16:45.677" v="2070" actId="1076"/>
          <ac:spMkLst>
            <pc:docMk/>
            <pc:sldMk cId="2732172104" sldId="278"/>
            <ac:spMk id="17" creationId="{FACB0C06-BECB-A291-7F86-703D5FC9425A}"/>
          </ac:spMkLst>
        </pc:spChg>
        <pc:spChg chg="add del mod">
          <ac:chgData name="Bantwal Hebbahalasinakate, Mayur Pai" userId="754cdd8c-0ff8-48ba-be35-c2e80932eaf7" providerId="ADAL" clId="{AED51D95-8F3A-4905-949C-6A498A67DCDF}" dt="2023-07-30T17:10:43.104" v="1982" actId="478"/>
          <ac:spMkLst>
            <pc:docMk/>
            <pc:sldMk cId="2732172104" sldId="278"/>
            <ac:spMk id="18" creationId="{A299002B-40E6-878A-DF79-C5FA13D1FFF9}"/>
          </ac:spMkLst>
        </pc:spChg>
        <pc:spChg chg="add del mod">
          <ac:chgData name="Bantwal Hebbahalasinakate, Mayur Pai" userId="754cdd8c-0ff8-48ba-be35-c2e80932eaf7" providerId="ADAL" clId="{AED51D95-8F3A-4905-949C-6A498A67DCDF}" dt="2023-07-30T17:10:37.535" v="1978" actId="478"/>
          <ac:spMkLst>
            <pc:docMk/>
            <pc:sldMk cId="2732172104" sldId="278"/>
            <ac:spMk id="19" creationId="{72027305-54B5-F337-08E6-743135089ED2}"/>
          </ac:spMkLst>
        </pc:spChg>
        <pc:spChg chg="add del mod">
          <ac:chgData name="Bantwal Hebbahalasinakate, Mayur Pai" userId="754cdd8c-0ff8-48ba-be35-c2e80932eaf7" providerId="ADAL" clId="{AED51D95-8F3A-4905-949C-6A498A67DCDF}" dt="2023-07-30T17:10:41.638" v="1981" actId="478"/>
          <ac:spMkLst>
            <pc:docMk/>
            <pc:sldMk cId="2732172104" sldId="278"/>
            <ac:spMk id="20" creationId="{5021B33B-10F8-1955-48E3-CC848D21A54A}"/>
          </ac:spMkLst>
        </pc:spChg>
        <pc:spChg chg="add del mod ord topLvl">
          <ac:chgData name="Bantwal Hebbahalasinakate, Mayur Pai" userId="754cdd8c-0ff8-48ba-be35-c2e80932eaf7" providerId="ADAL" clId="{AED51D95-8F3A-4905-949C-6A498A67DCDF}" dt="2023-07-30T17:11:55.472" v="1994" actId="478"/>
          <ac:spMkLst>
            <pc:docMk/>
            <pc:sldMk cId="2732172104" sldId="278"/>
            <ac:spMk id="31" creationId="{1B17B61A-B9D7-1D7B-5B21-A0C9B9D3FEA5}"/>
          </ac:spMkLst>
        </pc:spChg>
        <pc:spChg chg="add del mod">
          <ac:chgData name="Bantwal Hebbahalasinakate, Mayur Pai" userId="754cdd8c-0ff8-48ba-be35-c2e80932eaf7" providerId="ADAL" clId="{AED51D95-8F3A-4905-949C-6A498A67DCDF}" dt="2023-07-30T16:49:48.646" v="1877" actId="478"/>
          <ac:spMkLst>
            <pc:docMk/>
            <pc:sldMk cId="2732172104" sldId="278"/>
            <ac:spMk id="34" creationId="{0126AB0E-3EE8-6145-1BB4-E2F46EAD9537}"/>
          </ac:spMkLst>
        </pc:spChg>
        <pc:grpChg chg="add del mod">
          <ac:chgData name="Bantwal Hebbahalasinakate, Mayur Pai" userId="754cdd8c-0ff8-48ba-be35-c2e80932eaf7" providerId="ADAL" clId="{AED51D95-8F3A-4905-949C-6A498A67DCDF}" dt="2023-07-30T17:10:41.638" v="1981" actId="478"/>
          <ac:grpSpMkLst>
            <pc:docMk/>
            <pc:sldMk cId="2732172104" sldId="278"/>
            <ac:grpSpMk id="22" creationId="{56D84FDD-4D8A-E54B-689F-5B9861C3ECA6}"/>
          </ac:grpSpMkLst>
        </pc:grpChg>
        <pc:grpChg chg="add mod">
          <ac:chgData name="Bantwal Hebbahalasinakate, Mayur Pai" userId="754cdd8c-0ff8-48ba-be35-c2e80932eaf7" providerId="ADAL" clId="{AED51D95-8F3A-4905-949C-6A498A67DCDF}" dt="2023-07-30T15:38:46.050" v="1714" actId="164"/>
          <ac:grpSpMkLst>
            <pc:docMk/>
            <pc:sldMk cId="2732172104" sldId="278"/>
            <ac:grpSpMk id="30" creationId="{61501146-228E-3BC4-D06F-81EAA399D3D0}"/>
          </ac:grpSpMkLst>
        </pc:grpChg>
        <pc:grpChg chg="add del mod">
          <ac:chgData name="Bantwal Hebbahalasinakate, Mayur Pai" userId="754cdd8c-0ff8-48ba-be35-c2e80932eaf7" providerId="ADAL" clId="{AED51D95-8F3A-4905-949C-6A498A67DCDF}" dt="2023-07-30T17:11:55.472" v="1994" actId="478"/>
          <ac:grpSpMkLst>
            <pc:docMk/>
            <pc:sldMk cId="2732172104" sldId="278"/>
            <ac:grpSpMk id="32" creationId="{54A2FF9A-4DE3-C877-75AC-A685D16E48AA}"/>
          </ac:grpSpMkLst>
        </pc:grpChg>
        <pc:graphicFrameChg chg="del">
          <ac:chgData name="Bantwal Hebbahalasinakate, Mayur Pai" userId="754cdd8c-0ff8-48ba-be35-c2e80932eaf7" providerId="ADAL" clId="{AED51D95-8F3A-4905-949C-6A498A67DCDF}" dt="2023-07-30T09:50:06.233" v="895" actId="478"/>
          <ac:graphicFrameMkLst>
            <pc:docMk/>
            <pc:sldMk cId="2732172104" sldId="278"/>
            <ac:graphicFrameMk id="7" creationId="{72F3F8EF-729E-B04A-D5A6-CBDA516D4695}"/>
          </ac:graphicFrameMkLst>
        </pc:graphicFrameChg>
        <pc:picChg chg="add del mod">
          <ac:chgData name="Bantwal Hebbahalasinakate, Mayur Pai" userId="754cdd8c-0ff8-48ba-be35-c2e80932eaf7" providerId="ADAL" clId="{AED51D95-8F3A-4905-949C-6A498A67DCDF}" dt="2023-07-30T15:32:41.449" v="1670" actId="478"/>
          <ac:picMkLst>
            <pc:docMk/>
            <pc:sldMk cId="2732172104" sldId="278"/>
            <ac:picMk id="11" creationId="{76C61929-DFB0-BB4B-0B8B-41EF135E8EDC}"/>
          </ac:picMkLst>
        </pc:picChg>
        <pc:picChg chg="add del mod">
          <ac:chgData name="Bantwal Hebbahalasinakate, Mayur Pai" userId="754cdd8c-0ff8-48ba-be35-c2e80932eaf7" providerId="ADAL" clId="{AED51D95-8F3A-4905-949C-6A498A67DCDF}" dt="2023-07-30T15:29:52.081" v="1648" actId="21"/>
          <ac:picMkLst>
            <pc:docMk/>
            <pc:sldMk cId="2732172104" sldId="278"/>
            <ac:picMk id="14" creationId="{494E7540-86A8-0B46-3CC4-D7616A6E8315}"/>
          </ac:picMkLst>
        </pc:picChg>
        <pc:picChg chg="add del mod">
          <ac:chgData name="Bantwal Hebbahalasinakate, Mayur Pai" userId="754cdd8c-0ff8-48ba-be35-c2e80932eaf7" providerId="ADAL" clId="{AED51D95-8F3A-4905-949C-6A498A67DCDF}" dt="2023-07-30T15:40:27.459" v="1725" actId="478"/>
          <ac:picMkLst>
            <pc:docMk/>
            <pc:sldMk cId="2732172104" sldId="278"/>
            <ac:picMk id="16" creationId="{33B2BD28-EB5B-E854-A88E-C423FE55B4AA}"/>
          </ac:picMkLst>
        </pc:picChg>
      </pc:sldChg>
      <pc:sldChg chg="modSp add mod ord modTransition">
        <pc:chgData name="Bantwal Hebbahalasinakate, Mayur Pai" userId="754cdd8c-0ff8-48ba-be35-c2e80932eaf7" providerId="ADAL" clId="{AED51D95-8F3A-4905-949C-6A498A67DCDF}" dt="2023-07-31T09:52:52.285" v="3575"/>
        <pc:sldMkLst>
          <pc:docMk/>
          <pc:sldMk cId="2638589672" sldId="279"/>
        </pc:sldMkLst>
        <pc:spChg chg="mod">
          <ac:chgData name="Bantwal Hebbahalasinakate, Mayur Pai" userId="754cdd8c-0ff8-48ba-be35-c2e80932eaf7" providerId="ADAL" clId="{AED51D95-8F3A-4905-949C-6A498A67DCDF}" dt="2023-07-30T10:03:35.633" v="991" actId="20577"/>
          <ac:spMkLst>
            <pc:docMk/>
            <pc:sldMk cId="2638589672" sldId="279"/>
            <ac:spMk id="2" creationId="{652CD06E-EB43-4697-A9C1-290232C3BAD6}"/>
          </ac:spMkLst>
        </pc:spChg>
        <pc:graphicFrameChg chg="mod modGraphic">
          <ac:chgData name="Bantwal Hebbahalasinakate, Mayur Pai" userId="754cdd8c-0ff8-48ba-be35-c2e80932eaf7" providerId="ADAL" clId="{AED51D95-8F3A-4905-949C-6A498A67DCDF}" dt="2023-07-30T16:40:42.277" v="1777" actId="12788"/>
          <ac:graphicFrameMkLst>
            <pc:docMk/>
            <pc:sldMk cId="2638589672" sldId="279"/>
            <ac:graphicFrameMk id="7" creationId="{72F3F8EF-729E-B04A-D5A6-CBDA516D4695}"/>
          </ac:graphicFrameMkLst>
        </pc:graphicFrameChg>
      </pc:sldChg>
      <pc:sldChg chg="delSp add del setBg delDesignElem">
        <pc:chgData name="Bantwal Hebbahalasinakate, Mayur Pai" userId="754cdd8c-0ff8-48ba-be35-c2e80932eaf7" providerId="ADAL" clId="{AED51D95-8F3A-4905-949C-6A498A67DCDF}" dt="2023-07-30T10:03:24.508" v="982" actId="2696"/>
        <pc:sldMkLst>
          <pc:docMk/>
          <pc:sldMk cId="2818436250" sldId="279"/>
        </pc:sldMkLst>
        <pc:spChg chg="del">
          <ac:chgData name="Bantwal Hebbahalasinakate, Mayur Pai" userId="754cdd8c-0ff8-48ba-be35-c2e80932eaf7" providerId="ADAL" clId="{AED51D95-8F3A-4905-949C-6A498A67DCDF}" dt="2023-07-30T10:03:21.616" v="981"/>
          <ac:spMkLst>
            <pc:docMk/>
            <pc:sldMk cId="2818436250" sldId="279"/>
            <ac:spMk id="21" creationId="{E5A92FE9-DB05-4D0D-AF5A-BE8664B9FFB4}"/>
          </ac:spMkLst>
        </pc:spChg>
        <pc:grpChg chg="del">
          <ac:chgData name="Bantwal Hebbahalasinakate, Mayur Pai" userId="754cdd8c-0ff8-48ba-be35-c2e80932eaf7" providerId="ADAL" clId="{AED51D95-8F3A-4905-949C-6A498A67DCDF}" dt="2023-07-30T10:03:21.616" v="981"/>
          <ac:grpSpMkLst>
            <pc:docMk/>
            <pc:sldMk cId="2818436250" sldId="279"/>
            <ac:grpSpMk id="23" creationId="{53D9B26A-5143-49A7-BA98-D871D5BD719A}"/>
          </ac:grpSpMkLst>
        </pc:grpChg>
      </pc:sldChg>
      <pc:sldChg chg="addSp delSp modSp add del mod ord">
        <pc:chgData name="Bantwal Hebbahalasinakate, Mayur Pai" userId="754cdd8c-0ff8-48ba-be35-c2e80932eaf7" providerId="ADAL" clId="{AED51D95-8F3A-4905-949C-6A498A67DCDF}" dt="2023-07-30T17:16:15.380" v="2069" actId="2696"/>
        <pc:sldMkLst>
          <pc:docMk/>
          <pc:sldMk cId="3905364222" sldId="280"/>
        </pc:sldMkLst>
        <pc:spChg chg="mod">
          <ac:chgData name="Bantwal Hebbahalasinakate, Mayur Pai" userId="754cdd8c-0ff8-48ba-be35-c2e80932eaf7" providerId="ADAL" clId="{AED51D95-8F3A-4905-949C-6A498A67DCDF}" dt="2023-07-30T10:14:44.739" v="1050" actId="255"/>
          <ac:spMkLst>
            <pc:docMk/>
            <pc:sldMk cId="3905364222" sldId="280"/>
            <ac:spMk id="2" creationId="{652CD06E-EB43-4697-A9C1-290232C3BAD6}"/>
          </ac:spMkLst>
        </pc:spChg>
        <pc:spChg chg="mod">
          <ac:chgData name="Bantwal Hebbahalasinakate, Mayur Pai" userId="754cdd8c-0ff8-48ba-be35-c2e80932eaf7" providerId="ADAL" clId="{AED51D95-8F3A-4905-949C-6A498A67DCDF}" dt="2023-07-30T10:14:49.300" v="1055" actId="20577"/>
          <ac:spMkLst>
            <pc:docMk/>
            <pc:sldMk cId="3905364222" sldId="280"/>
            <ac:spMk id="12" creationId="{6BE424DE-6664-4FBC-F726-205FAD8701FA}"/>
          </ac:spMkLst>
        </pc:spChg>
        <pc:spChg chg="del mod topLvl">
          <ac:chgData name="Bantwal Hebbahalasinakate, Mayur Pai" userId="754cdd8c-0ff8-48ba-be35-c2e80932eaf7" providerId="ADAL" clId="{AED51D95-8F3A-4905-949C-6A498A67DCDF}" dt="2023-07-30T17:12:28.573" v="2004" actId="478"/>
          <ac:spMkLst>
            <pc:docMk/>
            <pc:sldMk cId="3905364222" sldId="280"/>
            <ac:spMk id="14" creationId="{99C68FAC-17CF-7824-B3B4-95D4787547F0}"/>
          </ac:spMkLst>
        </pc:spChg>
        <pc:spChg chg="del mod topLvl">
          <ac:chgData name="Bantwal Hebbahalasinakate, Mayur Pai" userId="754cdd8c-0ff8-48ba-be35-c2e80932eaf7" providerId="ADAL" clId="{AED51D95-8F3A-4905-949C-6A498A67DCDF}" dt="2023-07-30T17:16:08.945" v="2067"/>
          <ac:spMkLst>
            <pc:docMk/>
            <pc:sldMk cId="3905364222" sldId="280"/>
            <ac:spMk id="15" creationId="{BAE2C988-329D-083E-2A2A-76A4BDC7EF9C}"/>
          </ac:spMkLst>
        </pc:spChg>
        <pc:spChg chg="del mod">
          <ac:chgData name="Bantwal Hebbahalasinakate, Mayur Pai" userId="754cdd8c-0ff8-48ba-be35-c2e80932eaf7" providerId="ADAL" clId="{AED51D95-8F3A-4905-949C-6A498A67DCDF}" dt="2023-07-30T17:09:03.330" v="1960" actId="478"/>
          <ac:spMkLst>
            <pc:docMk/>
            <pc:sldMk cId="3905364222" sldId="280"/>
            <ac:spMk id="17" creationId="{B8F3982E-8E7D-1B88-278B-F2BEAFB187C9}"/>
          </ac:spMkLst>
        </pc:spChg>
        <pc:spChg chg="del mod">
          <ac:chgData name="Bantwal Hebbahalasinakate, Mayur Pai" userId="754cdd8c-0ff8-48ba-be35-c2e80932eaf7" providerId="ADAL" clId="{AED51D95-8F3A-4905-949C-6A498A67DCDF}" dt="2023-07-30T17:08:53.820" v="1956" actId="478"/>
          <ac:spMkLst>
            <pc:docMk/>
            <pc:sldMk cId="3905364222" sldId="280"/>
            <ac:spMk id="18" creationId="{4C353C69-2D0A-F81D-4DA9-41B21EDE23C2}"/>
          </ac:spMkLst>
        </pc:spChg>
        <pc:spChg chg="del mod">
          <ac:chgData name="Bantwal Hebbahalasinakate, Mayur Pai" userId="754cdd8c-0ff8-48ba-be35-c2e80932eaf7" providerId="ADAL" clId="{AED51D95-8F3A-4905-949C-6A498A67DCDF}" dt="2023-07-30T17:08:55.521" v="1957" actId="478"/>
          <ac:spMkLst>
            <pc:docMk/>
            <pc:sldMk cId="3905364222" sldId="280"/>
            <ac:spMk id="19" creationId="{3A3A9468-C9E0-EAA9-7532-879D3799645B}"/>
          </ac:spMkLst>
        </pc:spChg>
        <pc:spChg chg="add del mod">
          <ac:chgData name="Bantwal Hebbahalasinakate, Mayur Pai" userId="754cdd8c-0ff8-48ba-be35-c2e80932eaf7" providerId="ADAL" clId="{AED51D95-8F3A-4905-949C-6A498A67DCDF}" dt="2023-07-30T16:45:01.585" v="1829" actId="478"/>
          <ac:spMkLst>
            <pc:docMk/>
            <pc:sldMk cId="3905364222" sldId="280"/>
            <ac:spMk id="22" creationId="{102DEBCF-9CCA-350E-CC45-73C339DB2E8B}"/>
          </ac:spMkLst>
        </pc:spChg>
        <pc:grpChg chg="add del mod">
          <ac:chgData name="Bantwal Hebbahalasinakate, Mayur Pai" userId="754cdd8c-0ff8-48ba-be35-c2e80932eaf7" providerId="ADAL" clId="{AED51D95-8F3A-4905-949C-6A498A67DCDF}" dt="2023-07-30T17:12:22.115" v="2001" actId="165"/>
          <ac:grpSpMkLst>
            <pc:docMk/>
            <pc:sldMk cId="3905364222" sldId="280"/>
            <ac:grpSpMk id="13" creationId="{05680D02-2B1E-3E43-535F-C25453BE7BD3}"/>
          </ac:grpSpMkLst>
        </pc:grpChg>
        <pc:grpChg chg="del mod">
          <ac:chgData name="Bantwal Hebbahalasinakate, Mayur Pai" userId="754cdd8c-0ff8-48ba-be35-c2e80932eaf7" providerId="ADAL" clId="{AED51D95-8F3A-4905-949C-6A498A67DCDF}" dt="2023-07-30T17:08:55.521" v="1957" actId="478"/>
          <ac:grpSpMkLst>
            <pc:docMk/>
            <pc:sldMk cId="3905364222" sldId="280"/>
            <ac:grpSpMk id="16" creationId="{77F3008F-12F3-E1F9-D1D4-5EA75D17E7C2}"/>
          </ac:grpSpMkLst>
        </pc:grpChg>
        <pc:picChg chg="add del mod">
          <ac:chgData name="Bantwal Hebbahalasinakate, Mayur Pai" userId="754cdd8c-0ff8-48ba-be35-c2e80932eaf7" providerId="ADAL" clId="{AED51D95-8F3A-4905-949C-6A498A67DCDF}" dt="2023-07-30T10:21:42.971" v="1081" actId="478"/>
          <ac:picMkLst>
            <pc:docMk/>
            <pc:sldMk cId="3905364222" sldId="280"/>
            <ac:picMk id="7" creationId="{E80DC858-30E5-1506-9FC8-E4E6DD3D7C98}"/>
          </ac:picMkLst>
        </pc:picChg>
        <pc:picChg chg="add del mod">
          <ac:chgData name="Bantwal Hebbahalasinakate, Mayur Pai" userId="754cdd8c-0ff8-48ba-be35-c2e80932eaf7" providerId="ADAL" clId="{AED51D95-8F3A-4905-949C-6A498A67DCDF}" dt="2023-07-30T15:42:37.611" v="1737" actId="478"/>
          <ac:picMkLst>
            <pc:docMk/>
            <pc:sldMk cId="3905364222" sldId="280"/>
            <ac:picMk id="9" creationId="{61CEE67A-5060-E95C-AE9C-06220CEC5B4B}"/>
          </ac:picMkLst>
        </pc:picChg>
        <pc:picChg chg="add del mod">
          <ac:chgData name="Bantwal Hebbahalasinakate, Mayur Pai" userId="754cdd8c-0ff8-48ba-be35-c2e80932eaf7" providerId="ADAL" clId="{AED51D95-8F3A-4905-949C-6A498A67DCDF}" dt="2023-07-30T15:45:21.957" v="1759" actId="478"/>
          <ac:picMkLst>
            <pc:docMk/>
            <pc:sldMk cId="3905364222" sldId="280"/>
            <ac:picMk id="10" creationId="{21C38A7E-2626-D313-EA4F-DB0860B6180E}"/>
          </ac:picMkLst>
        </pc:picChg>
        <pc:picChg chg="add del">
          <ac:chgData name="Bantwal Hebbahalasinakate, Mayur Pai" userId="754cdd8c-0ff8-48ba-be35-c2e80932eaf7" providerId="ADAL" clId="{AED51D95-8F3A-4905-949C-6A498A67DCDF}" dt="2023-07-30T10:16:13.252" v="1059" actId="478"/>
          <ac:picMkLst>
            <pc:docMk/>
            <pc:sldMk cId="3905364222" sldId="280"/>
            <ac:picMk id="11" creationId="{76C61929-DFB0-BB4B-0B8B-41EF135E8EDC}"/>
          </ac:picMkLst>
        </pc:picChg>
      </pc:sldChg>
      <pc:sldChg chg="modSp add mod ord modTransition">
        <pc:chgData name="Bantwal Hebbahalasinakate, Mayur Pai" userId="754cdd8c-0ff8-48ba-be35-c2e80932eaf7" providerId="ADAL" clId="{AED51D95-8F3A-4905-949C-6A498A67DCDF}" dt="2023-07-31T09:52:52.285" v="3575"/>
        <pc:sldMkLst>
          <pc:docMk/>
          <pc:sldMk cId="2630727361" sldId="281"/>
        </pc:sldMkLst>
        <pc:spChg chg="mod">
          <ac:chgData name="Bantwal Hebbahalasinakate, Mayur Pai" userId="754cdd8c-0ff8-48ba-be35-c2e80932eaf7" providerId="ADAL" clId="{AED51D95-8F3A-4905-949C-6A498A67DCDF}" dt="2023-07-30T13:29:39.048" v="1116" actId="20577"/>
          <ac:spMkLst>
            <pc:docMk/>
            <pc:sldMk cId="2630727361" sldId="281"/>
            <ac:spMk id="2" creationId="{652CD06E-EB43-4697-A9C1-290232C3BAD6}"/>
          </ac:spMkLst>
        </pc:spChg>
        <pc:graphicFrameChg chg="mod modGraphic">
          <ac:chgData name="Bantwal Hebbahalasinakate, Mayur Pai" userId="754cdd8c-0ff8-48ba-be35-c2e80932eaf7" providerId="ADAL" clId="{AED51D95-8F3A-4905-949C-6A498A67DCDF}" dt="2023-07-30T13:24:51.095" v="1091" actId="12789"/>
          <ac:graphicFrameMkLst>
            <pc:docMk/>
            <pc:sldMk cId="2630727361" sldId="281"/>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021515972" sldId="282"/>
        </pc:sldMkLst>
        <pc:spChg chg="mod">
          <ac:chgData name="Bantwal Hebbahalasinakate, Mayur Pai" userId="754cdd8c-0ff8-48ba-be35-c2e80932eaf7" providerId="ADAL" clId="{AED51D95-8F3A-4905-949C-6A498A67DCDF}" dt="2023-07-30T15:15:07.720" v="1151"/>
          <ac:spMkLst>
            <pc:docMk/>
            <pc:sldMk cId="4021515972" sldId="282"/>
            <ac:spMk id="2" creationId="{652CD06E-EB43-4697-A9C1-290232C3BAD6}"/>
          </ac:spMkLst>
        </pc:spChg>
        <pc:spChg chg="del">
          <ac:chgData name="Bantwal Hebbahalasinakate, Mayur Pai" userId="754cdd8c-0ff8-48ba-be35-c2e80932eaf7" providerId="ADAL" clId="{AED51D95-8F3A-4905-949C-6A498A67DCDF}" dt="2023-07-30T15:15:12.140" v="1152" actId="478"/>
          <ac:spMkLst>
            <pc:docMk/>
            <pc:sldMk cId="4021515972" sldId="282"/>
            <ac:spMk id="12" creationId="{6BE424DE-6664-4FBC-F726-205FAD8701FA}"/>
          </ac:spMkLst>
        </pc:spChg>
        <pc:graphicFrameChg chg="add mod modGraphic">
          <ac:chgData name="Bantwal Hebbahalasinakate, Mayur Pai" userId="754cdd8c-0ff8-48ba-be35-c2e80932eaf7" providerId="ADAL" clId="{AED51D95-8F3A-4905-949C-6A498A67DCDF}" dt="2023-07-30T15:23:39.584" v="1632" actId="20577"/>
          <ac:graphicFrameMkLst>
            <pc:docMk/>
            <pc:sldMk cId="4021515972" sldId="282"/>
            <ac:graphicFrameMk id="3" creationId="{56071E65-A6B0-0969-A504-C57A24852B16}"/>
          </ac:graphicFrameMkLst>
        </pc:graphicFrameChg>
        <pc:picChg chg="add del mod">
          <ac:chgData name="Bantwal Hebbahalasinakate, Mayur Pai" userId="754cdd8c-0ff8-48ba-be35-c2e80932eaf7" providerId="ADAL" clId="{AED51D95-8F3A-4905-949C-6A498A67DCDF}" dt="2023-07-30T15:16:39.459" v="1159" actId="478"/>
          <ac:picMkLst>
            <pc:docMk/>
            <pc:sldMk cId="4021515972" sldId="282"/>
            <ac:picMk id="9" creationId="{61CEE67A-5060-E95C-AE9C-06220CEC5B4B}"/>
          </ac:picMkLst>
        </pc:picChg>
        <pc:picChg chg="add del mod">
          <ac:chgData name="Bantwal Hebbahalasinakate, Mayur Pai" userId="754cdd8c-0ff8-48ba-be35-c2e80932eaf7" providerId="ADAL" clId="{AED51D95-8F3A-4905-949C-6A498A67DCDF}" dt="2023-07-30T15:16:38.507" v="1158"/>
          <ac:picMkLst>
            <pc:docMk/>
            <pc:sldMk cId="4021515972" sldId="282"/>
            <ac:picMk id="3074" creationId="{53343323-5623-8501-6DBC-B56F463A5484}"/>
          </ac:picMkLst>
        </pc:picChg>
        <pc:picChg chg="add del mod">
          <ac:chgData name="Bantwal Hebbahalasinakate, Mayur Pai" userId="754cdd8c-0ff8-48ba-be35-c2e80932eaf7" providerId="ADAL" clId="{AED51D95-8F3A-4905-949C-6A498A67DCDF}" dt="2023-07-30T15:21:57.685" v="1606" actId="478"/>
          <ac:picMkLst>
            <pc:docMk/>
            <pc:sldMk cId="4021515972" sldId="282"/>
            <ac:picMk id="3076" creationId="{2940634C-6326-C692-09BF-123C66662615}"/>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1141551741" sldId="283"/>
        </pc:sldMkLst>
        <pc:spChg chg="add del mod">
          <ac:chgData name="Bantwal Hebbahalasinakate, Mayur Pai" userId="754cdd8c-0ff8-48ba-be35-c2e80932eaf7" providerId="ADAL" clId="{AED51D95-8F3A-4905-949C-6A498A67DCDF}" dt="2023-07-30T17:12:58.051" v="2014" actId="478"/>
          <ac:spMkLst>
            <pc:docMk/>
            <pc:sldMk cId="1141551741" sldId="283"/>
            <ac:spMk id="7" creationId="{95089B37-9405-AFF6-AD88-83F42BB52723}"/>
          </ac:spMkLst>
        </pc:spChg>
        <pc:spChg chg="del mod topLvl">
          <ac:chgData name="Bantwal Hebbahalasinakate, Mayur Pai" userId="754cdd8c-0ff8-48ba-be35-c2e80932eaf7" providerId="ADAL" clId="{AED51D95-8F3A-4905-949C-6A498A67DCDF}" dt="2023-07-30T17:12:42.978" v="2007" actId="478"/>
          <ac:spMkLst>
            <pc:docMk/>
            <pc:sldMk cId="1141551741" sldId="283"/>
            <ac:spMk id="14" creationId="{99C68FAC-17CF-7824-B3B4-95D4787547F0}"/>
          </ac:spMkLst>
        </pc:spChg>
        <pc:spChg chg="mod topLvl">
          <ac:chgData name="Bantwal Hebbahalasinakate, Mayur Pai" userId="754cdd8c-0ff8-48ba-be35-c2e80932eaf7" providerId="ADAL" clId="{AED51D95-8F3A-4905-949C-6A498A67DCDF}" dt="2023-07-30T17:18:00.078" v="2081" actId="255"/>
          <ac:spMkLst>
            <pc:docMk/>
            <pc:sldMk cId="1141551741" sldId="283"/>
            <ac:spMk id="15" creationId="{BAE2C988-329D-083E-2A2A-76A4BDC7EF9C}"/>
          </ac:spMkLst>
        </pc:spChg>
        <pc:spChg chg="mod">
          <ac:chgData name="Bantwal Hebbahalasinakate, Mayur Pai" userId="754cdd8c-0ff8-48ba-be35-c2e80932eaf7" providerId="ADAL" clId="{AED51D95-8F3A-4905-949C-6A498A67DCDF}" dt="2023-07-30T17:12:37.535" v="2005" actId="165"/>
          <ac:spMkLst>
            <pc:docMk/>
            <pc:sldMk cId="1141551741" sldId="283"/>
            <ac:spMk id="17" creationId="{B8F3982E-8E7D-1B88-278B-F2BEAFB187C9}"/>
          </ac:spMkLst>
        </pc:spChg>
        <pc:spChg chg="mod">
          <ac:chgData name="Bantwal Hebbahalasinakate, Mayur Pai" userId="754cdd8c-0ff8-48ba-be35-c2e80932eaf7" providerId="ADAL" clId="{AED51D95-8F3A-4905-949C-6A498A67DCDF}" dt="2023-07-30T17:12:37.535" v="2005" actId="165"/>
          <ac:spMkLst>
            <pc:docMk/>
            <pc:sldMk cId="1141551741" sldId="283"/>
            <ac:spMk id="18" creationId="{4C353C69-2D0A-F81D-4DA9-41B21EDE23C2}"/>
          </ac:spMkLst>
        </pc:spChg>
        <pc:spChg chg="mod">
          <ac:chgData name="Bantwal Hebbahalasinakate, Mayur Pai" userId="754cdd8c-0ff8-48ba-be35-c2e80932eaf7" providerId="ADAL" clId="{AED51D95-8F3A-4905-949C-6A498A67DCDF}" dt="2023-07-30T17:12:37.535" v="2005" actId="165"/>
          <ac:spMkLst>
            <pc:docMk/>
            <pc:sldMk cId="1141551741" sldId="283"/>
            <ac:spMk id="19" creationId="{3A3A9468-C9E0-EAA9-7532-879D3799645B}"/>
          </ac:spMkLst>
        </pc:spChg>
        <pc:spChg chg="add del mod">
          <ac:chgData name="Bantwal Hebbahalasinakate, Mayur Pai" userId="754cdd8c-0ff8-48ba-be35-c2e80932eaf7" providerId="ADAL" clId="{AED51D95-8F3A-4905-949C-6A498A67DCDF}" dt="2023-07-30T16:46:11.398" v="1840"/>
          <ac:spMkLst>
            <pc:docMk/>
            <pc:sldMk cId="1141551741" sldId="283"/>
            <ac:spMk id="22" creationId="{102DEBCF-9CCA-350E-CC45-73C339DB2E8B}"/>
          </ac:spMkLst>
        </pc:spChg>
        <pc:grpChg chg="del mod">
          <ac:chgData name="Bantwal Hebbahalasinakate, Mayur Pai" userId="754cdd8c-0ff8-48ba-be35-c2e80932eaf7" providerId="ADAL" clId="{AED51D95-8F3A-4905-949C-6A498A67DCDF}" dt="2023-07-30T17:12:37.535" v="2005" actId="165"/>
          <ac:grpSpMkLst>
            <pc:docMk/>
            <pc:sldMk cId="1141551741" sldId="283"/>
            <ac:grpSpMk id="13" creationId="{05680D02-2B1E-3E43-535F-C25453BE7BD3}"/>
          </ac:grpSpMkLst>
        </pc:grpChg>
        <pc:grpChg chg="del mod topLvl">
          <ac:chgData name="Bantwal Hebbahalasinakate, Mayur Pai" userId="754cdd8c-0ff8-48ba-be35-c2e80932eaf7" providerId="ADAL" clId="{AED51D95-8F3A-4905-949C-6A498A67DCDF}" dt="2023-07-30T17:12:40.860" v="2006" actId="478"/>
          <ac:grpSpMkLst>
            <pc:docMk/>
            <pc:sldMk cId="1141551741" sldId="283"/>
            <ac:grpSpMk id="16" creationId="{77F3008F-12F3-E1F9-D1D4-5EA75D17E7C2}"/>
          </ac:grpSpMkLst>
        </pc:grpChg>
      </pc:sldChg>
      <pc:sldChg chg="addSp delSp modSp add mod modTransition">
        <pc:chgData name="Bantwal Hebbahalasinakate, Mayur Pai" userId="754cdd8c-0ff8-48ba-be35-c2e80932eaf7" providerId="ADAL" clId="{AED51D95-8F3A-4905-949C-6A498A67DCDF}" dt="2023-07-31T10:52:34.345" v="3879" actId="20577"/>
        <pc:sldMkLst>
          <pc:docMk/>
          <pc:sldMk cId="644165493" sldId="284"/>
        </pc:sldMkLst>
        <pc:spChg chg="mod topLvl">
          <ac:chgData name="Bantwal Hebbahalasinakate, Mayur Pai" userId="754cdd8c-0ff8-48ba-be35-c2e80932eaf7" providerId="ADAL" clId="{AED51D95-8F3A-4905-949C-6A498A67DCDF}" dt="2023-07-31T10:52:34.345" v="3879" actId="20577"/>
          <ac:spMkLst>
            <pc:docMk/>
            <pc:sldMk cId="644165493" sldId="284"/>
            <ac:spMk id="17" creationId="{FACB0C06-BECB-A291-7F86-703D5FC9425A}"/>
          </ac:spMkLst>
        </pc:spChg>
        <pc:spChg chg="mod">
          <ac:chgData name="Bantwal Hebbahalasinakate, Mayur Pai" userId="754cdd8c-0ff8-48ba-be35-c2e80932eaf7" providerId="ADAL" clId="{AED51D95-8F3A-4905-949C-6A498A67DCDF}" dt="2023-07-30T17:12:05.960" v="1996" actId="165"/>
          <ac:spMkLst>
            <pc:docMk/>
            <pc:sldMk cId="644165493" sldId="284"/>
            <ac:spMk id="18" creationId="{A299002B-40E6-878A-DF79-C5FA13D1FFF9}"/>
          </ac:spMkLst>
        </pc:spChg>
        <pc:spChg chg="mod">
          <ac:chgData name="Bantwal Hebbahalasinakate, Mayur Pai" userId="754cdd8c-0ff8-48ba-be35-c2e80932eaf7" providerId="ADAL" clId="{AED51D95-8F3A-4905-949C-6A498A67DCDF}" dt="2023-07-30T17:12:05.960" v="1996" actId="165"/>
          <ac:spMkLst>
            <pc:docMk/>
            <pc:sldMk cId="644165493" sldId="284"/>
            <ac:spMk id="19" creationId="{72027305-54B5-F337-08E6-743135089ED2}"/>
          </ac:spMkLst>
        </pc:spChg>
        <pc:spChg chg="mod">
          <ac:chgData name="Bantwal Hebbahalasinakate, Mayur Pai" userId="754cdd8c-0ff8-48ba-be35-c2e80932eaf7" providerId="ADAL" clId="{AED51D95-8F3A-4905-949C-6A498A67DCDF}" dt="2023-07-30T17:12:05.960" v="1996" actId="165"/>
          <ac:spMkLst>
            <pc:docMk/>
            <pc:sldMk cId="644165493" sldId="284"/>
            <ac:spMk id="20" creationId="{5021B33B-10F8-1955-48E3-CC848D21A54A}"/>
          </ac:spMkLst>
        </pc:spChg>
        <pc:spChg chg="del mod topLvl">
          <ac:chgData name="Bantwal Hebbahalasinakate, Mayur Pai" userId="754cdd8c-0ff8-48ba-be35-c2e80932eaf7" providerId="ADAL" clId="{AED51D95-8F3A-4905-949C-6A498A67DCDF}" dt="2023-07-30T17:12:11.690" v="1999" actId="478"/>
          <ac:spMkLst>
            <pc:docMk/>
            <pc:sldMk cId="644165493" sldId="284"/>
            <ac:spMk id="31" creationId="{1B17B61A-B9D7-1D7B-5B21-A0C9B9D3FEA5}"/>
          </ac:spMkLst>
        </pc:spChg>
        <pc:spChg chg="add del mod">
          <ac:chgData name="Bantwal Hebbahalasinakate, Mayur Pai" userId="754cdd8c-0ff8-48ba-be35-c2e80932eaf7" providerId="ADAL" clId="{AED51D95-8F3A-4905-949C-6A498A67DCDF}" dt="2023-07-30T16:49:41.848" v="1875"/>
          <ac:spMkLst>
            <pc:docMk/>
            <pc:sldMk cId="644165493" sldId="284"/>
            <ac:spMk id="34" creationId="{0126AB0E-3EE8-6145-1BB4-E2F46EAD9537}"/>
          </ac:spMkLst>
        </pc:spChg>
        <pc:grpChg chg="del mod topLvl">
          <ac:chgData name="Bantwal Hebbahalasinakate, Mayur Pai" userId="754cdd8c-0ff8-48ba-be35-c2e80932eaf7" providerId="ADAL" clId="{AED51D95-8F3A-4905-949C-6A498A67DCDF}" dt="2023-07-30T17:12:13.789" v="2000" actId="478"/>
          <ac:grpSpMkLst>
            <pc:docMk/>
            <pc:sldMk cId="644165493" sldId="284"/>
            <ac:grpSpMk id="22" creationId="{56D84FDD-4D8A-E54B-689F-5B9861C3ECA6}"/>
          </ac:grpSpMkLst>
        </pc:grpChg>
        <pc:grpChg chg="del mod">
          <ac:chgData name="Bantwal Hebbahalasinakate, Mayur Pai" userId="754cdd8c-0ff8-48ba-be35-c2e80932eaf7" providerId="ADAL" clId="{AED51D95-8F3A-4905-949C-6A498A67DCDF}" dt="2023-07-30T17:12:05.960" v="1996" actId="165"/>
          <ac:grpSpMkLst>
            <pc:docMk/>
            <pc:sldMk cId="644165493" sldId="284"/>
            <ac:grpSpMk id="32" creationId="{54A2FF9A-4DE3-C877-75AC-A685D16E48AA}"/>
          </ac:grpSpMkLst>
        </pc:grpChg>
      </pc:sldChg>
      <pc:sldChg chg="addSp delSp modSp add mod ord modTransition">
        <pc:chgData name="Bantwal Hebbahalasinakate, Mayur Pai" userId="754cdd8c-0ff8-48ba-be35-c2e80932eaf7" providerId="ADAL" clId="{AED51D95-8F3A-4905-949C-6A498A67DCDF}" dt="2023-07-31T10:57:19.999" v="3893" actId="20577"/>
        <pc:sldMkLst>
          <pc:docMk/>
          <pc:sldMk cId="384890604" sldId="285"/>
        </pc:sldMkLst>
        <pc:spChg chg="mod">
          <ac:chgData name="Bantwal Hebbahalasinakate, Mayur Pai" userId="754cdd8c-0ff8-48ba-be35-c2e80932eaf7" providerId="ADAL" clId="{AED51D95-8F3A-4905-949C-6A498A67DCDF}" dt="2023-07-30T16:58:38.121" v="1915"/>
          <ac:spMkLst>
            <pc:docMk/>
            <pc:sldMk cId="384890604" sldId="285"/>
            <ac:spMk id="2" creationId="{652CD06E-EB43-4697-A9C1-290232C3BAD6}"/>
          </ac:spMkLst>
        </pc:spChg>
        <pc:spChg chg="add del">
          <ac:chgData name="Bantwal Hebbahalasinakate, Mayur Pai" userId="754cdd8c-0ff8-48ba-be35-c2e80932eaf7" providerId="ADAL" clId="{AED51D95-8F3A-4905-949C-6A498A67DCDF}" dt="2023-07-30T16:59:06.600" v="1921"/>
          <ac:spMkLst>
            <pc:docMk/>
            <pc:sldMk cId="384890604" sldId="285"/>
            <ac:spMk id="3" creationId="{D99115EB-C426-9767-2E8C-362A52E565A8}"/>
          </ac:spMkLst>
        </pc:spChg>
        <pc:spChg chg="add mod">
          <ac:chgData name="Bantwal Hebbahalasinakate, Mayur Pai" userId="754cdd8c-0ff8-48ba-be35-c2e80932eaf7" providerId="ADAL" clId="{AED51D95-8F3A-4905-949C-6A498A67DCDF}" dt="2023-07-30T17:19:52.906" v="2107" actId="2711"/>
          <ac:spMkLst>
            <pc:docMk/>
            <pc:sldMk cId="384890604" sldId="285"/>
            <ac:spMk id="7" creationId="{2423FF9D-73C4-44E4-0D7E-C85EF3B4784D}"/>
          </ac:spMkLst>
        </pc:spChg>
        <pc:spChg chg="add mod">
          <ac:chgData name="Bantwal Hebbahalasinakate, Mayur Pai" userId="754cdd8c-0ff8-48ba-be35-c2e80932eaf7" providerId="ADAL" clId="{AED51D95-8F3A-4905-949C-6A498A67DCDF}" dt="2023-07-31T10:57:19.999" v="3893" actId="20577"/>
          <ac:spMkLst>
            <pc:docMk/>
            <pc:sldMk cId="384890604" sldId="285"/>
            <ac:spMk id="8" creationId="{0C385C35-C975-52B4-FE98-4B318591390F}"/>
          </ac:spMkLst>
        </pc:spChg>
        <pc:spChg chg="mod">
          <ac:chgData name="Bantwal Hebbahalasinakate, Mayur Pai" userId="754cdd8c-0ff8-48ba-be35-c2e80932eaf7" providerId="ADAL" clId="{AED51D95-8F3A-4905-949C-6A498A67DCDF}" dt="2023-07-30T16:58:50.771" v="1919" actId="113"/>
          <ac:spMkLst>
            <pc:docMk/>
            <pc:sldMk cId="384890604" sldId="285"/>
            <ac:spMk id="12" creationId="{6BE424DE-6664-4FBC-F726-205FAD8701FA}"/>
          </ac:spMkLst>
        </pc:spChg>
        <pc:spChg chg="mod topLvl">
          <ac:chgData name="Bantwal Hebbahalasinakate, Mayur Pai" userId="754cdd8c-0ff8-48ba-be35-c2e80932eaf7" providerId="ADAL" clId="{AED51D95-8F3A-4905-949C-6A498A67DCDF}" dt="2023-07-30T17:19:52.906" v="2107" actId="2711"/>
          <ac:spMkLst>
            <pc:docMk/>
            <pc:sldMk cId="384890604" sldId="285"/>
            <ac:spMk id="17" creationId="{FACB0C06-BECB-A291-7F86-703D5FC9425A}"/>
          </ac:spMkLst>
        </pc:spChg>
        <pc:spChg chg="mod">
          <ac:chgData name="Bantwal Hebbahalasinakate, Mayur Pai" userId="754cdd8c-0ff8-48ba-be35-c2e80932eaf7" providerId="ADAL" clId="{AED51D95-8F3A-4905-949C-6A498A67DCDF}" dt="2023-07-30T17:17:13.116" v="2072" actId="165"/>
          <ac:spMkLst>
            <pc:docMk/>
            <pc:sldMk cId="384890604" sldId="285"/>
            <ac:spMk id="18" creationId="{A299002B-40E6-878A-DF79-C5FA13D1FFF9}"/>
          </ac:spMkLst>
        </pc:spChg>
        <pc:spChg chg="mod">
          <ac:chgData name="Bantwal Hebbahalasinakate, Mayur Pai" userId="754cdd8c-0ff8-48ba-be35-c2e80932eaf7" providerId="ADAL" clId="{AED51D95-8F3A-4905-949C-6A498A67DCDF}" dt="2023-07-30T17:17:13.116" v="2072" actId="165"/>
          <ac:spMkLst>
            <pc:docMk/>
            <pc:sldMk cId="384890604" sldId="285"/>
            <ac:spMk id="19" creationId="{72027305-54B5-F337-08E6-743135089ED2}"/>
          </ac:spMkLst>
        </pc:spChg>
        <pc:spChg chg="mod">
          <ac:chgData name="Bantwal Hebbahalasinakate, Mayur Pai" userId="754cdd8c-0ff8-48ba-be35-c2e80932eaf7" providerId="ADAL" clId="{AED51D95-8F3A-4905-949C-6A498A67DCDF}" dt="2023-07-30T17:17:13.116" v="2072" actId="165"/>
          <ac:spMkLst>
            <pc:docMk/>
            <pc:sldMk cId="384890604" sldId="285"/>
            <ac:spMk id="20" creationId="{5021B33B-10F8-1955-48E3-CC848D21A54A}"/>
          </ac:spMkLst>
        </pc:spChg>
        <pc:spChg chg="del mod topLvl">
          <ac:chgData name="Bantwal Hebbahalasinakate, Mayur Pai" userId="754cdd8c-0ff8-48ba-be35-c2e80932eaf7" providerId="ADAL" clId="{AED51D95-8F3A-4905-949C-6A498A67DCDF}" dt="2023-07-30T17:17:17.750" v="2074" actId="478"/>
          <ac:spMkLst>
            <pc:docMk/>
            <pc:sldMk cId="384890604" sldId="285"/>
            <ac:spMk id="31" creationId="{1B17B61A-B9D7-1D7B-5B21-A0C9B9D3FEA5}"/>
          </ac:spMkLst>
        </pc:spChg>
        <pc:grpChg chg="del mod topLvl">
          <ac:chgData name="Bantwal Hebbahalasinakate, Mayur Pai" userId="754cdd8c-0ff8-48ba-be35-c2e80932eaf7" providerId="ADAL" clId="{AED51D95-8F3A-4905-949C-6A498A67DCDF}" dt="2023-07-30T17:17:16.723" v="2073" actId="478"/>
          <ac:grpSpMkLst>
            <pc:docMk/>
            <pc:sldMk cId="384890604" sldId="285"/>
            <ac:grpSpMk id="22" creationId="{56D84FDD-4D8A-E54B-689F-5B9861C3ECA6}"/>
          </ac:grpSpMkLst>
        </pc:grpChg>
        <pc:grpChg chg="del mod">
          <ac:chgData name="Bantwal Hebbahalasinakate, Mayur Pai" userId="754cdd8c-0ff8-48ba-be35-c2e80932eaf7" providerId="ADAL" clId="{AED51D95-8F3A-4905-949C-6A498A67DCDF}" dt="2023-07-30T17:17:13.116" v="2072" actId="165"/>
          <ac:grpSpMkLst>
            <pc:docMk/>
            <pc:sldMk cId="384890604" sldId="285"/>
            <ac:grpSpMk id="32" creationId="{54A2FF9A-4DE3-C877-75AC-A685D16E48AA}"/>
          </ac:grpSpMkLst>
        </pc:grpChg>
      </pc:sldChg>
      <pc:sldChg chg="delSp modSp add del mod">
        <pc:chgData name="Bantwal Hebbahalasinakate, Mayur Pai" userId="754cdd8c-0ff8-48ba-be35-c2e80932eaf7" providerId="ADAL" clId="{AED51D95-8F3A-4905-949C-6A498A67DCDF}" dt="2023-07-30T17:20:24.070" v="2110" actId="47"/>
        <pc:sldMkLst>
          <pc:docMk/>
          <pc:sldMk cId="1302556706" sldId="286"/>
        </pc:sldMkLst>
        <pc:spChg chg="mod">
          <ac:chgData name="Bantwal Hebbahalasinakate, Mayur Pai" userId="754cdd8c-0ff8-48ba-be35-c2e80932eaf7" providerId="ADAL" clId="{AED51D95-8F3A-4905-949C-6A498A67DCDF}" dt="2023-07-30T17:00:39.132" v="1948" actId="255"/>
          <ac:spMkLst>
            <pc:docMk/>
            <pc:sldMk cId="1302556706" sldId="286"/>
            <ac:spMk id="12" creationId="{6BE424DE-6664-4FBC-F726-205FAD8701FA}"/>
          </ac:spMkLst>
        </pc:spChg>
        <pc:spChg chg="mod topLvl">
          <ac:chgData name="Bantwal Hebbahalasinakate, Mayur Pai" userId="754cdd8c-0ff8-48ba-be35-c2e80932eaf7" providerId="ADAL" clId="{AED51D95-8F3A-4905-949C-6A498A67DCDF}" dt="2023-07-30T17:17:23.351" v="2075" actId="165"/>
          <ac:spMkLst>
            <pc:docMk/>
            <pc:sldMk cId="1302556706" sldId="286"/>
            <ac:spMk id="17" creationId="{FACB0C06-BECB-A291-7F86-703D5FC9425A}"/>
          </ac:spMkLst>
        </pc:spChg>
        <pc:spChg chg="mod">
          <ac:chgData name="Bantwal Hebbahalasinakate, Mayur Pai" userId="754cdd8c-0ff8-48ba-be35-c2e80932eaf7" providerId="ADAL" clId="{AED51D95-8F3A-4905-949C-6A498A67DCDF}" dt="2023-07-30T17:17:23.351" v="2075" actId="165"/>
          <ac:spMkLst>
            <pc:docMk/>
            <pc:sldMk cId="1302556706" sldId="286"/>
            <ac:spMk id="18" creationId="{A299002B-40E6-878A-DF79-C5FA13D1FFF9}"/>
          </ac:spMkLst>
        </pc:spChg>
        <pc:spChg chg="mod">
          <ac:chgData name="Bantwal Hebbahalasinakate, Mayur Pai" userId="754cdd8c-0ff8-48ba-be35-c2e80932eaf7" providerId="ADAL" clId="{AED51D95-8F3A-4905-949C-6A498A67DCDF}" dt="2023-07-30T17:17:23.351" v="2075" actId="165"/>
          <ac:spMkLst>
            <pc:docMk/>
            <pc:sldMk cId="1302556706" sldId="286"/>
            <ac:spMk id="19" creationId="{72027305-54B5-F337-08E6-743135089ED2}"/>
          </ac:spMkLst>
        </pc:spChg>
        <pc:spChg chg="mod">
          <ac:chgData name="Bantwal Hebbahalasinakate, Mayur Pai" userId="754cdd8c-0ff8-48ba-be35-c2e80932eaf7" providerId="ADAL" clId="{AED51D95-8F3A-4905-949C-6A498A67DCDF}" dt="2023-07-30T17:17:23.351" v="2075" actId="165"/>
          <ac:spMkLst>
            <pc:docMk/>
            <pc:sldMk cId="1302556706" sldId="286"/>
            <ac:spMk id="20" creationId="{5021B33B-10F8-1955-48E3-CC848D21A54A}"/>
          </ac:spMkLst>
        </pc:spChg>
        <pc:spChg chg="del mod topLvl">
          <ac:chgData name="Bantwal Hebbahalasinakate, Mayur Pai" userId="754cdd8c-0ff8-48ba-be35-c2e80932eaf7" providerId="ADAL" clId="{AED51D95-8F3A-4905-949C-6A498A67DCDF}" dt="2023-07-30T17:17:27.989" v="2077" actId="478"/>
          <ac:spMkLst>
            <pc:docMk/>
            <pc:sldMk cId="1302556706" sldId="286"/>
            <ac:spMk id="31" creationId="{1B17B61A-B9D7-1D7B-5B21-A0C9B9D3FEA5}"/>
          </ac:spMkLst>
        </pc:spChg>
        <pc:grpChg chg="del mod topLvl">
          <ac:chgData name="Bantwal Hebbahalasinakate, Mayur Pai" userId="754cdd8c-0ff8-48ba-be35-c2e80932eaf7" providerId="ADAL" clId="{AED51D95-8F3A-4905-949C-6A498A67DCDF}" dt="2023-07-30T17:17:29.541" v="2078" actId="478"/>
          <ac:grpSpMkLst>
            <pc:docMk/>
            <pc:sldMk cId="1302556706" sldId="286"/>
            <ac:grpSpMk id="22" creationId="{56D84FDD-4D8A-E54B-689F-5B9861C3ECA6}"/>
          </ac:grpSpMkLst>
        </pc:grpChg>
        <pc:grpChg chg="del mod">
          <ac:chgData name="Bantwal Hebbahalasinakate, Mayur Pai" userId="754cdd8c-0ff8-48ba-be35-c2e80932eaf7" providerId="ADAL" clId="{AED51D95-8F3A-4905-949C-6A498A67DCDF}" dt="2023-07-30T17:17:23.351" v="2075" actId="165"/>
          <ac:grpSpMkLst>
            <pc:docMk/>
            <pc:sldMk cId="1302556706" sldId="286"/>
            <ac:grpSpMk id="32" creationId="{54A2FF9A-4DE3-C877-75AC-A685D16E48AA}"/>
          </ac:grpSpMkLst>
        </pc:grpChg>
      </pc:sldChg>
      <pc:sldChg chg="modSp add mod modTransition">
        <pc:chgData name="Bantwal Hebbahalasinakate, Mayur Pai" userId="754cdd8c-0ff8-48ba-be35-c2e80932eaf7" providerId="ADAL" clId="{AED51D95-8F3A-4905-949C-6A498A67DCDF}" dt="2023-07-31T10:52:39.719" v="3886" actId="20577"/>
        <pc:sldMkLst>
          <pc:docMk/>
          <pc:sldMk cId="1079853100" sldId="287"/>
        </pc:sldMkLst>
        <pc:spChg chg="mod">
          <ac:chgData name="Bantwal Hebbahalasinakate, Mayur Pai" userId="754cdd8c-0ff8-48ba-be35-c2e80932eaf7" providerId="ADAL" clId="{AED51D95-8F3A-4905-949C-6A498A67DCDF}" dt="2023-07-31T10:52:39.719" v="3886" actId="20577"/>
          <ac:spMkLst>
            <pc:docMk/>
            <pc:sldMk cId="1079853100" sldId="287"/>
            <ac:spMk id="15" creationId="{BAE2C988-329D-083E-2A2A-76A4BDC7EF9C}"/>
          </ac:spMkLst>
        </pc:spChg>
      </pc:sldChg>
      <pc:sldChg chg="add del">
        <pc:chgData name="Bantwal Hebbahalasinakate, Mayur Pai" userId="754cdd8c-0ff8-48ba-be35-c2e80932eaf7" providerId="ADAL" clId="{AED51D95-8F3A-4905-949C-6A498A67DCDF}" dt="2023-07-30T17:20:22.561" v="2109" actId="47"/>
        <pc:sldMkLst>
          <pc:docMk/>
          <pc:sldMk cId="614259687" sldId="288"/>
        </pc:sldMkLst>
      </pc:sldChg>
      <pc:sldChg chg="modSp add mod ord modTransition">
        <pc:chgData name="Bantwal Hebbahalasinakate, Mayur Pai" userId="754cdd8c-0ff8-48ba-be35-c2e80932eaf7" providerId="ADAL" clId="{AED51D95-8F3A-4905-949C-6A498A67DCDF}" dt="2023-07-31T09:52:52.285" v="3575"/>
        <pc:sldMkLst>
          <pc:docMk/>
          <pc:sldMk cId="1498244885" sldId="288"/>
        </pc:sldMkLst>
        <pc:spChg chg="mod">
          <ac:chgData name="Bantwal Hebbahalasinakate, Mayur Pai" userId="754cdd8c-0ff8-48ba-be35-c2e80932eaf7" providerId="ADAL" clId="{AED51D95-8F3A-4905-949C-6A498A67DCDF}" dt="2023-07-30T17:27:11.660" v="2142"/>
          <ac:spMkLst>
            <pc:docMk/>
            <pc:sldMk cId="1498244885" sldId="288"/>
            <ac:spMk id="2" creationId="{652CD06E-EB43-4697-A9C1-290232C3BAD6}"/>
          </ac:spMkLst>
        </pc:spChg>
        <pc:spChg chg="mod">
          <ac:chgData name="Bantwal Hebbahalasinakate, Mayur Pai" userId="754cdd8c-0ff8-48ba-be35-c2e80932eaf7" providerId="ADAL" clId="{AED51D95-8F3A-4905-949C-6A498A67DCDF}" dt="2023-07-30T17:22:04.831" v="2132" actId="20577"/>
          <ac:spMkLst>
            <pc:docMk/>
            <pc:sldMk cId="1498244885" sldId="288"/>
            <ac:spMk id="7" creationId="{A6747723-BAE5-C999-4896-8F92A872C1D9}"/>
          </ac:spMkLst>
        </pc:spChg>
        <pc:graphicFrameChg chg="mod modGraphic">
          <ac:chgData name="Bantwal Hebbahalasinakate, Mayur Pai" userId="754cdd8c-0ff8-48ba-be35-c2e80932eaf7" providerId="ADAL" clId="{AED51D95-8F3A-4905-949C-6A498A67DCDF}" dt="2023-07-30T17:23:15.750" v="2141" actId="207"/>
          <ac:graphicFrameMkLst>
            <pc:docMk/>
            <pc:sldMk cId="1498244885" sldId="288"/>
            <ac:graphicFrameMk id="8" creationId="{8B4D1E73-1821-51B0-7AA4-01D12E02C442}"/>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2181426" sldId="289"/>
        </pc:sldMkLst>
        <pc:spChg chg="mod">
          <ac:chgData name="Bantwal Hebbahalasinakate, Mayur Pai" userId="754cdd8c-0ff8-48ba-be35-c2e80932eaf7" providerId="ADAL" clId="{AED51D95-8F3A-4905-949C-6A498A67DCDF}" dt="2023-07-30T17:33:55.977" v="2229" actId="1076"/>
          <ac:spMkLst>
            <pc:docMk/>
            <pc:sldMk cId="42181426" sldId="289"/>
            <ac:spMk id="7" creationId="{A6747723-BAE5-C999-4896-8F92A872C1D9}"/>
          </ac:spMkLst>
        </pc:spChg>
        <pc:spChg chg="add del">
          <ac:chgData name="Bantwal Hebbahalasinakate, Mayur Pai" userId="754cdd8c-0ff8-48ba-be35-c2e80932eaf7" providerId="ADAL" clId="{AED51D95-8F3A-4905-949C-6A498A67DCDF}" dt="2023-07-30T17:28:24.210" v="2153"/>
          <ac:spMkLst>
            <pc:docMk/>
            <pc:sldMk cId="42181426" sldId="289"/>
            <ac:spMk id="9" creationId="{5D788A50-DC86-7BE0-1C53-A204B24A8674}"/>
          </ac:spMkLst>
        </pc:spChg>
        <pc:spChg chg="add mod">
          <ac:chgData name="Bantwal Hebbahalasinakate, Mayur Pai" userId="754cdd8c-0ff8-48ba-be35-c2e80932eaf7" providerId="ADAL" clId="{AED51D95-8F3A-4905-949C-6A498A67DCDF}" dt="2023-07-30T17:33:08.819" v="2222" actId="1076"/>
          <ac:spMkLst>
            <pc:docMk/>
            <pc:sldMk cId="42181426" sldId="289"/>
            <ac:spMk id="11" creationId="{EE9782A5-1465-38F7-C145-662AC5B677F6}"/>
          </ac:spMkLst>
        </pc:spChg>
        <pc:spChg chg="add del mod">
          <ac:chgData name="Bantwal Hebbahalasinakate, Mayur Pai" userId="754cdd8c-0ff8-48ba-be35-c2e80932eaf7" providerId="ADAL" clId="{AED51D95-8F3A-4905-949C-6A498A67DCDF}" dt="2023-07-30T17:33:32.167" v="2225"/>
          <ac:spMkLst>
            <pc:docMk/>
            <pc:sldMk cId="42181426" sldId="289"/>
            <ac:spMk id="13" creationId="{4CAEA1A9-55D7-4F8E-61F4-08A5EF126DCF}"/>
          </ac:spMkLst>
        </pc:spChg>
        <pc:spChg chg="add mod">
          <ac:chgData name="Bantwal Hebbahalasinakate, Mayur Pai" userId="754cdd8c-0ff8-48ba-be35-c2e80932eaf7" providerId="ADAL" clId="{AED51D95-8F3A-4905-949C-6A498A67DCDF}" dt="2023-07-30T17:34:10.756" v="2237" actId="20577"/>
          <ac:spMkLst>
            <pc:docMk/>
            <pc:sldMk cId="42181426" sldId="289"/>
            <ac:spMk id="15" creationId="{E4A5A0F0-968F-7C81-4B80-F5DCFC416FF5}"/>
          </ac:spMkLst>
        </pc:spChg>
        <pc:graphicFrameChg chg="del">
          <ac:chgData name="Bantwal Hebbahalasinakate, Mayur Pai" userId="754cdd8c-0ff8-48ba-be35-c2e80932eaf7" providerId="ADAL" clId="{AED51D95-8F3A-4905-949C-6A498A67DCDF}" dt="2023-07-30T17:28:21.259" v="2151" actId="478"/>
          <ac:graphicFrameMkLst>
            <pc:docMk/>
            <pc:sldMk cId="42181426" sldId="289"/>
            <ac:graphicFrameMk id="8" creationId="{8B4D1E73-1821-51B0-7AA4-01D12E02C442}"/>
          </ac:graphicFrameMkLst>
        </pc:graphicFrameChg>
        <pc:picChg chg="del">
          <ac:chgData name="Bantwal Hebbahalasinakate, Mayur Pai" userId="754cdd8c-0ff8-48ba-be35-c2e80932eaf7" providerId="ADAL" clId="{AED51D95-8F3A-4905-949C-6A498A67DCDF}" dt="2023-07-30T17:27:37.037" v="2145" actId="478"/>
          <ac:picMkLst>
            <pc:docMk/>
            <pc:sldMk cId="42181426" sldId="289"/>
            <ac:picMk id="3" creationId="{1EEFA630-2D25-D222-F4B5-F13D5DB1CFD6}"/>
          </ac:picMkLst>
        </pc:picChg>
        <pc:picChg chg="add del mod">
          <ac:chgData name="Bantwal Hebbahalasinakate, Mayur Pai" userId="754cdd8c-0ff8-48ba-be35-c2e80932eaf7" providerId="ADAL" clId="{AED51D95-8F3A-4905-949C-6A498A67DCDF}" dt="2023-07-30T17:33:32.167" v="2225"/>
          <ac:picMkLst>
            <pc:docMk/>
            <pc:sldMk cId="42181426" sldId="289"/>
            <ac:picMk id="12" creationId="{38F82A3A-9731-708C-23AE-88634DE0018D}"/>
          </ac:picMkLst>
        </pc:picChg>
        <pc:picChg chg="add mod">
          <ac:chgData name="Bantwal Hebbahalasinakate, Mayur Pai" userId="754cdd8c-0ff8-48ba-be35-c2e80932eaf7" providerId="ADAL" clId="{AED51D95-8F3A-4905-949C-6A498A67DCDF}" dt="2023-07-30T17:33:34.059" v="2226"/>
          <ac:picMkLst>
            <pc:docMk/>
            <pc:sldMk cId="42181426" sldId="289"/>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946741077" sldId="290"/>
        </pc:sldMkLst>
        <pc:spChg chg="add del">
          <ac:chgData name="Bantwal Hebbahalasinakate, Mayur Pai" userId="754cdd8c-0ff8-48ba-be35-c2e80932eaf7" providerId="ADAL" clId="{AED51D95-8F3A-4905-949C-6A498A67DCDF}" dt="2023-07-30T17:30:40.729" v="2179"/>
          <ac:spMkLst>
            <pc:docMk/>
            <pc:sldMk cId="946741077" sldId="290"/>
            <ac:spMk id="3" creationId="{6680C0F1-58C8-9914-6BCC-707482BBB7B8}"/>
          </ac:spMkLst>
        </pc:spChg>
        <pc:spChg chg="mod">
          <ac:chgData name="Bantwal Hebbahalasinakate, Mayur Pai" userId="754cdd8c-0ff8-48ba-be35-c2e80932eaf7" providerId="ADAL" clId="{AED51D95-8F3A-4905-949C-6A498A67DCDF}" dt="2023-07-30T17:34:51.024" v="2243" actId="33524"/>
          <ac:spMkLst>
            <pc:docMk/>
            <pc:sldMk cId="946741077" sldId="290"/>
            <ac:spMk id="7" creationId="{A6747723-BAE5-C999-4896-8F92A872C1D9}"/>
          </ac:spMkLst>
        </pc:spChg>
        <pc:spChg chg="add del mod">
          <ac:chgData name="Bantwal Hebbahalasinakate, Mayur Pai" userId="754cdd8c-0ff8-48ba-be35-c2e80932eaf7" providerId="ADAL" clId="{AED51D95-8F3A-4905-949C-6A498A67DCDF}" dt="2023-07-30T17:32:32.289" v="2221" actId="14100"/>
          <ac:spMkLst>
            <pc:docMk/>
            <pc:sldMk cId="946741077" sldId="290"/>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756440057" sldId="291"/>
        </pc:sldMkLst>
        <pc:spChg chg="add del">
          <ac:chgData name="Bantwal Hebbahalasinakate, Mayur Pai" userId="754cdd8c-0ff8-48ba-be35-c2e80932eaf7" providerId="ADAL" clId="{AED51D95-8F3A-4905-949C-6A498A67DCDF}" dt="2023-07-30T17:35:43.090" v="2257"/>
          <ac:spMkLst>
            <pc:docMk/>
            <pc:sldMk cId="1756440057" sldId="291"/>
            <ac:spMk id="3" creationId="{12CF8D27-077C-FC34-1E71-0ECF30CA4418}"/>
          </ac:spMkLst>
        </pc:spChg>
        <pc:spChg chg="mod">
          <ac:chgData name="Bantwal Hebbahalasinakate, Mayur Pai" userId="754cdd8c-0ff8-48ba-be35-c2e80932eaf7" providerId="ADAL" clId="{AED51D95-8F3A-4905-949C-6A498A67DCDF}" dt="2023-07-30T17:36:11.005" v="2262" actId="113"/>
          <ac:spMkLst>
            <pc:docMk/>
            <pc:sldMk cId="1756440057" sldId="291"/>
            <ac:spMk id="7" creationId="{A6747723-BAE5-C999-4896-8F92A872C1D9}"/>
          </ac:spMkLst>
        </pc:spChg>
        <pc:spChg chg="del mod">
          <ac:chgData name="Bantwal Hebbahalasinakate, Mayur Pai" userId="754cdd8c-0ff8-48ba-be35-c2e80932eaf7" providerId="ADAL" clId="{AED51D95-8F3A-4905-949C-6A498A67DCDF}" dt="2023-07-30T17:40:21.552" v="2287" actId="478"/>
          <ac:spMkLst>
            <pc:docMk/>
            <pc:sldMk cId="1756440057" sldId="291"/>
            <ac:spMk id="11" creationId="{EE9782A5-1465-38F7-C145-662AC5B677F6}"/>
          </ac:spMkLst>
        </pc:spChg>
        <pc:spChg chg="mod">
          <ac:chgData name="Bantwal Hebbahalasinakate, Mayur Pai" userId="754cdd8c-0ff8-48ba-be35-c2e80932eaf7" providerId="ADAL" clId="{AED51D95-8F3A-4905-949C-6A498A67DCDF}" dt="2023-07-30T17:35:11.321" v="2250" actId="20577"/>
          <ac:spMkLst>
            <pc:docMk/>
            <pc:sldMk cId="1756440057" sldId="291"/>
            <ac:spMk id="15" creationId="{E4A5A0F0-968F-7C81-4B80-F5DCFC416FF5}"/>
          </ac:spMkLst>
        </pc:spChg>
      </pc:sldChg>
      <pc:sldChg chg="delSp modSp add mod modTransition">
        <pc:chgData name="Bantwal Hebbahalasinakate, Mayur Pai" userId="754cdd8c-0ff8-48ba-be35-c2e80932eaf7" providerId="ADAL" clId="{AED51D95-8F3A-4905-949C-6A498A67DCDF}" dt="2023-07-31T09:52:52.285" v="3575"/>
        <pc:sldMkLst>
          <pc:docMk/>
          <pc:sldMk cId="910173664" sldId="292"/>
        </pc:sldMkLst>
        <pc:spChg chg="del">
          <ac:chgData name="Bantwal Hebbahalasinakate, Mayur Pai" userId="754cdd8c-0ff8-48ba-be35-c2e80932eaf7" providerId="ADAL" clId="{AED51D95-8F3A-4905-949C-6A498A67DCDF}" dt="2023-07-30T17:39:30.134" v="2277" actId="478"/>
          <ac:spMkLst>
            <pc:docMk/>
            <pc:sldMk cId="910173664" sldId="292"/>
            <ac:spMk id="7" creationId="{A6747723-BAE5-C999-4896-8F92A872C1D9}"/>
          </ac:spMkLst>
        </pc:spChg>
        <pc:spChg chg="mod">
          <ac:chgData name="Bantwal Hebbahalasinakate, Mayur Pai" userId="754cdd8c-0ff8-48ba-be35-c2e80932eaf7" providerId="ADAL" clId="{AED51D95-8F3A-4905-949C-6A498A67DCDF}" dt="2023-07-30T17:40:36.905" v="2288" actId="9"/>
          <ac:spMkLst>
            <pc:docMk/>
            <pc:sldMk cId="910173664" sldId="292"/>
            <ac:spMk id="11" creationId="{EE9782A5-1465-38F7-C145-662AC5B677F6}"/>
          </ac:spMkLst>
        </pc:spChg>
        <pc:spChg chg="del">
          <ac:chgData name="Bantwal Hebbahalasinakate, Mayur Pai" userId="754cdd8c-0ff8-48ba-be35-c2e80932eaf7" providerId="ADAL" clId="{AED51D95-8F3A-4905-949C-6A498A67DCDF}" dt="2023-07-30T17:39:28.668" v="2276" actId="478"/>
          <ac:spMkLst>
            <pc:docMk/>
            <pc:sldMk cId="910173664" sldId="292"/>
            <ac:spMk id="15" creationId="{E4A5A0F0-968F-7C81-4B80-F5DCFC416FF5}"/>
          </ac:spMkLst>
        </pc:spChg>
        <pc:picChg chg="del">
          <ac:chgData name="Bantwal Hebbahalasinakate, Mayur Pai" userId="754cdd8c-0ff8-48ba-be35-c2e80932eaf7" providerId="ADAL" clId="{AED51D95-8F3A-4905-949C-6A498A67DCDF}" dt="2023-07-30T17:39:28.668" v="2276" actId="478"/>
          <ac:picMkLst>
            <pc:docMk/>
            <pc:sldMk cId="910173664" sldId="292"/>
            <ac:picMk id="14" creationId="{3BCE63B3-D40B-1502-6FFD-0D8FCB8CAC21}"/>
          </ac:picMkLst>
        </pc:picChg>
      </pc:sldChg>
      <pc:sldChg chg="add del">
        <pc:chgData name="Bantwal Hebbahalasinakate, Mayur Pai" userId="754cdd8c-0ff8-48ba-be35-c2e80932eaf7" providerId="ADAL" clId="{AED51D95-8F3A-4905-949C-6A498A67DCDF}" dt="2023-07-30T17:41:16.290" v="2290" actId="47"/>
        <pc:sldMkLst>
          <pc:docMk/>
          <pc:sldMk cId="2155445832" sldId="293"/>
        </pc:sldMkLst>
      </pc:sldChg>
      <pc:sldChg chg="addSp delSp modSp add mod ord modTransition">
        <pc:chgData name="Bantwal Hebbahalasinakate, Mayur Pai" userId="754cdd8c-0ff8-48ba-be35-c2e80932eaf7" providerId="ADAL" clId="{AED51D95-8F3A-4905-949C-6A498A67DCDF}" dt="2023-07-31T09:52:52.285" v="3575"/>
        <pc:sldMkLst>
          <pc:docMk/>
          <pc:sldMk cId="2284323290" sldId="293"/>
        </pc:sldMkLst>
        <pc:spChg chg="add del">
          <ac:chgData name="Bantwal Hebbahalasinakate, Mayur Pai" userId="754cdd8c-0ff8-48ba-be35-c2e80932eaf7" providerId="ADAL" clId="{AED51D95-8F3A-4905-949C-6A498A67DCDF}" dt="2023-07-30T17:41:44.100" v="2301"/>
          <ac:spMkLst>
            <pc:docMk/>
            <pc:sldMk cId="2284323290" sldId="293"/>
            <ac:spMk id="3" creationId="{AAE21B96-05C4-1610-D228-6C9016FA0DEC}"/>
          </ac:spMkLst>
        </pc:spChg>
        <pc:spChg chg="mod">
          <ac:chgData name="Bantwal Hebbahalasinakate, Mayur Pai" userId="754cdd8c-0ff8-48ba-be35-c2e80932eaf7" providerId="ADAL" clId="{AED51D95-8F3A-4905-949C-6A498A67DCDF}" dt="2023-07-30T17:41:33.399" v="2299" actId="113"/>
          <ac:spMkLst>
            <pc:docMk/>
            <pc:sldMk cId="2284323290" sldId="293"/>
            <ac:spMk id="7" creationId="{A6747723-BAE5-C999-4896-8F92A872C1D9}"/>
          </ac:spMkLst>
        </pc:spChg>
        <pc:spChg chg="mod">
          <ac:chgData name="Bantwal Hebbahalasinakate, Mayur Pai" userId="754cdd8c-0ff8-48ba-be35-c2e80932eaf7" providerId="ADAL" clId="{AED51D95-8F3A-4905-949C-6A498A67DCDF}" dt="2023-07-30T17:41:58.148" v="2303" actId="113"/>
          <ac:spMkLst>
            <pc:docMk/>
            <pc:sldMk cId="2284323290" sldId="293"/>
            <ac:spMk id="11" creationId="{EE9782A5-1465-38F7-C145-662AC5B677F6}"/>
          </ac:spMkLst>
        </pc:spChg>
      </pc:sldChg>
      <pc:sldChg chg="addSp modSp add mod ord modTransition">
        <pc:chgData name="Bantwal Hebbahalasinakate, Mayur Pai" userId="754cdd8c-0ff8-48ba-be35-c2e80932eaf7" providerId="ADAL" clId="{AED51D95-8F3A-4905-949C-6A498A67DCDF}" dt="2023-07-31T09:52:52.285" v="3575"/>
        <pc:sldMkLst>
          <pc:docMk/>
          <pc:sldMk cId="3001727739" sldId="294"/>
        </pc:sldMkLst>
        <pc:spChg chg="mod">
          <ac:chgData name="Bantwal Hebbahalasinakate, Mayur Pai" userId="754cdd8c-0ff8-48ba-be35-c2e80932eaf7" providerId="ADAL" clId="{AED51D95-8F3A-4905-949C-6A498A67DCDF}" dt="2023-07-30T17:43:45.522" v="2325" actId="255"/>
          <ac:spMkLst>
            <pc:docMk/>
            <pc:sldMk cId="3001727739" sldId="294"/>
            <ac:spMk id="7" creationId="{A6747723-BAE5-C999-4896-8F92A872C1D9}"/>
          </ac:spMkLst>
        </pc:spChg>
        <pc:spChg chg="add mod">
          <ac:chgData name="Bantwal Hebbahalasinakate, Mayur Pai" userId="754cdd8c-0ff8-48ba-be35-c2e80932eaf7" providerId="ADAL" clId="{AED51D95-8F3A-4905-949C-6A498A67DCDF}" dt="2023-07-30T17:44:15.334" v="2332" actId="1076"/>
          <ac:spMkLst>
            <pc:docMk/>
            <pc:sldMk cId="3001727739" sldId="294"/>
            <ac:spMk id="8" creationId="{7EF1A497-3842-FBAA-9924-495511B1754D}"/>
          </ac:spMkLst>
        </pc:spChg>
        <pc:spChg chg="add mod">
          <ac:chgData name="Bantwal Hebbahalasinakate, Mayur Pai" userId="754cdd8c-0ff8-48ba-be35-c2e80932eaf7" providerId="ADAL" clId="{AED51D95-8F3A-4905-949C-6A498A67DCDF}" dt="2023-07-30T17:44:53.870" v="2339" actId="1076"/>
          <ac:spMkLst>
            <pc:docMk/>
            <pc:sldMk cId="3001727739" sldId="294"/>
            <ac:spMk id="10" creationId="{647EAB4A-7999-BDDF-8B5D-E27BA8CC02DC}"/>
          </ac:spMkLst>
        </pc:spChg>
        <pc:spChg chg="mod">
          <ac:chgData name="Bantwal Hebbahalasinakate, Mayur Pai" userId="754cdd8c-0ff8-48ba-be35-c2e80932eaf7" providerId="ADAL" clId="{AED51D95-8F3A-4905-949C-6A498A67DCDF}" dt="2023-07-30T17:43:06.220" v="2316" actId="20577"/>
          <ac:spMkLst>
            <pc:docMk/>
            <pc:sldMk cId="3001727739" sldId="294"/>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2517337445" sldId="295"/>
        </pc:sldMkLst>
        <pc:spChg chg="add del">
          <ac:chgData name="Bantwal Hebbahalasinakate, Mayur Pai" userId="754cdd8c-0ff8-48ba-be35-c2e80932eaf7" providerId="ADAL" clId="{AED51D95-8F3A-4905-949C-6A498A67DCDF}" dt="2023-07-30T17:45:18.050" v="2344"/>
          <ac:spMkLst>
            <pc:docMk/>
            <pc:sldMk cId="2517337445" sldId="295"/>
            <ac:spMk id="3" creationId="{6FB81ED0-3273-7787-84C4-88A5ED8A00C2}"/>
          </ac:spMkLst>
        </pc:spChg>
        <pc:spChg chg="mod">
          <ac:chgData name="Bantwal Hebbahalasinakate, Mayur Pai" userId="754cdd8c-0ff8-48ba-be35-c2e80932eaf7" providerId="ADAL" clId="{AED51D95-8F3A-4905-949C-6A498A67DCDF}" dt="2023-07-30T17:47:14.871" v="2359" actId="14100"/>
          <ac:spMkLst>
            <pc:docMk/>
            <pc:sldMk cId="2517337445" sldId="295"/>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289317786" sldId="296"/>
        </pc:sldMkLst>
        <pc:spChg chg="mod">
          <ac:chgData name="Bantwal Hebbahalasinakate, Mayur Pai" userId="754cdd8c-0ff8-48ba-be35-c2e80932eaf7" providerId="ADAL" clId="{AED51D95-8F3A-4905-949C-6A498A67DCDF}" dt="2023-07-30T18:00:32.289" v="2555" actId="20577"/>
          <ac:spMkLst>
            <pc:docMk/>
            <pc:sldMk cId="1289317786" sldId="296"/>
            <ac:spMk id="2" creationId="{652CD06E-EB43-4697-A9C1-290232C3BAD6}"/>
          </ac:spMkLst>
        </pc:spChg>
        <pc:spChg chg="mod">
          <ac:chgData name="Bantwal Hebbahalasinakate, Mayur Pai" userId="754cdd8c-0ff8-48ba-be35-c2e80932eaf7" providerId="ADAL" clId="{AED51D95-8F3A-4905-949C-6A498A67DCDF}" dt="2023-07-30T17:49:57.314" v="2374" actId="1076"/>
          <ac:spMkLst>
            <pc:docMk/>
            <pc:sldMk cId="1289317786" sldId="296"/>
            <ac:spMk id="7" creationId="{A6747723-BAE5-C999-4896-8F92A872C1D9}"/>
          </ac:spMkLst>
        </pc:spChg>
        <pc:spChg chg="del mod">
          <ac:chgData name="Bantwal Hebbahalasinakate, Mayur Pai" userId="754cdd8c-0ff8-48ba-be35-c2e80932eaf7" providerId="ADAL" clId="{AED51D95-8F3A-4905-949C-6A498A67DCDF}" dt="2023-07-30T17:52:10.400" v="2391" actId="478"/>
          <ac:spMkLst>
            <pc:docMk/>
            <pc:sldMk cId="1289317786" sldId="296"/>
            <ac:spMk id="8" creationId="{7EF1A497-3842-FBAA-9924-495511B1754D}"/>
          </ac:spMkLst>
        </pc:spChg>
        <pc:spChg chg="add mod">
          <ac:chgData name="Bantwal Hebbahalasinakate, Mayur Pai" userId="754cdd8c-0ff8-48ba-be35-c2e80932eaf7" providerId="ADAL" clId="{AED51D95-8F3A-4905-949C-6A498A67DCDF}" dt="2023-07-30T17:55:17.996" v="2446" actId="113"/>
          <ac:spMkLst>
            <pc:docMk/>
            <pc:sldMk cId="1289317786" sldId="296"/>
            <ac:spMk id="9" creationId="{1BB91893-10C6-7EF6-FC2E-E54CC5360D46}"/>
          </ac:spMkLst>
        </pc:spChg>
        <pc:spChg chg="mod">
          <ac:chgData name="Bantwal Hebbahalasinakate, Mayur Pai" userId="754cdd8c-0ff8-48ba-be35-c2e80932eaf7" providerId="ADAL" clId="{AED51D95-8F3A-4905-949C-6A498A67DCDF}" dt="2023-07-30T17:54:59.149" v="2440" actId="1076"/>
          <ac:spMkLst>
            <pc:docMk/>
            <pc:sldMk cId="1289317786" sldId="296"/>
            <ac:spMk id="10" creationId="{647EAB4A-7999-BDDF-8B5D-E27BA8CC02DC}"/>
          </ac:spMkLst>
        </pc:spChg>
        <pc:spChg chg="add mod">
          <ac:chgData name="Bantwal Hebbahalasinakate, Mayur Pai" userId="754cdd8c-0ff8-48ba-be35-c2e80932eaf7" providerId="ADAL" clId="{AED51D95-8F3A-4905-949C-6A498A67DCDF}" dt="2023-07-30T17:55:26.681" v="2447" actId="1076"/>
          <ac:spMkLst>
            <pc:docMk/>
            <pc:sldMk cId="1289317786" sldId="296"/>
            <ac:spMk id="12" creationId="{1C94346F-CFE5-6FCE-3101-2994B6CA3D94}"/>
          </ac:spMkLst>
        </pc:spChg>
        <pc:spChg chg="mod">
          <ac:chgData name="Bantwal Hebbahalasinakate, Mayur Pai" userId="754cdd8c-0ff8-48ba-be35-c2e80932eaf7" providerId="ADAL" clId="{AED51D95-8F3A-4905-949C-6A498A67DCDF}" dt="2023-07-30T17:51:15.630" v="2383" actId="1076"/>
          <ac:spMkLst>
            <pc:docMk/>
            <pc:sldMk cId="1289317786" sldId="296"/>
            <ac:spMk id="15" creationId="{E4A5A0F0-968F-7C81-4B80-F5DCFC416FF5}"/>
          </ac:spMkLst>
        </pc:spChg>
        <pc:picChg chg="mod">
          <ac:chgData name="Bantwal Hebbahalasinakate, Mayur Pai" userId="754cdd8c-0ff8-48ba-be35-c2e80932eaf7" providerId="ADAL" clId="{AED51D95-8F3A-4905-949C-6A498A67DCDF}" dt="2023-07-30T17:51:15.630" v="2383" actId="1076"/>
          <ac:picMkLst>
            <pc:docMk/>
            <pc:sldMk cId="1289317786" sldId="296"/>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2125886986" sldId="297"/>
        </pc:sldMkLst>
        <pc:spChg chg="mod">
          <ac:chgData name="Bantwal Hebbahalasinakate, Mayur Pai" userId="754cdd8c-0ff8-48ba-be35-c2e80932eaf7" providerId="ADAL" clId="{AED51D95-8F3A-4905-949C-6A498A67DCDF}" dt="2023-07-30T18:01:26.227" v="2575"/>
          <ac:spMkLst>
            <pc:docMk/>
            <pc:sldMk cId="2125886986" sldId="297"/>
            <ac:spMk id="2" creationId="{652CD06E-EB43-4697-A9C1-290232C3BAD6}"/>
          </ac:spMkLst>
        </pc:spChg>
        <pc:spChg chg="mod">
          <ac:chgData name="Bantwal Hebbahalasinakate, Mayur Pai" userId="754cdd8c-0ff8-48ba-be35-c2e80932eaf7" providerId="ADAL" clId="{AED51D95-8F3A-4905-949C-6A498A67DCDF}" dt="2023-07-30T17:57:46.677" v="2492" actId="207"/>
          <ac:spMkLst>
            <pc:docMk/>
            <pc:sldMk cId="2125886986" sldId="297"/>
            <ac:spMk id="7" creationId="{A6747723-BAE5-C999-4896-8F92A872C1D9}"/>
          </ac:spMkLst>
        </pc:spChg>
        <pc:spChg chg="add mod">
          <ac:chgData name="Bantwal Hebbahalasinakate, Mayur Pai" userId="754cdd8c-0ff8-48ba-be35-c2e80932eaf7" providerId="ADAL" clId="{AED51D95-8F3A-4905-949C-6A498A67DCDF}" dt="2023-07-30T17:58:34.372" v="2502" actId="1076"/>
          <ac:spMkLst>
            <pc:docMk/>
            <pc:sldMk cId="2125886986" sldId="297"/>
            <ac:spMk id="8" creationId="{7E6F9EAC-BB38-4029-6B70-BA0C441CE391}"/>
          </ac:spMkLst>
        </pc:spChg>
        <pc:spChg chg="del mod">
          <ac:chgData name="Bantwal Hebbahalasinakate, Mayur Pai" userId="754cdd8c-0ff8-48ba-be35-c2e80932eaf7" providerId="ADAL" clId="{AED51D95-8F3A-4905-949C-6A498A67DCDF}" dt="2023-07-30T17:59:27.495" v="2512" actId="478"/>
          <ac:spMkLst>
            <pc:docMk/>
            <pc:sldMk cId="2125886986" sldId="297"/>
            <ac:spMk id="9" creationId="{1BB91893-10C6-7EF6-FC2E-E54CC5360D46}"/>
          </ac:spMkLst>
        </pc:spChg>
        <pc:spChg chg="del mod">
          <ac:chgData name="Bantwal Hebbahalasinakate, Mayur Pai" userId="754cdd8c-0ff8-48ba-be35-c2e80932eaf7" providerId="ADAL" clId="{AED51D95-8F3A-4905-949C-6A498A67DCDF}" dt="2023-07-30T17:59:28.880" v="2513" actId="478"/>
          <ac:spMkLst>
            <pc:docMk/>
            <pc:sldMk cId="2125886986" sldId="297"/>
            <ac:spMk id="10" creationId="{647EAB4A-7999-BDDF-8B5D-E27BA8CC02DC}"/>
          </ac:spMkLst>
        </pc:spChg>
        <pc:spChg chg="add mod">
          <ac:chgData name="Bantwal Hebbahalasinakate, Mayur Pai" userId="754cdd8c-0ff8-48ba-be35-c2e80932eaf7" providerId="ADAL" clId="{AED51D95-8F3A-4905-949C-6A498A67DCDF}" dt="2023-07-30T17:58:28.745" v="2501" actId="1076"/>
          <ac:spMkLst>
            <pc:docMk/>
            <pc:sldMk cId="2125886986" sldId="297"/>
            <ac:spMk id="11" creationId="{D9BA7331-D5EF-1AED-2E56-B081539782A5}"/>
          </ac:spMkLst>
        </pc:spChg>
        <pc:spChg chg="mod">
          <ac:chgData name="Bantwal Hebbahalasinakate, Mayur Pai" userId="754cdd8c-0ff8-48ba-be35-c2e80932eaf7" providerId="ADAL" clId="{AED51D95-8F3A-4905-949C-6A498A67DCDF}" dt="2023-07-30T17:59:38.951" v="2520" actId="1076"/>
          <ac:spMkLst>
            <pc:docMk/>
            <pc:sldMk cId="2125886986" sldId="297"/>
            <ac:spMk id="12" creationId="{1C94346F-CFE5-6FCE-3101-2994B6CA3D94}"/>
          </ac:spMkLst>
        </pc:spChg>
        <pc:spChg chg="del">
          <ac:chgData name="Bantwal Hebbahalasinakate, Mayur Pai" userId="754cdd8c-0ff8-48ba-be35-c2e80932eaf7" providerId="ADAL" clId="{AED51D95-8F3A-4905-949C-6A498A67DCDF}" dt="2023-07-30T17:57:11.138" v="2459" actId="478"/>
          <ac:spMkLst>
            <pc:docMk/>
            <pc:sldMk cId="2125886986" sldId="297"/>
            <ac:spMk id="15" creationId="{E4A5A0F0-968F-7C81-4B80-F5DCFC416FF5}"/>
          </ac:spMkLst>
        </pc:spChg>
        <pc:spChg chg="add mod">
          <ac:chgData name="Bantwal Hebbahalasinakate, Mayur Pai" userId="754cdd8c-0ff8-48ba-be35-c2e80932eaf7" providerId="ADAL" clId="{AED51D95-8F3A-4905-949C-6A498A67DCDF}" dt="2023-07-30T17:58:17.192" v="2500" actId="113"/>
          <ac:spMkLst>
            <pc:docMk/>
            <pc:sldMk cId="2125886986" sldId="297"/>
            <ac:spMk id="16" creationId="{F780BE51-5F4A-F6B8-5434-5B85602AA346}"/>
          </ac:spMkLst>
        </pc:spChg>
        <pc:spChg chg="add mod">
          <ac:chgData name="Bantwal Hebbahalasinakate, Mayur Pai" userId="754cdd8c-0ff8-48ba-be35-c2e80932eaf7" providerId="ADAL" clId="{AED51D95-8F3A-4905-949C-6A498A67DCDF}" dt="2023-07-30T17:59:16.999" v="2510" actId="14100"/>
          <ac:spMkLst>
            <pc:docMk/>
            <pc:sldMk cId="2125886986" sldId="297"/>
            <ac:spMk id="18" creationId="{6AD90358-C504-D894-2229-0E75ECF3598A}"/>
          </ac:spMkLst>
        </pc:spChg>
        <pc:picChg chg="del">
          <ac:chgData name="Bantwal Hebbahalasinakate, Mayur Pai" userId="754cdd8c-0ff8-48ba-be35-c2e80932eaf7" providerId="ADAL" clId="{AED51D95-8F3A-4905-949C-6A498A67DCDF}" dt="2023-07-30T17:57:09.160" v="2458" actId="478"/>
          <ac:picMkLst>
            <pc:docMk/>
            <pc:sldMk cId="2125886986" sldId="297"/>
            <ac:picMk id="14" creationId="{3BCE63B3-D40B-1502-6FFD-0D8FCB8CAC21}"/>
          </ac:picMkLst>
        </pc:picChg>
      </pc:sldChg>
      <pc:sldChg chg="modSp add mod ord modTransition">
        <pc:chgData name="Bantwal Hebbahalasinakate, Mayur Pai" userId="754cdd8c-0ff8-48ba-be35-c2e80932eaf7" providerId="ADAL" clId="{AED51D95-8F3A-4905-949C-6A498A67DCDF}" dt="2023-07-31T09:52:52.285" v="3575"/>
        <pc:sldMkLst>
          <pc:docMk/>
          <pc:sldMk cId="2709182394" sldId="298"/>
        </pc:sldMkLst>
        <pc:spChg chg="mod">
          <ac:chgData name="Bantwal Hebbahalasinakate, Mayur Pai" userId="754cdd8c-0ff8-48ba-be35-c2e80932eaf7" providerId="ADAL" clId="{AED51D95-8F3A-4905-949C-6A498A67DCDF}" dt="2023-07-30T18:01:33.876" v="2576"/>
          <ac:spMkLst>
            <pc:docMk/>
            <pc:sldMk cId="2709182394" sldId="298"/>
            <ac:spMk id="2" creationId="{652CD06E-EB43-4697-A9C1-290232C3BAD6}"/>
          </ac:spMkLst>
        </pc:spChg>
        <pc:spChg chg="mod">
          <ac:chgData name="Bantwal Hebbahalasinakate, Mayur Pai" userId="754cdd8c-0ff8-48ba-be35-c2e80932eaf7" providerId="ADAL" clId="{AED51D95-8F3A-4905-949C-6A498A67DCDF}" dt="2023-07-30T18:02:13.583" v="2589" actId="113"/>
          <ac:spMkLst>
            <pc:docMk/>
            <pc:sldMk cId="2709182394" sldId="298"/>
            <ac:spMk id="7" creationId="{A6747723-BAE5-C999-4896-8F92A872C1D9}"/>
          </ac:spMkLst>
        </pc:spChg>
        <pc:spChg chg="mod">
          <ac:chgData name="Bantwal Hebbahalasinakate, Mayur Pai" userId="754cdd8c-0ff8-48ba-be35-c2e80932eaf7" providerId="ADAL" clId="{AED51D95-8F3A-4905-949C-6A498A67DCDF}" dt="2023-07-30T18:06:40.622" v="2641" actId="20577"/>
          <ac:spMkLst>
            <pc:docMk/>
            <pc:sldMk cId="2709182394" sldId="298"/>
            <ac:spMk id="11" creationId="{EE9782A5-1465-38F7-C145-662AC5B677F6}"/>
          </ac:spMkLst>
        </pc:spChg>
        <pc:spChg chg="mod">
          <ac:chgData name="Bantwal Hebbahalasinakate, Mayur Pai" userId="754cdd8c-0ff8-48ba-be35-c2e80932eaf7" providerId="ADAL" clId="{AED51D95-8F3A-4905-949C-6A498A67DCDF}" dt="2023-07-30T18:01:53.579" v="2584" actId="20577"/>
          <ac:spMkLst>
            <pc:docMk/>
            <pc:sldMk cId="2709182394" sldId="298"/>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482511295" sldId="299"/>
        </pc:sldMkLst>
        <pc:spChg chg="mod">
          <ac:chgData name="Bantwal Hebbahalasinakate, Mayur Pai" userId="754cdd8c-0ff8-48ba-be35-c2e80932eaf7" providerId="ADAL" clId="{AED51D95-8F3A-4905-949C-6A498A67DCDF}" dt="2023-07-30T18:03:16.365" v="2599" actId="113"/>
          <ac:spMkLst>
            <pc:docMk/>
            <pc:sldMk cId="1482511295" sldId="299"/>
            <ac:spMk id="7" creationId="{A6747723-BAE5-C999-4896-8F92A872C1D9}"/>
          </ac:spMkLst>
        </pc:spChg>
        <pc:spChg chg="add mod">
          <ac:chgData name="Bantwal Hebbahalasinakate, Mayur Pai" userId="754cdd8c-0ff8-48ba-be35-c2e80932eaf7" providerId="ADAL" clId="{AED51D95-8F3A-4905-949C-6A498A67DCDF}" dt="2023-07-30T18:06:51.106" v="2664" actId="20577"/>
          <ac:spMkLst>
            <pc:docMk/>
            <pc:sldMk cId="1482511295" sldId="299"/>
            <ac:spMk id="8" creationId="{C83310C4-B743-FA26-A187-EBC1E41FB39D}"/>
          </ac:spMkLst>
        </pc:spChg>
        <pc:spChg chg="del">
          <ac:chgData name="Bantwal Hebbahalasinakate, Mayur Pai" userId="754cdd8c-0ff8-48ba-be35-c2e80932eaf7" providerId="ADAL" clId="{AED51D95-8F3A-4905-949C-6A498A67DCDF}" dt="2023-07-30T18:03:30.188" v="2603" actId="478"/>
          <ac:spMkLst>
            <pc:docMk/>
            <pc:sldMk cId="1482511295" sldId="299"/>
            <ac:spMk id="9" creationId="{1BB91893-10C6-7EF6-FC2E-E54CC5360D46}"/>
          </ac:spMkLst>
        </pc:spChg>
        <pc:spChg chg="del">
          <ac:chgData name="Bantwal Hebbahalasinakate, Mayur Pai" userId="754cdd8c-0ff8-48ba-be35-c2e80932eaf7" providerId="ADAL" clId="{AED51D95-8F3A-4905-949C-6A498A67DCDF}" dt="2023-07-30T18:03:26.717" v="2600" actId="478"/>
          <ac:spMkLst>
            <pc:docMk/>
            <pc:sldMk cId="1482511295" sldId="299"/>
            <ac:spMk id="10" creationId="{647EAB4A-7999-BDDF-8B5D-E27BA8CC02DC}"/>
          </ac:spMkLst>
        </pc:spChg>
        <pc:spChg chg="del">
          <ac:chgData name="Bantwal Hebbahalasinakate, Mayur Pai" userId="754cdd8c-0ff8-48ba-be35-c2e80932eaf7" providerId="ADAL" clId="{AED51D95-8F3A-4905-949C-6A498A67DCDF}" dt="2023-07-30T18:03:31.267" v="2604" actId="478"/>
          <ac:spMkLst>
            <pc:docMk/>
            <pc:sldMk cId="1482511295" sldId="299"/>
            <ac:spMk id="12" creationId="{1C94346F-CFE5-6FCE-3101-2994B6CA3D94}"/>
          </ac:spMkLst>
        </pc:spChg>
        <pc:spChg chg="del">
          <ac:chgData name="Bantwal Hebbahalasinakate, Mayur Pai" userId="754cdd8c-0ff8-48ba-be35-c2e80932eaf7" providerId="ADAL" clId="{AED51D95-8F3A-4905-949C-6A498A67DCDF}" dt="2023-07-30T18:03:28.291" v="2601" actId="478"/>
          <ac:spMkLst>
            <pc:docMk/>
            <pc:sldMk cId="1482511295" sldId="299"/>
            <ac:spMk id="15" creationId="{E4A5A0F0-968F-7C81-4B80-F5DCFC416FF5}"/>
          </ac:spMkLst>
        </pc:spChg>
        <pc:picChg chg="del">
          <ac:chgData name="Bantwal Hebbahalasinakate, Mayur Pai" userId="754cdd8c-0ff8-48ba-be35-c2e80932eaf7" providerId="ADAL" clId="{AED51D95-8F3A-4905-949C-6A498A67DCDF}" dt="2023-07-30T18:03:29.086" v="2602" actId="478"/>
          <ac:picMkLst>
            <pc:docMk/>
            <pc:sldMk cId="1482511295" sldId="299"/>
            <ac:picMk id="14" creationId="{3BCE63B3-D40B-1502-6FFD-0D8FCB8CAC21}"/>
          </ac:picMkLst>
        </pc:picChg>
      </pc:sldChg>
      <pc:sldChg chg="modSp add mod modTransition">
        <pc:chgData name="Bantwal Hebbahalasinakate, Mayur Pai" userId="754cdd8c-0ff8-48ba-be35-c2e80932eaf7" providerId="ADAL" clId="{AED51D95-8F3A-4905-949C-6A498A67DCDF}" dt="2023-07-31T09:52:52.285" v="3575"/>
        <pc:sldMkLst>
          <pc:docMk/>
          <pc:sldMk cId="3283570850" sldId="300"/>
        </pc:sldMkLst>
        <pc:spChg chg="mod">
          <ac:chgData name="Bantwal Hebbahalasinakate, Mayur Pai" userId="754cdd8c-0ff8-48ba-be35-c2e80932eaf7" providerId="ADAL" clId="{AED51D95-8F3A-4905-949C-6A498A67DCDF}" dt="2023-07-30T18:05:49.170" v="2627" actId="113"/>
          <ac:spMkLst>
            <pc:docMk/>
            <pc:sldMk cId="3283570850" sldId="300"/>
            <ac:spMk id="7" creationId="{A6747723-BAE5-C999-4896-8F92A872C1D9}"/>
          </ac:spMkLst>
        </pc:spChg>
        <pc:spChg chg="mod">
          <ac:chgData name="Bantwal Hebbahalasinakate, Mayur Pai" userId="754cdd8c-0ff8-48ba-be35-c2e80932eaf7" providerId="ADAL" clId="{AED51D95-8F3A-4905-949C-6A498A67DCDF}" dt="2023-07-30T18:07:23.500" v="2666" actId="20577"/>
          <ac:spMkLst>
            <pc:docMk/>
            <pc:sldMk cId="3283570850" sldId="300"/>
            <ac:spMk id="8" creationId="{C83310C4-B743-FA26-A187-EBC1E41FB39D}"/>
          </ac:spMkLst>
        </pc:spChg>
      </pc:sldChg>
      <pc:sldChg chg="modSp add mod modTransition">
        <pc:chgData name="Bantwal Hebbahalasinakate, Mayur Pai" userId="754cdd8c-0ff8-48ba-be35-c2e80932eaf7" providerId="ADAL" clId="{AED51D95-8F3A-4905-949C-6A498A67DCDF}" dt="2023-07-31T09:52:52.285" v="3575"/>
        <pc:sldMkLst>
          <pc:docMk/>
          <pc:sldMk cId="89900639" sldId="301"/>
        </pc:sldMkLst>
        <pc:spChg chg="mod">
          <ac:chgData name="Bantwal Hebbahalasinakate, Mayur Pai" userId="754cdd8c-0ff8-48ba-be35-c2e80932eaf7" providerId="ADAL" clId="{AED51D95-8F3A-4905-949C-6A498A67DCDF}" dt="2023-07-30T18:07:49.327" v="2671" actId="113"/>
          <ac:spMkLst>
            <pc:docMk/>
            <pc:sldMk cId="89900639" sldId="301"/>
            <ac:spMk id="7" creationId="{A6747723-BAE5-C999-4896-8F92A872C1D9}"/>
          </ac:spMkLst>
        </pc:spChg>
        <pc:spChg chg="mod">
          <ac:chgData name="Bantwal Hebbahalasinakate, Mayur Pai" userId="754cdd8c-0ff8-48ba-be35-c2e80932eaf7" providerId="ADAL" clId="{AED51D95-8F3A-4905-949C-6A498A67DCDF}" dt="2023-07-30T18:08:12.420" v="2674" actId="1076"/>
          <ac:spMkLst>
            <pc:docMk/>
            <pc:sldMk cId="89900639" sldId="301"/>
            <ac:spMk id="8" creationId="{C83310C4-B743-FA26-A187-EBC1E41FB39D}"/>
          </ac:spMkLst>
        </pc:spChg>
      </pc:sldChg>
      <pc:sldChg chg="delSp modSp add mod ord modTransition">
        <pc:chgData name="Bantwal Hebbahalasinakate, Mayur Pai" userId="754cdd8c-0ff8-48ba-be35-c2e80932eaf7" providerId="ADAL" clId="{AED51D95-8F3A-4905-949C-6A498A67DCDF}" dt="2023-07-31T09:52:52.285" v="3575"/>
        <pc:sldMkLst>
          <pc:docMk/>
          <pc:sldMk cId="364888085" sldId="302"/>
        </pc:sldMkLst>
        <pc:spChg chg="del">
          <ac:chgData name="Bantwal Hebbahalasinakate, Mayur Pai" userId="754cdd8c-0ff8-48ba-be35-c2e80932eaf7" providerId="ADAL" clId="{AED51D95-8F3A-4905-949C-6A498A67DCDF}" dt="2023-07-30T18:10:02.977" v="2685" actId="478"/>
          <ac:spMkLst>
            <pc:docMk/>
            <pc:sldMk cId="364888085" sldId="302"/>
            <ac:spMk id="7" creationId="{A6747723-BAE5-C999-4896-8F92A872C1D9}"/>
          </ac:spMkLst>
        </pc:spChg>
        <pc:spChg chg="mod">
          <ac:chgData name="Bantwal Hebbahalasinakate, Mayur Pai" userId="754cdd8c-0ff8-48ba-be35-c2e80932eaf7" providerId="ADAL" clId="{AED51D95-8F3A-4905-949C-6A498A67DCDF}" dt="2023-07-30T18:10:11.382" v="2688" actId="20577"/>
          <ac:spMkLst>
            <pc:docMk/>
            <pc:sldMk cId="364888085" sldId="302"/>
            <ac:spMk id="11" creationId="{EE9782A5-1465-38F7-C145-662AC5B677F6}"/>
          </ac:spMkLst>
        </pc:spChg>
        <pc:spChg chg="mod">
          <ac:chgData name="Bantwal Hebbahalasinakate, Mayur Pai" userId="754cdd8c-0ff8-48ba-be35-c2e80932eaf7" providerId="ADAL" clId="{AED51D95-8F3A-4905-949C-6A498A67DCDF}" dt="2023-07-30T18:08:39.748" v="2682" actId="20577"/>
          <ac:spMkLst>
            <pc:docMk/>
            <pc:sldMk cId="364888085" sldId="302"/>
            <ac:spMk id="15" creationId="{E4A5A0F0-968F-7C81-4B80-F5DCFC416FF5}"/>
          </ac:spMkLst>
        </pc:spChg>
      </pc:sldChg>
      <pc:sldChg chg="modSp add mod ord modTransition">
        <pc:chgData name="Bantwal Hebbahalasinakate, Mayur Pai" userId="754cdd8c-0ff8-48ba-be35-c2e80932eaf7" providerId="ADAL" clId="{AED51D95-8F3A-4905-949C-6A498A67DCDF}" dt="2023-07-31T09:52:52.285" v="3575"/>
        <pc:sldMkLst>
          <pc:docMk/>
          <pc:sldMk cId="3390838574" sldId="303"/>
        </pc:sldMkLst>
        <pc:spChg chg="mod">
          <ac:chgData name="Bantwal Hebbahalasinakate, Mayur Pai" userId="754cdd8c-0ff8-48ba-be35-c2e80932eaf7" providerId="ADAL" clId="{AED51D95-8F3A-4905-949C-6A498A67DCDF}" dt="2023-07-30T18:12:14.707" v="2705"/>
          <ac:spMkLst>
            <pc:docMk/>
            <pc:sldMk cId="3390838574" sldId="303"/>
            <ac:spMk id="2" creationId="{652CD06E-EB43-4697-A9C1-290232C3BAD6}"/>
          </ac:spMkLst>
        </pc:spChg>
        <pc:spChg chg="mod">
          <ac:chgData name="Bantwal Hebbahalasinakate, Mayur Pai" userId="754cdd8c-0ff8-48ba-be35-c2e80932eaf7" providerId="ADAL" clId="{AED51D95-8F3A-4905-949C-6A498A67DCDF}" dt="2023-07-30T18:11:05.349" v="2698" actId="113"/>
          <ac:spMkLst>
            <pc:docMk/>
            <pc:sldMk cId="3390838574" sldId="303"/>
            <ac:spMk id="7" creationId="{A6747723-BAE5-C999-4896-8F92A872C1D9}"/>
          </ac:spMkLst>
        </pc:spChg>
        <pc:spChg chg="mod">
          <ac:chgData name="Bantwal Hebbahalasinakate, Mayur Pai" userId="754cdd8c-0ff8-48ba-be35-c2e80932eaf7" providerId="ADAL" clId="{AED51D95-8F3A-4905-949C-6A498A67DCDF}" dt="2023-07-30T18:11:52.241" v="2704" actId="1076"/>
          <ac:spMkLst>
            <pc:docMk/>
            <pc:sldMk cId="3390838574" sldId="303"/>
            <ac:spMk id="8" creationId="{C83310C4-B743-FA26-A187-EBC1E41FB39D}"/>
          </ac:spMkLst>
        </pc:spChg>
      </pc:sldChg>
      <pc:sldChg chg="modSp add mod ord modTransition">
        <pc:chgData name="Bantwal Hebbahalasinakate, Mayur Pai" userId="754cdd8c-0ff8-48ba-be35-c2e80932eaf7" providerId="ADAL" clId="{AED51D95-8F3A-4905-949C-6A498A67DCDF}" dt="2023-07-31T09:52:52.285" v="3575"/>
        <pc:sldMkLst>
          <pc:docMk/>
          <pc:sldMk cId="248011784" sldId="304"/>
        </pc:sldMkLst>
        <pc:spChg chg="mod">
          <ac:chgData name="Bantwal Hebbahalasinakate, Mayur Pai" userId="754cdd8c-0ff8-48ba-be35-c2e80932eaf7" providerId="ADAL" clId="{AED51D95-8F3A-4905-949C-6A498A67DCDF}" dt="2023-07-30T18:13:38.198" v="2721" actId="20577"/>
          <ac:spMkLst>
            <pc:docMk/>
            <pc:sldMk cId="248011784" sldId="304"/>
            <ac:spMk id="11" creationId="{EE9782A5-1465-38F7-C145-662AC5B677F6}"/>
          </ac:spMkLst>
        </pc:spChg>
        <pc:spChg chg="mod">
          <ac:chgData name="Bantwal Hebbahalasinakate, Mayur Pai" userId="754cdd8c-0ff8-48ba-be35-c2e80932eaf7" providerId="ADAL" clId="{AED51D95-8F3A-4905-949C-6A498A67DCDF}" dt="2023-07-30T18:12:36.689" v="2713" actId="20577"/>
          <ac:spMkLst>
            <pc:docMk/>
            <pc:sldMk cId="248011784" sldId="304"/>
            <ac:spMk id="15" creationId="{E4A5A0F0-968F-7C81-4B80-F5DCFC416FF5}"/>
          </ac:spMkLst>
        </pc:spChg>
      </pc:sldChg>
      <pc:sldChg chg="addSp delSp add del setBg delDesignElem">
        <pc:chgData name="Bantwal Hebbahalasinakate, Mayur Pai" userId="754cdd8c-0ff8-48ba-be35-c2e80932eaf7" providerId="ADAL" clId="{AED51D95-8F3A-4905-949C-6A498A67DCDF}" dt="2023-07-30T19:22:04.299" v="3541"/>
        <pc:sldMkLst>
          <pc:docMk/>
          <pc:sldMk cId="1596447954" sldId="305"/>
        </pc:sldMkLst>
        <pc:spChg chg="add del">
          <ac:chgData name="Bantwal Hebbahalasinakate, Mayur Pai" userId="754cdd8c-0ff8-48ba-be35-c2e80932eaf7" providerId="ADAL" clId="{AED51D95-8F3A-4905-949C-6A498A67DCDF}" dt="2023-07-30T19:22:04.299" v="3541"/>
          <ac:spMkLst>
            <pc:docMk/>
            <pc:sldMk cId="1596447954" sldId="305"/>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596447954" sldId="305"/>
            <ac:grpSpMk id="23" creationId="{53D9B26A-5143-49A7-BA98-D871D5BD719A}"/>
          </ac:grpSpMkLst>
        </pc:grpChg>
      </pc:sldChg>
      <pc:sldChg chg="addSp delSp modSp add del mod ord modTransition">
        <pc:chgData name="Bantwal Hebbahalasinakate, Mayur Pai" userId="754cdd8c-0ff8-48ba-be35-c2e80932eaf7" providerId="ADAL" clId="{AED51D95-8F3A-4905-949C-6A498A67DCDF}" dt="2023-07-31T09:52:52.285" v="3575"/>
        <pc:sldMkLst>
          <pc:docMk/>
          <pc:sldMk cId="1875253346" sldId="305"/>
        </pc:sldMkLst>
        <pc:spChg chg="mod">
          <ac:chgData name="Bantwal Hebbahalasinakate, Mayur Pai" userId="754cdd8c-0ff8-48ba-be35-c2e80932eaf7" providerId="ADAL" clId="{AED51D95-8F3A-4905-949C-6A498A67DCDF}" dt="2023-07-30T18:28:13.120" v="2896" actId="255"/>
          <ac:spMkLst>
            <pc:docMk/>
            <pc:sldMk cId="1875253346" sldId="305"/>
            <ac:spMk id="2" creationId="{652CD06E-EB43-4697-A9C1-290232C3BAD6}"/>
          </ac:spMkLst>
        </pc:spChg>
        <pc:spChg chg="mod">
          <ac:chgData name="Bantwal Hebbahalasinakate, Mayur Pai" userId="754cdd8c-0ff8-48ba-be35-c2e80932eaf7" providerId="ADAL" clId="{AED51D95-8F3A-4905-949C-6A498A67DCDF}" dt="2023-07-30T18:56:32.430" v="3101" actId="255"/>
          <ac:spMkLst>
            <pc:docMk/>
            <pc:sldMk cId="1875253346" sldId="305"/>
            <ac:spMk id="7" creationId="{6A6218F9-690F-5347-D24F-C7E7FF1636F8}"/>
          </ac:spMkLst>
        </pc:spChg>
        <pc:spChg chg="add del mod">
          <ac:chgData name="Bantwal Hebbahalasinakate, Mayur Pai" userId="754cdd8c-0ff8-48ba-be35-c2e80932eaf7" providerId="ADAL" clId="{AED51D95-8F3A-4905-949C-6A498A67DCDF}" dt="2023-07-30T18:56:57.628" v="3105" actId="478"/>
          <ac:spMkLst>
            <pc:docMk/>
            <pc:sldMk cId="1875253346" sldId="305"/>
            <ac:spMk id="9" creationId="{607A4B90-90F6-3DCA-8CCF-FAA260819329}"/>
          </ac:spMkLst>
        </pc:spChg>
        <pc:spChg chg="del mod">
          <ac:chgData name="Bantwal Hebbahalasinakate, Mayur Pai" userId="754cdd8c-0ff8-48ba-be35-c2e80932eaf7" providerId="ADAL" clId="{AED51D95-8F3A-4905-949C-6A498A67DCDF}" dt="2023-07-30T18:30:31.677" v="2929" actId="478"/>
          <ac:spMkLst>
            <pc:docMk/>
            <pc:sldMk cId="1875253346" sldId="305"/>
            <ac:spMk id="12" creationId="{F2EED59C-A79D-AD6F-157F-290A100D2310}"/>
          </ac:spMkLst>
        </pc:spChg>
        <pc:spChg chg="add mod">
          <ac:chgData name="Bantwal Hebbahalasinakate, Mayur Pai" userId="754cdd8c-0ff8-48ba-be35-c2e80932eaf7" providerId="ADAL" clId="{AED51D95-8F3A-4905-949C-6A498A67DCDF}" dt="2023-07-30T18:57:26.708" v="3111" actId="1076"/>
          <ac:spMkLst>
            <pc:docMk/>
            <pc:sldMk cId="1875253346" sldId="305"/>
            <ac:spMk id="13" creationId="{9932E0B3-AB34-3AA8-9375-B09A46BE4CCC}"/>
          </ac:spMkLst>
        </pc:spChg>
        <pc:spChg chg="del">
          <ac:chgData name="Bantwal Hebbahalasinakate, Mayur Pai" userId="754cdd8c-0ff8-48ba-be35-c2e80932eaf7" providerId="ADAL" clId="{AED51D95-8F3A-4905-949C-6A498A67DCDF}" dt="2023-07-30T18:29:21.059" v="2917" actId="478"/>
          <ac:spMkLst>
            <pc:docMk/>
            <pc:sldMk cId="1875253346" sldId="305"/>
            <ac:spMk id="14" creationId="{925E25E7-A148-706A-09F9-01FC366CF289}"/>
          </ac:spMkLst>
        </pc:spChg>
        <pc:spChg chg="add mod">
          <ac:chgData name="Bantwal Hebbahalasinakate, Mayur Pai" userId="754cdd8c-0ff8-48ba-be35-c2e80932eaf7" providerId="ADAL" clId="{AED51D95-8F3A-4905-949C-6A498A67DCDF}" dt="2023-07-31T08:43:27.812" v="3559" actId="113"/>
          <ac:spMkLst>
            <pc:docMk/>
            <pc:sldMk cId="1875253346" sldId="305"/>
            <ac:spMk id="16" creationId="{F6B1D062-A422-9F56-C274-5EAAD980F91F}"/>
          </ac:spMkLst>
        </pc:spChg>
        <pc:spChg chg="add mod">
          <ac:chgData name="Bantwal Hebbahalasinakate, Mayur Pai" userId="754cdd8c-0ff8-48ba-be35-c2e80932eaf7" providerId="ADAL" clId="{AED51D95-8F3A-4905-949C-6A498A67DCDF}" dt="2023-07-31T08:43:43.973" v="3563" actId="207"/>
          <ac:spMkLst>
            <pc:docMk/>
            <pc:sldMk cId="1875253346" sldId="305"/>
            <ac:spMk id="18" creationId="{86A69D06-DCBE-C05C-54DA-1BB6C152BF3B}"/>
          </ac:spMkLst>
        </pc:spChg>
        <pc:spChg chg="add del mod">
          <ac:chgData name="Bantwal Hebbahalasinakate, Mayur Pai" userId="754cdd8c-0ff8-48ba-be35-c2e80932eaf7" providerId="ADAL" clId="{AED51D95-8F3A-4905-949C-6A498A67DCDF}" dt="2023-07-30T18:35:09.690" v="2980" actId="21"/>
          <ac:spMkLst>
            <pc:docMk/>
            <pc:sldMk cId="1875253346" sldId="305"/>
            <ac:spMk id="20" creationId="{A58C1003-D410-9263-0AD7-24655BDE539C}"/>
          </ac:spMkLst>
        </pc:spChg>
        <pc:spChg chg="add mod">
          <ac:chgData name="Bantwal Hebbahalasinakate, Mayur Pai" userId="754cdd8c-0ff8-48ba-be35-c2e80932eaf7" providerId="ADAL" clId="{AED51D95-8F3A-4905-949C-6A498A67DCDF}" dt="2023-07-30T18:57:04.364" v="3106" actId="1076"/>
          <ac:spMkLst>
            <pc:docMk/>
            <pc:sldMk cId="1875253346" sldId="305"/>
            <ac:spMk id="22" creationId="{ADC9BB9F-B665-617C-7A01-5DDCE3DF5346}"/>
          </ac:spMkLst>
        </pc:spChg>
        <pc:spChg chg="add del">
          <ac:chgData name="Bantwal Hebbahalasinakate, Mayur Pai" userId="754cdd8c-0ff8-48ba-be35-c2e80932eaf7" providerId="ADAL" clId="{AED51D95-8F3A-4905-949C-6A498A67DCDF}" dt="2023-07-30T18:57:56.846" v="3117"/>
          <ac:spMkLst>
            <pc:docMk/>
            <pc:sldMk cId="1875253346" sldId="305"/>
            <ac:spMk id="30" creationId="{1B3973CB-9FA4-23A7-8BB9-D1DB6C112CE5}"/>
          </ac:spMkLst>
        </pc:spChg>
        <pc:spChg chg="add del">
          <ac:chgData name="Bantwal Hebbahalasinakate, Mayur Pai" userId="754cdd8c-0ff8-48ba-be35-c2e80932eaf7" providerId="ADAL" clId="{AED51D95-8F3A-4905-949C-6A498A67DCDF}" dt="2023-07-30T18:58:25.151" v="3123"/>
          <ac:spMkLst>
            <pc:docMk/>
            <pc:sldMk cId="1875253346" sldId="305"/>
            <ac:spMk id="31" creationId="{C2AA83C1-3EC9-3D1F-C048-25D57F4A4C4F}"/>
          </ac:spMkLst>
        </pc:spChg>
        <pc:spChg chg="add del mod">
          <ac:chgData name="Bantwal Hebbahalasinakate, Mayur Pai" userId="754cdd8c-0ff8-48ba-be35-c2e80932eaf7" providerId="ADAL" clId="{AED51D95-8F3A-4905-949C-6A498A67DCDF}" dt="2023-07-30T18:59:54.333" v="3134" actId="478"/>
          <ac:spMkLst>
            <pc:docMk/>
            <pc:sldMk cId="1875253346" sldId="305"/>
            <ac:spMk id="32" creationId="{3B44F479-50A4-66B0-7F19-85BEAC1D62AD}"/>
          </ac:spMkLst>
        </pc:spChg>
        <pc:graphicFrameChg chg="del">
          <ac:chgData name="Bantwal Hebbahalasinakate, Mayur Pai" userId="754cdd8c-0ff8-48ba-be35-c2e80932eaf7" providerId="ADAL" clId="{AED51D95-8F3A-4905-949C-6A498A67DCDF}" dt="2023-07-30T18:28:38.989" v="2901" actId="478"/>
          <ac:graphicFrameMkLst>
            <pc:docMk/>
            <pc:sldMk cId="1875253346" sldId="305"/>
            <ac:graphicFrameMk id="10" creationId="{BAFF8ECE-3505-A900-D643-75D2F7DA591F}"/>
          </ac:graphicFrameMkLst>
        </pc:graphicFrameChg>
      </pc:sldChg>
      <pc:sldChg chg="add del">
        <pc:chgData name="Bantwal Hebbahalasinakate, Mayur Pai" userId="754cdd8c-0ff8-48ba-be35-c2e80932eaf7" providerId="ADAL" clId="{AED51D95-8F3A-4905-949C-6A498A67DCDF}" dt="2023-07-30T18:34:50.912" v="2956" actId="2890"/>
        <pc:sldMkLst>
          <pc:docMk/>
          <pc:sldMk cId="929712062" sldId="306"/>
        </pc:sldMkLst>
      </pc:sldChg>
      <pc:sldChg chg="addSp delSp modSp add del mod">
        <pc:chgData name="Bantwal Hebbahalasinakate, Mayur Pai" userId="754cdd8c-0ff8-48ba-be35-c2e80932eaf7" providerId="ADAL" clId="{AED51D95-8F3A-4905-949C-6A498A67DCDF}" dt="2023-07-30T18:59:07.785" v="3131" actId="47"/>
        <pc:sldMkLst>
          <pc:docMk/>
          <pc:sldMk cId="1301446316" sldId="306"/>
        </pc:sldMkLst>
        <pc:spChg chg="del mod">
          <ac:chgData name="Bantwal Hebbahalasinakate, Mayur Pai" userId="754cdd8c-0ff8-48ba-be35-c2e80932eaf7" providerId="ADAL" clId="{AED51D95-8F3A-4905-949C-6A498A67DCDF}" dt="2023-07-30T18:35:37.170" v="2989" actId="478"/>
          <ac:spMkLst>
            <pc:docMk/>
            <pc:sldMk cId="1301446316" sldId="306"/>
            <ac:spMk id="7" creationId="{6A6218F9-690F-5347-D24F-C7E7FF1636F8}"/>
          </ac:spMkLst>
        </pc:spChg>
        <pc:spChg chg="add mod">
          <ac:chgData name="Bantwal Hebbahalasinakate, Mayur Pai" userId="754cdd8c-0ff8-48ba-be35-c2e80932eaf7" providerId="ADAL" clId="{AED51D95-8F3A-4905-949C-6A498A67DCDF}" dt="2023-07-30T18:35:51.843" v="2996" actId="20577"/>
          <ac:spMkLst>
            <pc:docMk/>
            <pc:sldMk cId="1301446316" sldId="306"/>
            <ac:spMk id="8" creationId="{6FB520DB-DE55-FEA2-DB0A-39AB0D383213}"/>
          </ac:spMkLst>
        </pc:spChg>
        <pc:spChg chg="mod">
          <ac:chgData name="Bantwal Hebbahalasinakate, Mayur Pai" userId="754cdd8c-0ff8-48ba-be35-c2e80932eaf7" providerId="ADAL" clId="{AED51D95-8F3A-4905-949C-6A498A67DCDF}" dt="2023-07-30T18:36:00.205" v="2997" actId="1076"/>
          <ac:spMkLst>
            <pc:docMk/>
            <pc:sldMk cId="1301446316" sldId="306"/>
            <ac:spMk id="9" creationId="{607A4B90-90F6-3DCA-8CCF-FAA260819329}"/>
          </ac:spMkLst>
        </pc:spChg>
        <pc:spChg chg="del mod">
          <ac:chgData name="Bantwal Hebbahalasinakate, Mayur Pai" userId="754cdd8c-0ff8-48ba-be35-c2e80932eaf7" providerId="ADAL" clId="{AED51D95-8F3A-4905-949C-6A498A67DCDF}" dt="2023-07-30T18:35:40.495" v="2991" actId="478"/>
          <ac:spMkLst>
            <pc:docMk/>
            <pc:sldMk cId="1301446316" sldId="306"/>
            <ac:spMk id="13" creationId="{9932E0B3-AB34-3AA8-9375-B09A46BE4CCC}"/>
          </ac:spMkLst>
        </pc:spChg>
        <pc:spChg chg="del">
          <ac:chgData name="Bantwal Hebbahalasinakate, Mayur Pai" userId="754cdd8c-0ff8-48ba-be35-c2e80932eaf7" providerId="ADAL" clId="{AED51D95-8F3A-4905-949C-6A498A67DCDF}" dt="2023-07-30T18:35:41.884" v="2992" actId="478"/>
          <ac:spMkLst>
            <pc:docMk/>
            <pc:sldMk cId="1301446316" sldId="306"/>
            <ac:spMk id="16" creationId="{F6B1D062-A422-9F56-C274-5EAAD980F91F}"/>
          </ac:spMkLst>
        </pc:spChg>
        <pc:spChg chg="del">
          <ac:chgData name="Bantwal Hebbahalasinakate, Mayur Pai" userId="754cdd8c-0ff8-48ba-be35-c2e80932eaf7" providerId="ADAL" clId="{AED51D95-8F3A-4905-949C-6A498A67DCDF}" dt="2023-07-30T18:35:43.283" v="2993" actId="478"/>
          <ac:spMkLst>
            <pc:docMk/>
            <pc:sldMk cId="1301446316" sldId="306"/>
            <ac:spMk id="18" creationId="{86A69D06-DCBE-C05C-54DA-1BB6C152BF3B}"/>
          </ac:spMkLst>
        </pc:spChg>
        <pc:picChg chg="del">
          <ac:chgData name="Bantwal Hebbahalasinakate, Mayur Pai" userId="754cdd8c-0ff8-48ba-be35-c2e80932eaf7" providerId="ADAL" clId="{AED51D95-8F3A-4905-949C-6A498A67DCDF}" dt="2023-07-30T18:35:36.320" v="2988" actId="478"/>
          <ac:picMkLst>
            <pc:docMk/>
            <pc:sldMk cId="1301446316" sldId="306"/>
            <ac:picMk id="3" creationId="{9ADD726C-B2B3-B424-1740-AC7F0E5C10BE}"/>
          </ac:picMkLst>
        </pc:picChg>
      </pc:sldChg>
      <pc:sldChg chg="addSp delSp modSp add del mod ord modTransition">
        <pc:chgData name="Bantwal Hebbahalasinakate, Mayur Pai" userId="754cdd8c-0ff8-48ba-be35-c2e80932eaf7" providerId="ADAL" clId="{AED51D95-8F3A-4905-949C-6A498A67DCDF}" dt="2023-08-02T09:38:30.531" v="3895" actId="1076"/>
        <pc:sldMkLst>
          <pc:docMk/>
          <pc:sldMk cId="103969031" sldId="307"/>
        </pc:sldMkLst>
        <pc:spChg chg="mod">
          <ac:chgData name="Bantwal Hebbahalasinakate, Mayur Pai" userId="754cdd8c-0ff8-48ba-be35-c2e80932eaf7" providerId="ADAL" clId="{AED51D95-8F3A-4905-949C-6A498A67DCDF}" dt="2023-07-30T18:44:12.912" v="3007" actId="207"/>
          <ac:spMkLst>
            <pc:docMk/>
            <pc:sldMk cId="103969031" sldId="307"/>
            <ac:spMk id="7" creationId="{6A6218F9-690F-5347-D24F-C7E7FF1636F8}"/>
          </ac:spMkLst>
        </pc:spChg>
        <pc:spChg chg="add del">
          <ac:chgData name="Bantwal Hebbahalasinakate, Mayur Pai" userId="754cdd8c-0ff8-48ba-be35-c2e80932eaf7" providerId="ADAL" clId="{AED51D95-8F3A-4905-949C-6A498A67DCDF}" dt="2023-07-30T18:44:23.819" v="3009"/>
          <ac:spMkLst>
            <pc:docMk/>
            <pc:sldMk cId="103969031" sldId="307"/>
            <ac:spMk id="8" creationId="{FAC2DB7B-8D93-490D-0A15-E359DAD7B267}"/>
          </ac:spMkLst>
        </pc:spChg>
        <pc:spChg chg="mod">
          <ac:chgData name="Bantwal Hebbahalasinakate, Mayur Pai" userId="754cdd8c-0ff8-48ba-be35-c2e80932eaf7" providerId="ADAL" clId="{AED51D95-8F3A-4905-949C-6A498A67DCDF}" dt="2023-07-30T18:45:18.674" v="3024" actId="113"/>
          <ac:spMkLst>
            <pc:docMk/>
            <pc:sldMk cId="103969031" sldId="307"/>
            <ac:spMk id="9" creationId="{607A4B90-90F6-3DCA-8CCF-FAA260819329}"/>
          </ac:spMkLst>
        </pc:spChg>
        <pc:spChg chg="add del">
          <ac:chgData name="Bantwal Hebbahalasinakate, Mayur Pai" userId="754cdd8c-0ff8-48ba-be35-c2e80932eaf7" providerId="ADAL" clId="{AED51D95-8F3A-4905-949C-6A498A67DCDF}" dt="2023-07-30T18:44:33.070" v="3011"/>
          <ac:spMkLst>
            <pc:docMk/>
            <pc:sldMk cId="103969031" sldId="307"/>
            <ac:spMk id="10" creationId="{67089050-B748-8734-930C-6BD325C0DFAB}"/>
          </ac:spMkLst>
        </pc:spChg>
        <pc:spChg chg="add mod">
          <ac:chgData name="Bantwal Hebbahalasinakate, Mayur Pai" userId="754cdd8c-0ff8-48ba-be35-c2e80932eaf7" providerId="ADAL" clId="{AED51D95-8F3A-4905-949C-6A498A67DCDF}" dt="2023-08-02T09:38:30.531" v="3895" actId="1076"/>
          <ac:spMkLst>
            <pc:docMk/>
            <pc:sldMk cId="103969031" sldId="307"/>
            <ac:spMk id="12" creationId="{8F76BE52-3E45-2BCA-3460-6ED5C6697D16}"/>
          </ac:spMkLst>
        </pc:spChg>
        <pc:spChg chg="del">
          <ac:chgData name="Bantwal Hebbahalasinakate, Mayur Pai" userId="754cdd8c-0ff8-48ba-be35-c2e80932eaf7" providerId="ADAL" clId="{AED51D95-8F3A-4905-949C-6A498A67DCDF}" dt="2023-07-30T18:45:22.584" v="3025" actId="478"/>
          <ac:spMkLst>
            <pc:docMk/>
            <pc:sldMk cId="103969031" sldId="307"/>
            <ac:spMk id="13" creationId="{9932E0B3-AB34-3AA8-9375-B09A46BE4CCC}"/>
          </ac:spMkLst>
        </pc:spChg>
        <pc:spChg chg="add mod">
          <ac:chgData name="Bantwal Hebbahalasinakate, Mayur Pai" userId="754cdd8c-0ff8-48ba-be35-c2e80932eaf7" providerId="ADAL" clId="{AED51D95-8F3A-4905-949C-6A498A67DCDF}" dt="2023-07-30T18:55:50.970" v="3084" actId="1076"/>
          <ac:spMkLst>
            <pc:docMk/>
            <pc:sldMk cId="103969031" sldId="307"/>
            <ac:spMk id="15" creationId="{7AD0CA6E-E7C4-9A02-6060-F3FA3FD83F6B}"/>
          </ac:spMkLst>
        </pc:spChg>
        <pc:spChg chg="del">
          <ac:chgData name="Bantwal Hebbahalasinakate, Mayur Pai" userId="754cdd8c-0ff8-48ba-be35-c2e80932eaf7" providerId="ADAL" clId="{AED51D95-8F3A-4905-949C-6A498A67DCDF}" dt="2023-07-30T18:45:57.941" v="3030" actId="478"/>
          <ac:spMkLst>
            <pc:docMk/>
            <pc:sldMk cId="103969031" sldId="307"/>
            <ac:spMk id="16" creationId="{F6B1D062-A422-9F56-C274-5EAAD980F91F}"/>
          </ac:spMkLst>
        </pc:spChg>
        <pc:spChg chg="del">
          <ac:chgData name="Bantwal Hebbahalasinakate, Mayur Pai" userId="754cdd8c-0ff8-48ba-be35-c2e80932eaf7" providerId="ADAL" clId="{AED51D95-8F3A-4905-949C-6A498A67DCDF}" dt="2023-07-30T18:45:58.962" v="3031" actId="478"/>
          <ac:spMkLst>
            <pc:docMk/>
            <pc:sldMk cId="103969031" sldId="307"/>
            <ac:spMk id="18" creationId="{86A69D06-DCBE-C05C-54DA-1BB6C152BF3B}"/>
          </ac:spMkLst>
        </pc:spChg>
      </pc:sldChg>
      <pc:sldChg chg="addSp delSp add del setBg delDesignElem">
        <pc:chgData name="Bantwal Hebbahalasinakate, Mayur Pai" userId="754cdd8c-0ff8-48ba-be35-c2e80932eaf7" providerId="ADAL" clId="{AED51D95-8F3A-4905-949C-6A498A67DCDF}" dt="2023-07-30T19:22:04.299" v="3541"/>
        <pc:sldMkLst>
          <pc:docMk/>
          <pc:sldMk cId="1759929539" sldId="307"/>
        </pc:sldMkLst>
        <pc:spChg chg="add del">
          <ac:chgData name="Bantwal Hebbahalasinakate, Mayur Pai" userId="754cdd8c-0ff8-48ba-be35-c2e80932eaf7" providerId="ADAL" clId="{AED51D95-8F3A-4905-949C-6A498A67DCDF}" dt="2023-07-30T19:22:04.299" v="3541"/>
          <ac:spMkLst>
            <pc:docMk/>
            <pc:sldMk cId="1759929539" sldId="307"/>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759929539" sldId="307"/>
            <ac:grpSpMk id="23" creationId="{53D9B26A-5143-49A7-BA98-D871D5BD719A}"/>
          </ac:grpSpMkLst>
        </pc:grpChg>
      </pc:sldChg>
      <pc:sldChg chg="add del">
        <pc:chgData name="Bantwal Hebbahalasinakate, Mayur Pai" userId="754cdd8c-0ff8-48ba-be35-c2e80932eaf7" providerId="ADAL" clId="{AED51D95-8F3A-4905-949C-6A498A67DCDF}" dt="2023-07-30T18:59:09.394" v="3132" actId="47"/>
        <pc:sldMkLst>
          <pc:docMk/>
          <pc:sldMk cId="1566152929" sldId="308"/>
        </pc:sldMkLst>
      </pc:sldChg>
      <pc:sldChg chg="addSp delSp add del setBg delDesignElem">
        <pc:chgData name="Bantwal Hebbahalasinakate, Mayur Pai" userId="754cdd8c-0ff8-48ba-be35-c2e80932eaf7" providerId="ADAL" clId="{AED51D95-8F3A-4905-949C-6A498A67DCDF}" dt="2023-07-30T19:22:04.299" v="3541"/>
        <pc:sldMkLst>
          <pc:docMk/>
          <pc:sldMk cId="9613761" sldId="309"/>
        </pc:sldMkLst>
        <pc:spChg chg="add del">
          <ac:chgData name="Bantwal Hebbahalasinakate, Mayur Pai" userId="754cdd8c-0ff8-48ba-be35-c2e80932eaf7" providerId="ADAL" clId="{AED51D95-8F3A-4905-949C-6A498A67DCDF}" dt="2023-07-30T19:22:04.299" v="3541"/>
          <ac:spMkLst>
            <pc:docMk/>
            <pc:sldMk cId="9613761" sldId="309"/>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9613761" sldId="309"/>
            <ac:grpSpMk id="23" creationId="{53D9B26A-5143-49A7-BA98-D871D5BD719A}"/>
          </ac:grpSpMkLst>
        </pc:grpChg>
      </pc:sldChg>
      <pc:sldChg chg="delSp modSp add del mod ord modTransition">
        <pc:chgData name="Bantwal Hebbahalasinakate, Mayur Pai" userId="754cdd8c-0ff8-48ba-be35-c2e80932eaf7" providerId="ADAL" clId="{AED51D95-8F3A-4905-949C-6A498A67DCDF}" dt="2023-07-31T09:52:52.285" v="3575"/>
        <pc:sldMkLst>
          <pc:docMk/>
          <pc:sldMk cId="2869559811" sldId="309"/>
        </pc:sldMkLst>
        <pc:spChg chg="mod">
          <ac:chgData name="Bantwal Hebbahalasinakate, Mayur Pai" userId="754cdd8c-0ff8-48ba-be35-c2e80932eaf7" providerId="ADAL" clId="{AED51D95-8F3A-4905-949C-6A498A67DCDF}" dt="2023-07-30T19:02:02.811" v="3181" actId="255"/>
          <ac:spMkLst>
            <pc:docMk/>
            <pc:sldMk cId="2869559811" sldId="309"/>
            <ac:spMk id="2" creationId="{652CD06E-EB43-4697-A9C1-290232C3BAD6}"/>
          </ac:spMkLst>
        </pc:spChg>
        <pc:spChg chg="mod">
          <ac:chgData name="Bantwal Hebbahalasinakate, Mayur Pai" userId="754cdd8c-0ff8-48ba-be35-c2e80932eaf7" providerId="ADAL" clId="{AED51D95-8F3A-4905-949C-6A498A67DCDF}" dt="2023-07-30T18:50:27.027" v="3041" actId="20577"/>
          <ac:spMkLst>
            <pc:docMk/>
            <pc:sldMk cId="2869559811" sldId="309"/>
            <ac:spMk id="7" creationId="{6A6218F9-690F-5347-D24F-C7E7FF1636F8}"/>
          </ac:spMkLst>
        </pc:spChg>
        <pc:spChg chg="del">
          <ac:chgData name="Bantwal Hebbahalasinakate, Mayur Pai" userId="754cdd8c-0ff8-48ba-be35-c2e80932eaf7" providerId="ADAL" clId="{AED51D95-8F3A-4905-949C-6A498A67DCDF}" dt="2023-07-30T18:50:50.089" v="3046" actId="478"/>
          <ac:spMkLst>
            <pc:docMk/>
            <pc:sldMk cId="2869559811" sldId="309"/>
            <ac:spMk id="12" creationId="{F2EED59C-A79D-AD6F-157F-290A100D2310}"/>
          </ac:spMkLst>
        </pc:spChg>
        <pc:spChg chg="del">
          <ac:chgData name="Bantwal Hebbahalasinakate, Mayur Pai" userId="754cdd8c-0ff8-48ba-be35-c2e80932eaf7" providerId="ADAL" clId="{AED51D95-8F3A-4905-949C-6A498A67DCDF}" dt="2023-07-30T18:50:48.549" v="3045" actId="478"/>
          <ac:spMkLst>
            <pc:docMk/>
            <pc:sldMk cId="2869559811" sldId="309"/>
            <ac:spMk id="14" creationId="{925E25E7-A148-706A-09F9-01FC366CF289}"/>
          </ac:spMkLst>
        </pc:spChg>
        <pc:graphicFrameChg chg="mod modGraphic">
          <ac:chgData name="Bantwal Hebbahalasinakate, Mayur Pai" userId="754cdd8c-0ff8-48ba-be35-c2e80932eaf7" providerId="ADAL" clId="{AED51D95-8F3A-4905-949C-6A498A67DCDF}" dt="2023-07-30T18:52:59.568" v="3074" actId="123"/>
          <ac:graphicFrameMkLst>
            <pc:docMk/>
            <pc:sldMk cId="2869559811" sldId="309"/>
            <ac:graphicFrameMk id="10" creationId="{BAFF8ECE-3505-A900-D643-75D2F7DA591F}"/>
          </ac:graphicFrameMkLst>
        </pc:graphicFrameChg>
      </pc:sldChg>
      <pc:sldChg chg="addSp delSp modSp add del mod ord modTransition">
        <pc:chgData name="Bantwal Hebbahalasinakate, Mayur Pai" userId="754cdd8c-0ff8-48ba-be35-c2e80932eaf7" providerId="ADAL" clId="{AED51D95-8F3A-4905-949C-6A498A67DCDF}" dt="2023-07-31T09:52:52.285" v="3575"/>
        <pc:sldMkLst>
          <pc:docMk/>
          <pc:sldMk cId="1104629518" sldId="310"/>
        </pc:sldMkLst>
        <pc:spChg chg="del">
          <ac:chgData name="Bantwal Hebbahalasinakate, Mayur Pai" userId="754cdd8c-0ff8-48ba-be35-c2e80932eaf7" providerId="ADAL" clId="{AED51D95-8F3A-4905-949C-6A498A67DCDF}" dt="2023-07-30T18:59:59.316" v="3135" actId="478"/>
          <ac:spMkLst>
            <pc:docMk/>
            <pc:sldMk cId="1104629518" sldId="310"/>
            <ac:spMk id="7" creationId="{6A6218F9-690F-5347-D24F-C7E7FF1636F8}"/>
          </ac:spMkLst>
        </pc:spChg>
        <pc:spChg chg="add del">
          <ac:chgData name="Bantwal Hebbahalasinakate, Mayur Pai" userId="754cdd8c-0ff8-48ba-be35-c2e80932eaf7" providerId="ADAL" clId="{AED51D95-8F3A-4905-949C-6A498A67DCDF}" dt="2023-07-30T19:00:10.556" v="3138"/>
          <ac:spMkLst>
            <pc:docMk/>
            <pc:sldMk cId="1104629518" sldId="310"/>
            <ac:spMk id="8" creationId="{71A62074-0D63-0451-957E-C0D1747CFD69}"/>
          </ac:spMkLst>
        </pc:spChg>
        <pc:spChg chg="add del">
          <ac:chgData name="Bantwal Hebbahalasinakate, Mayur Pai" userId="754cdd8c-0ff8-48ba-be35-c2e80932eaf7" providerId="ADAL" clId="{AED51D95-8F3A-4905-949C-6A498A67DCDF}" dt="2023-07-30T19:00:14.906" v="3140"/>
          <ac:spMkLst>
            <pc:docMk/>
            <pc:sldMk cId="1104629518" sldId="310"/>
            <ac:spMk id="9" creationId="{44DFA28F-A317-C8A0-9D3B-5D1EA69848AC}"/>
          </ac:spMkLst>
        </pc:spChg>
        <pc:spChg chg="add mod">
          <ac:chgData name="Bantwal Hebbahalasinakate, Mayur Pai" userId="754cdd8c-0ff8-48ba-be35-c2e80932eaf7" providerId="ADAL" clId="{AED51D95-8F3A-4905-949C-6A498A67DCDF}" dt="2023-07-30T19:01:33.901" v="3163" actId="1076"/>
          <ac:spMkLst>
            <pc:docMk/>
            <pc:sldMk cId="1104629518" sldId="310"/>
            <ac:spMk id="11" creationId="{D568A3C8-405D-0EA4-4BDA-3E42D8038985}"/>
          </ac:spMkLst>
        </pc:spChg>
        <pc:spChg chg="del mod">
          <ac:chgData name="Bantwal Hebbahalasinakate, Mayur Pai" userId="754cdd8c-0ff8-48ba-be35-c2e80932eaf7" providerId="ADAL" clId="{AED51D95-8F3A-4905-949C-6A498A67DCDF}" dt="2023-07-30T19:00:54.453" v="3150" actId="478"/>
          <ac:spMkLst>
            <pc:docMk/>
            <pc:sldMk cId="1104629518" sldId="310"/>
            <ac:spMk id="13" creationId="{9932E0B3-AB34-3AA8-9375-B09A46BE4CCC}"/>
          </ac:spMkLst>
        </pc:spChg>
        <pc:spChg chg="mod">
          <ac:chgData name="Bantwal Hebbahalasinakate, Mayur Pai" userId="754cdd8c-0ff8-48ba-be35-c2e80932eaf7" providerId="ADAL" clId="{AED51D95-8F3A-4905-949C-6A498A67DCDF}" dt="2023-07-31T08:43:59.935" v="3568" actId="207"/>
          <ac:spMkLst>
            <pc:docMk/>
            <pc:sldMk cId="1104629518" sldId="310"/>
            <ac:spMk id="16" creationId="{F6B1D062-A422-9F56-C274-5EAAD980F91F}"/>
          </ac:spMkLst>
        </pc:spChg>
        <pc:spChg chg="del">
          <ac:chgData name="Bantwal Hebbahalasinakate, Mayur Pai" userId="754cdd8c-0ff8-48ba-be35-c2e80932eaf7" providerId="ADAL" clId="{AED51D95-8F3A-4905-949C-6A498A67DCDF}" dt="2023-07-30T19:00:29.262" v="3144" actId="478"/>
          <ac:spMkLst>
            <pc:docMk/>
            <pc:sldMk cId="1104629518" sldId="310"/>
            <ac:spMk id="18" creationId="{86A69D06-DCBE-C05C-54DA-1BB6C152BF3B}"/>
          </ac:spMkLst>
        </pc:spChg>
        <pc:spChg chg="del">
          <ac:chgData name="Bantwal Hebbahalasinakate, Mayur Pai" userId="754cdd8c-0ff8-48ba-be35-c2e80932eaf7" providerId="ADAL" clId="{AED51D95-8F3A-4905-949C-6A498A67DCDF}" dt="2023-07-30T19:00:50.713" v="3148" actId="478"/>
          <ac:spMkLst>
            <pc:docMk/>
            <pc:sldMk cId="1104629518" sldId="310"/>
            <ac:spMk id="22" creationId="{ADC9BB9F-B665-617C-7A01-5DDCE3DF5346}"/>
          </ac:spMkLst>
        </pc:spChg>
        <pc:spChg chg="mod">
          <ac:chgData name="Bantwal Hebbahalasinakate, Mayur Pai" userId="754cdd8c-0ff8-48ba-be35-c2e80932eaf7" providerId="ADAL" clId="{AED51D95-8F3A-4905-949C-6A498A67DCDF}" dt="2023-07-30T19:00:06.386" v="3136" actId="1076"/>
          <ac:spMkLst>
            <pc:docMk/>
            <pc:sldMk cId="1104629518" sldId="310"/>
            <ac:spMk id="32" creationId="{3B44F479-50A4-66B0-7F19-85BEAC1D62AD}"/>
          </ac:spMkLst>
        </pc:spChg>
        <pc:picChg chg="del">
          <ac:chgData name="Bantwal Hebbahalasinakate, Mayur Pai" userId="754cdd8c-0ff8-48ba-be35-c2e80932eaf7" providerId="ADAL" clId="{AED51D95-8F3A-4905-949C-6A498A67DCDF}" dt="2023-07-30T18:59:59.316" v="3135" actId="478"/>
          <ac:picMkLst>
            <pc:docMk/>
            <pc:sldMk cId="1104629518" sldId="310"/>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1467677890" sldId="310"/>
        </pc:sldMkLst>
        <pc:spChg chg="add del">
          <ac:chgData name="Bantwal Hebbahalasinakate, Mayur Pai" userId="754cdd8c-0ff8-48ba-be35-c2e80932eaf7" providerId="ADAL" clId="{AED51D95-8F3A-4905-949C-6A498A67DCDF}" dt="2023-07-30T19:22:04.299" v="3541"/>
          <ac:spMkLst>
            <pc:docMk/>
            <pc:sldMk cId="1467677890" sldId="310"/>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467677890" sldId="310"/>
            <ac:grpSpMk id="23" creationId="{53D9B26A-5143-49A7-BA98-D871D5BD719A}"/>
          </ac:grpSpMkLst>
        </pc:grpChg>
      </pc:sldChg>
      <pc:sldChg chg="addSp delSp modSp add mod ord modTransition">
        <pc:chgData name="Bantwal Hebbahalasinakate, Mayur Pai" userId="754cdd8c-0ff8-48ba-be35-c2e80932eaf7" providerId="ADAL" clId="{AED51D95-8F3A-4905-949C-6A498A67DCDF}" dt="2023-07-31T09:52:52.285" v="3575"/>
        <pc:sldMkLst>
          <pc:docMk/>
          <pc:sldMk cId="3739180194" sldId="311"/>
        </pc:sldMkLst>
        <pc:spChg chg="mod">
          <ac:chgData name="Bantwal Hebbahalasinakate, Mayur Pai" userId="754cdd8c-0ff8-48ba-be35-c2e80932eaf7" providerId="ADAL" clId="{AED51D95-8F3A-4905-949C-6A498A67DCDF}" dt="2023-07-30T19:07:36.641" v="3238" actId="2711"/>
          <ac:spMkLst>
            <pc:docMk/>
            <pc:sldMk cId="3739180194" sldId="311"/>
            <ac:spMk id="2" creationId="{652CD06E-EB43-4697-A9C1-290232C3BAD6}"/>
          </ac:spMkLst>
        </pc:spChg>
        <pc:spChg chg="del mod">
          <ac:chgData name="Bantwal Hebbahalasinakate, Mayur Pai" userId="754cdd8c-0ff8-48ba-be35-c2e80932eaf7" providerId="ADAL" clId="{AED51D95-8F3A-4905-949C-6A498A67DCDF}" dt="2023-07-30T19:08:46.216" v="3264"/>
          <ac:spMkLst>
            <pc:docMk/>
            <pc:sldMk cId="3739180194" sldId="311"/>
            <ac:spMk id="7" creationId="{E9009C35-E6AA-8762-6F34-87778CA11A60}"/>
          </ac:spMkLst>
        </pc:spChg>
        <pc:spChg chg="add mod">
          <ac:chgData name="Bantwal Hebbahalasinakate, Mayur Pai" userId="754cdd8c-0ff8-48ba-be35-c2e80932eaf7" providerId="ADAL" clId="{AED51D95-8F3A-4905-949C-6A498A67DCDF}" dt="2023-07-30T19:08:16.775" v="3253" actId="20577"/>
          <ac:spMkLst>
            <pc:docMk/>
            <pc:sldMk cId="3739180194" sldId="311"/>
            <ac:spMk id="8" creationId="{D4ED547F-5481-5A84-025F-0747C12D7A3A}"/>
          </ac:spMkLst>
        </pc:spChg>
        <pc:spChg chg="del mod">
          <ac:chgData name="Bantwal Hebbahalasinakate, Mayur Pai" userId="754cdd8c-0ff8-48ba-be35-c2e80932eaf7" providerId="ADAL" clId="{AED51D95-8F3A-4905-949C-6A498A67DCDF}" dt="2023-07-30T19:11:00.564" v="3290" actId="478"/>
          <ac:spMkLst>
            <pc:docMk/>
            <pc:sldMk cId="3739180194" sldId="311"/>
            <ac:spMk id="9" creationId="{B5307D09-04E5-35AB-323A-B896FFCE319D}"/>
          </ac:spMkLst>
        </pc:spChg>
        <pc:spChg chg="add del mod">
          <ac:chgData name="Bantwal Hebbahalasinakate, Mayur Pai" userId="754cdd8c-0ff8-48ba-be35-c2e80932eaf7" providerId="ADAL" clId="{AED51D95-8F3A-4905-949C-6A498A67DCDF}" dt="2023-07-30T19:08:02.412" v="3243"/>
          <ac:spMkLst>
            <pc:docMk/>
            <pc:sldMk cId="3739180194" sldId="311"/>
            <ac:spMk id="11" creationId="{52EB631C-5B9B-5890-4309-6235621AB2B3}"/>
          </ac:spMkLst>
        </pc:spChg>
        <pc:spChg chg="add del">
          <ac:chgData name="Bantwal Hebbahalasinakate, Mayur Pai" userId="754cdd8c-0ff8-48ba-be35-c2e80932eaf7" providerId="ADAL" clId="{AED51D95-8F3A-4905-949C-6A498A67DCDF}" dt="2023-07-30T19:08:28.104" v="3255"/>
          <ac:spMkLst>
            <pc:docMk/>
            <pc:sldMk cId="3739180194" sldId="311"/>
            <ac:spMk id="12" creationId="{93D1C3E8-E7C1-0985-AC94-2CC1E2A3448D}"/>
          </ac:spMkLst>
        </pc:spChg>
        <pc:spChg chg="add mod">
          <ac:chgData name="Bantwal Hebbahalasinakate, Mayur Pai" userId="754cdd8c-0ff8-48ba-be35-c2e80932eaf7" providerId="ADAL" clId="{AED51D95-8F3A-4905-949C-6A498A67DCDF}" dt="2023-07-30T19:09:36.925" v="3273" actId="1076"/>
          <ac:spMkLst>
            <pc:docMk/>
            <pc:sldMk cId="3739180194" sldId="311"/>
            <ac:spMk id="13" creationId="{36F21DAD-2527-12E2-B24A-33BBDB19E208}"/>
          </ac:spMkLst>
        </pc:spChg>
        <pc:spChg chg="add mod">
          <ac:chgData name="Bantwal Hebbahalasinakate, Mayur Pai" userId="754cdd8c-0ff8-48ba-be35-c2e80932eaf7" providerId="ADAL" clId="{AED51D95-8F3A-4905-949C-6A498A67DCDF}" dt="2023-07-30T19:11:55.289" v="3307" actId="1076"/>
          <ac:spMkLst>
            <pc:docMk/>
            <pc:sldMk cId="3739180194" sldId="311"/>
            <ac:spMk id="15" creationId="{AEF967F1-68B5-C4C7-368F-5E215E8BB49B}"/>
          </ac:spMkLst>
        </pc:spChg>
        <pc:spChg chg="add del mod">
          <ac:chgData name="Bantwal Hebbahalasinakate, Mayur Pai" userId="754cdd8c-0ff8-48ba-be35-c2e80932eaf7" providerId="ADAL" clId="{AED51D95-8F3A-4905-949C-6A498A67DCDF}" dt="2023-07-30T19:10:44.524" v="3286" actId="478"/>
          <ac:spMkLst>
            <pc:docMk/>
            <pc:sldMk cId="3739180194" sldId="311"/>
            <ac:spMk id="16" creationId="{BE45677C-6787-1442-2866-FB9575918395}"/>
          </ac:spMkLst>
        </pc:spChg>
        <pc:spChg chg="add mod">
          <ac:chgData name="Bantwal Hebbahalasinakate, Mayur Pai" userId="754cdd8c-0ff8-48ba-be35-c2e80932eaf7" providerId="ADAL" clId="{AED51D95-8F3A-4905-949C-6A498A67DCDF}" dt="2023-07-30T19:11:45.628" v="3306" actId="123"/>
          <ac:spMkLst>
            <pc:docMk/>
            <pc:sldMk cId="3739180194" sldId="311"/>
            <ac:spMk id="18" creationId="{859C6102-89C3-D569-9EBF-32F47F919A89}"/>
          </ac:spMkLst>
        </pc:spChg>
        <pc:picChg chg="add mod">
          <ac:chgData name="Bantwal Hebbahalasinakate, Mayur Pai" userId="754cdd8c-0ff8-48ba-be35-c2e80932eaf7" providerId="ADAL" clId="{AED51D95-8F3A-4905-949C-6A498A67DCDF}" dt="2023-07-30T19:07:52.954" v="3239"/>
          <ac:picMkLst>
            <pc:docMk/>
            <pc:sldMk cId="3739180194" sldId="311"/>
            <ac:picMk id="3" creationId="{77D1A364-80B2-DA98-6726-A7D3C518C811}"/>
          </ac:picMkLst>
        </pc:picChg>
        <pc:picChg chg="add del mod">
          <ac:chgData name="Bantwal Hebbahalasinakate, Mayur Pai" userId="754cdd8c-0ff8-48ba-be35-c2e80932eaf7" providerId="ADAL" clId="{AED51D95-8F3A-4905-949C-6A498A67DCDF}" dt="2023-07-30T19:08:02.412" v="3243"/>
          <ac:picMkLst>
            <pc:docMk/>
            <pc:sldMk cId="3739180194" sldId="311"/>
            <ac:picMk id="10" creationId="{83B256A5-A74D-C389-3CE0-230817DE378C}"/>
          </ac:picMkLst>
        </pc:picChg>
      </pc:sldChg>
      <pc:sldChg chg="addSp delSp modSp add mod ord modTransition">
        <pc:chgData name="Bantwal Hebbahalasinakate, Mayur Pai" userId="754cdd8c-0ff8-48ba-be35-c2e80932eaf7" providerId="ADAL" clId="{AED51D95-8F3A-4905-949C-6A498A67DCDF}" dt="2023-07-31T09:52:52.285" v="3575"/>
        <pc:sldMkLst>
          <pc:docMk/>
          <pc:sldMk cId="4205040047" sldId="312"/>
        </pc:sldMkLst>
        <pc:spChg chg="add del">
          <ac:chgData name="Bantwal Hebbahalasinakate, Mayur Pai" userId="754cdd8c-0ff8-48ba-be35-c2e80932eaf7" providerId="ADAL" clId="{AED51D95-8F3A-4905-949C-6A498A67DCDF}" dt="2023-07-30T19:12:38.986" v="3314"/>
          <ac:spMkLst>
            <pc:docMk/>
            <pc:sldMk cId="4205040047" sldId="312"/>
            <ac:spMk id="7" creationId="{E52687BB-CA59-021E-29CB-0A1ADE32DE9D}"/>
          </ac:spMkLst>
        </pc:spChg>
        <pc:spChg chg="mod">
          <ac:chgData name="Bantwal Hebbahalasinakate, Mayur Pai" userId="754cdd8c-0ff8-48ba-be35-c2e80932eaf7" providerId="ADAL" clId="{AED51D95-8F3A-4905-949C-6A498A67DCDF}" dt="2023-07-30T19:12:23.233" v="3312" actId="255"/>
          <ac:spMkLst>
            <pc:docMk/>
            <pc:sldMk cId="4205040047" sldId="312"/>
            <ac:spMk id="8" creationId="{D4ED547F-5481-5A84-025F-0747C12D7A3A}"/>
          </ac:spMkLst>
        </pc:spChg>
        <pc:spChg chg="add mod">
          <ac:chgData name="Bantwal Hebbahalasinakate, Mayur Pai" userId="754cdd8c-0ff8-48ba-be35-c2e80932eaf7" providerId="ADAL" clId="{AED51D95-8F3A-4905-949C-6A498A67DCDF}" dt="2023-07-30T19:12:50.748" v="3324" actId="21"/>
          <ac:spMkLst>
            <pc:docMk/>
            <pc:sldMk cId="4205040047" sldId="312"/>
            <ac:spMk id="9" creationId="{5F5CBF9A-7044-2D40-DD3D-6D5CD114F99B}"/>
          </ac:spMkLst>
        </pc:spChg>
        <pc:spChg chg="del">
          <ac:chgData name="Bantwal Hebbahalasinakate, Mayur Pai" userId="754cdd8c-0ff8-48ba-be35-c2e80932eaf7" providerId="ADAL" clId="{AED51D95-8F3A-4905-949C-6A498A67DCDF}" dt="2023-07-30T19:13:12.441" v="3333" actId="478"/>
          <ac:spMkLst>
            <pc:docMk/>
            <pc:sldMk cId="4205040047" sldId="312"/>
            <ac:spMk id="13" creationId="{36F21DAD-2527-12E2-B24A-33BBDB19E208}"/>
          </ac:spMkLst>
        </pc:spChg>
        <pc:spChg chg="del">
          <ac:chgData name="Bantwal Hebbahalasinakate, Mayur Pai" userId="754cdd8c-0ff8-48ba-be35-c2e80932eaf7" providerId="ADAL" clId="{AED51D95-8F3A-4905-949C-6A498A67DCDF}" dt="2023-07-30T19:13:15.327" v="3334" actId="478"/>
          <ac:spMkLst>
            <pc:docMk/>
            <pc:sldMk cId="4205040047" sldId="312"/>
            <ac:spMk id="15" creationId="{AEF967F1-68B5-C4C7-368F-5E215E8BB49B}"/>
          </ac:spMkLst>
        </pc:spChg>
        <pc:spChg chg="mod">
          <ac:chgData name="Bantwal Hebbahalasinakate, Mayur Pai" userId="754cdd8c-0ff8-48ba-be35-c2e80932eaf7" providerId="ADAL" clId="{AED51D95-8F3A-4905-949C-6A498A67DCDF}" dt="2023-07-30T19:13:39.072" v="3342" actId="1076"/>
          <ac:spMkLst>
            <pc:docMk/>
            <pc:sldMk cId="4205040047" sldId="312"/>
            <ac:spMk id="18" creationId="{859C6102-89C3-D569-9EBF-32F47F919A89}"/>
          </ac:spMkLst>
        </pc:spChg>
      </pc:sldChg>
      <pc:sldChg chg="addSp delSp modSp add mod ord modTransition">
        <pc:chgData name="Bantwal Hebbahalasinakate, Mayur Pai" userId="754cdd8c-0ff8-48ba-be35-c2e80932eaf7" providerId="ADAL" clId="{AED51D95-8F3A-4905-949C-6A498A67DCDF}" dt="2023-08-02T09:42:22.368" v="3896" actId="20577"/>
        <pc:sldMkLst>
          <pc:docMk/>
          <pc:sldMk cId="3916401870" sldId="313"/>
        </pc:sldMkLst>
        <pc:spChg chg="mod">
          <ac:chgData name="Bantwal Hebbahalasinakate, Mayur Pai" userId="754cdd8c-0ff8-48ba-be35-c2e80932eaf7" providerId="ADAL" clId="{AED51D95-8F3A-4905-949C-6A498A67DCDF}" dt="2023-07-30T19:13:56.019" v="3346"/>
          <ac:spMkLst>
            <pc:docMk/>
            <pc:sldMk cId="3916401870" sldId="313"/>
            <ac:spMk id="2" creationId="{652CD06E-EB43-4697-A9C1-290232C3BAD6}"/>
          </ac:spMkLst>
        </pc:spChg>
        <pc:spChg chg="mod">
          <ac:chgData name="Bantwal Hebbahalasinakate, Mayur Pai" userId="754cdd8c-0ff8-48ba-be35-c2e80932eaf7" providerId="ADAL" clId="{AED51D95-8F3A-4905-949C-6A498A67DCDF}" dt="2023-07-30T19:14:41.394" v="3364" actId="1076"/>
          <ac:spMkLst>
            <pc:docMk/>
            <pc:sldMk cId="3916401870" sldId="313"/>
            <ac:spMk id="7" creationId="{E9009C35-E6AA-8762-6F34-87778CA11A60}"/>
          </ac:spMkLst>
        </pc:spChg>
        <pc:spChg chg="add mod">
          <ac:chgData name="Bantwal Hebbahalasinakate, Mayur Pai" userId="754cdd8c-0ff8-48ba-be35-c2e80932eaf7" providerId="ADAL" clId="{AED51D95-8F3A-4905-949C-6A498A67DCDF}" dt="2023-08-02T09:42:22.368" v="3896" actId="20577"/>
          <ac:spMkLst>
            <pc:docMk/>
            <pc:sldMk cId="3916401870" sldId="313"/>
            <ac:spMk id="8" creationId="{25174B4A-1FA2-B7EA-253F-AD35CF305DF4}"/>
          </ac:spMkLst>
        </pc:spChg>
        <pc:spChg chg="del">
          <ac:chgData name="Bantwal Hebbahalasinakate, Mayur Pai" userId="754cdd8c-0ff8-48ba-be35-c2e80932eaf7" providerId="ADAL" clId="{AED51D95-8F3A-4905-949C-6A498A67DCDF}" dt="2023-07-30T19:14:27.687" v="3357" actId="478"/>
          <ac:spMkLst>
            <pc:docMk/>
            <pc:sldMk cId="3916401870" sldId="313"/>
            <ac:spMk id="9" creationId="{B5307D09-04E5-35AB-323A-B896FFCE319D}"/>
          </ac:spMkLst>
        </pc:spChg>
        <pc:spChg chg="add del mod">
          <ac:chgData name="Bantwal Hebbahalasinakate, Mayur Pai" userId="754cdd8c-0ff8-48ba-be35-c2e80932eaf7" providerId="ADAL" clId="{AED51D95-8F3A-4905-949C-6A498A67DCDF}" dt="2023-07-30T19:15:21.801" v="3374"/>
          <ac:spMkLst>
            <pc:docMk/>
            <pc:sldMk cId="3916401870" sldId="313"/>
            <ac:spMk id="10" creationId="{507FF83E-E50C-EC83-7AC0-CBBF416E851D}"/>
          </ac:spMkLst>
        </pc:spChg>
        <pc:spChg chg="add mod">
          <ac:chgData name="Bantwal Hebbahalasinakate, Mayur Pai" userId="754cdd8c-0ff8-48ba-be35-c2e80932eaf7" providerId="ADAL" clId="{AED51D95-8F3A-4905-949C-6A498A67DCDF}" dt="2023-07-30T19:15:43.410" v="3386" actId="20577"/>
          <ac:spMkLst>
            <pc:docMk/>
            <pc:sldMk cId="3916401870" sldId="313"/>
            <ac:spMk id="12" creationId="{C4980DD9-4D97-8249-BA41-370BBA2ECA7E}"/>
          </ac:spMkLst>
        </pc:spChg>
        <pc:spChg chg="add mod">
          <ac:chgData name="Bantwal Hebbahalasinakate, Mayur Pai" userId="754cdd8c-0ff8-48ba-be35-c2e80932eaf7" providerId="ADAL" clId="{AED51D95-8F3A-4905-949C-6A498A67DCDF}" dt="2023-07-30T19:15:34.694" v="3380"/>
          <ac:spMkLst>
            <pc:docMk/>
            <pc:sldMk cId="3916401870" sldId="313"/>
            <ac:spMk id="13" creationId="{70E54996-DC28-0742-01D7-ADE09F30D33E}"/>
          </ac:spMkLst>
        </pc:spChg>
      </pc:sldChg>
      <pc:sldChg chg="addSp modSp add mod ord modTransition">
        <pc:chgData name="Bantwal Hebbahalasinakate, Mayur Pai" userId="754cdd8c-0ff8-48ba-be35-c2e80932eaf7" providerId="ADAL" clId="{AED51D95-8F3A-4905-949C-6A498A67DCDF}" dt="2023-07-31T09:52:52.285" v="3575"/>
        <pc:sldMkLst>
          <pc:docMk/>
          <pc:sldMk cId="1141028428" sldId="314"/>
        </pc:sldMkLst>
        <pc:spChg chg="mod">
          <ac:chgData name="Bantwal Hebbahalasinakate, Mayur Pai" userId="754cdd8c-0ff8-48ba-be35-c2e80932eaf7" providerId="ADAL" clId="{AED51D95-8F3A-4905-949C-6A498A67DCDF}" dt="2023-07-30T19:16:08.884" v="3397" actId="207"/>
          <ac:spMkLst>
            <pc:docMk/>
            <pc:sldMk cId="1141028428" sldId="314"/>
            <ac:spMk id="8" creationId="{D4ED547F-5481-5A84-025F-0747C12D7A3A}"/>
          </ac:spMkLst>
        </pc:spChg>
        <pc:spChg chg="mod">
          <ac:chgData name="Bantwal Hebbahalasinakate, Mayur Pai" userId="754cdd8c-0ff8-48ba-be35-c2e80932eaf7" providerId="ADAL" clId="{AED51D95-8F3A-4905-949C-6A498A67DCDF}" dt="2023-07-30T19:18:04.775" v="3437" actId="14100"/>
          <ac:spMkLst>
            <pc:docMk/>
            <pc:sldMk cId="1141028428" sldId="314"/>
            <ac:spMk id="18" creationId="{859C6102-89C3-D569-9EBF-32F47F919A89}"/>
          </ac:spMkLst>
        </pc:spChg>
        <pc:picChg chg="add mod">
          <ac:chgData name="Bantwal Hebbahalasinakate, Mayur Pai" userId="754cdd8c-0ff8-48ba-be35-c2e80932eaf7" providerId="ADAL" clId="{AED51D95-8F3A-4905-949C-6A498A67DCDF}" dt="2023-07-30T19:18:19.387" v="3438" actId="1076"/>
          <ac:picMkLst>
            <pc:docMk/>
            <pc:sldMk cId="1141028428" sldId="314"/>
            <ac:picMk id="17410" creationId="{833858AB-A56F-0C02-B80C-01048F3080DF}"/>
          </ac:picMkLst>
        </pc:picChg>
      </pc:sldChg>
      <pc:sldChg chg="addSp delSp modSp add mod">
        <pc:chgData name="Bantwal Hebbahalasinakate, Mayur Pai" userId="754cdd8c-0ff8-48ba-be35-c2e80932eaf7" providerId="ADAL" clId="{AED51D95-8F3A-4905-949C-6A498A67DCDF}" dt="2023-07-31T10:17:22.265" v="3646" actId="14100"/>
        <pc:sldMkLst>
          <pc:docMk/>
          <pc:sldMk cId="1789559125" sldId="315"/>
        </pc:sldMkLst>
        <pc:spChg chg="mod">
          <ac:chgData name="Bantwal Hebbahalasinakate, Mayur Pai" userId="754cdd8c-0ff8-48ba-be35-c2e80932eaf7" providerId="ADAL" clId="{AED51D95-8F3A-4905-949C-6A498A67DCDF}" dt="2023-07-31T10:11:43.185" v="3622" actId="255"/>
          <ac:spMkLst>
            <pc:docMk/>
            <pc:sldMk cId="1789559125" sldId="315"/>
            <ac:spMk id="2" creationId="{652CD06E-EB43-4697-A9C1-290232C3BAD6}"/>
          </ac:spMkLst>
        </pc:spChg>
        <pc:spChg chg="add mod">
          <ac:chgData name="Bantwal Hebbahalasinakate, Mayur Pai" userId="754cdd8c-0ff8-48ba-be35-c2e80932eaf7" providerId="ADAL" clId="{AED51D95-8F3A-4905-949C-6A498A67DCDF}" dt="2023-07-31T10:13:34.456" v="3631" actId="1076"/>
          <ac:spMkLst>
            <pc:docMk/>
            <pc:sldMk cId="1789559125" sldId="315"/>
            <ac:spMk id="7" creationId="{024FD8B7-D15A-EE64-272E-12976B56E47D}"/>
          </ac:spMkLst>
        </pc:spChg>
        <pc:spChg chg="del mod">
          <ac:chgData name="Bantwal Hebbahalasinakate, Mayur Pai" userId="754cdd8c-0ff8-48ba-be35-c2e80932eaf7" providerId="ADAL" clId="{AED51D95-8F3A-4905-949C-6A498A67DCDF}" dt="2023-07-31T10:13:25.576" v="3629" actId="478"/>
          <ac:spMkLst>
            <pc:docMk/>
            <pc:sldMk cId="1789559125" sldId="315"/>
            <ac:spMk id="8" creationId="{323CBA7D-B90D-B001-5C5C-C294A0D9F97A}"/>
          </ac:spMkLst>
        </pc:spChg>
        <pc:spChg chg="del">
          <ac:chgData name="Bantwal Hebbahalasinakate, Mayur Pai" userId="754cdd8c-0ff8-48ba-be35-c2e80932eaf7" providerId="ADAL" clId="{AED51D95-8F3A-4905-949C-6A498A67DCDF}" dt="2023-07-31T10:16:33.475" v="3634" actId="478"/>
          <ac:spMkLst>
            <pc:docMk/>
            <pc:sldMk cId="1789559125" sldId="315"/>
            <ac:spMk id="10" creationId="{8474AC15-7C81-F53C-FA73-37367DE222D8}"/>
          </ac:spMkLst>
        </pc:spChg>
        <pc:spChg chg="add mod">
          <ac:chgData name="Bantwal Hebbahalasinakate, Mayur Pai" userId="754cdd8c-0ff8-48ba-be35-c2e80932eaf7" providerId="ADAL" clId="{AED51D95-8F3A-4905-949C-6A498A67DCDF}" dt="2023-07-31T10:16:39.719" v="3635" actId="1076"/>
          <ac:spMkLst>
            <pc:docMk/>
            <pc:sldMk cId="1789559125" sldId="315"/>
            <ac:spMk id="11" creationId="{4A2C6664-56FC-7F8C-C4E1-A6C95D9C2F8B}"/>
          </ac:spMkLst>
        </pc:spChg>
        <pc:spChg chg="add del">
          <ac:chgData name="Bantwal Hebbahalasinakate, Mayur Pai" userId="754cdd8c-0ff8-48ba-be35-c2e80932eaf7" providerId="ADAL" clId="{AED51D95-8F3A-4905-949C-6A498A67DCDF}" dt="2023-07-31T10:16:58.270" v="3637"/>
          <ac:spMkLst>
            <pc:docMk/>
            <pc:sldMk cId="1789559125" sldId="315"/>
            <ac:spMk id="12" creationId="{F59AA992-D841-551C-5A66-11583CE05282}"/>
          </ac:spMkLst>
        </pc:spChg>
        <pc:spChg chg="add mod">
          <ac:chgData name="Bantwal Hebbahalasinakate, Mayur Pai" userId="754cdd8c-0ff8-48ba-be35-c2e80932eaf7" providerId="ADAL" clId="{AED51D95-8F3A-4905-949C-6A498A67DCDF}" dt="2023-07-31T10:17:22.265" v="3646" actId="14100"/>
          <ac:spMkLst>
            <pc:docMk/>
            <pc:sldMk cId="1789559125" sldId="315"/>
            <ac:spMk id="14" creationId="{CD64B2A9-87C6-C316-EF9E-C4E6DC9A9ADB}"/>
          </ac:spMkLst>
        </pc:spChg>
      </pc:sldChg>
      <pc:sldChg chg="addSp delSp modSp add mod">
        <pc:chgData name="Bantwal Hebbahalasinakate, Mayur Pai" userId="754cdd8c-0ff8-48ba-be35-c2e80932eaf7" providerId="ADAL" clId="{AED51D95-8F3A-4905-949C-6A498A67DCDF}" dt="2023-07-31T10:19:06.129" v="3685" actId="1076"/>
        <pc:sldMkLst>
          <pc:docMk/>
          <pc:sldMk cId="3550018050" sldId="316"/>
        </pc:sldMkLst>
        <pc:spChg chg="del">
          <ac:chgData name="Bantwal Hebbahalasinakate, Mayur Pai" userId="754cdd8c-0ff8-48ba-be35-c2e80932eaf7" providerId="ADAL" clId="{AED51D95-8F3A-4905-949C-6A498A67DCDF}" dt="2023-07-31T10:17:49.879" v="3649" actId="478"/>
          <ac:spMkLst>
            <pc:docMk/>
            <pc:sldMk cId="3550018050" sldId="316"/>
            <ac:spMk id="7" creationId="{024FD8B7-D15A-EE64-272E-12976B56E47D}"/>
          </ac:spMkLst>
        </pc:spChg>
        <pc:spChg chg="add mod">
          <ac:chgData name="Bantwal Hebbahalasinakate, Mayur Pai" userId="754cdd8c-0ff8-48ba-be35-c2e80932eaf7" providerId="ADAL" clId="{AED51D95-8F3A-4905-949C-6A498A67DCDF}" dt="2023-07-31T10:18:00" v="3671" actId="20577"/>
          <ac:spMkLst>
            <pc:docMk/>
            <pc:sldMk cId="3550018050" sldId="316"/>
            <ac:spMk id="9" creationId="{93C4C4E5-03B2-D168-3F50-9539B6EA95AB}"/>
          </ac:spMkLst>
        </pc:spChg>
        <pc:spChg chg="del">
          <ac:chgData name="Bantwal Hebbahalasinakate, Mayur Pai" userId="754cdd8c-0ff8-48ba-be35-c2e80932eaf7" providerId="ADAL" clId="{AED51D95-8F3A-4905-949C-6A498A67DCDF}" dt="2023-07-31T10:18:27.739" v="3679" actId="478"/>
          <ac:spMkLst>
            <pc:docMk/>
            <pc:sldMk cId="3550018050" sldId="316"/>
            <ac:spMk id="11" creationId="{4A2C6664-56FC-7F8C-C4E1-A6C95D9C2F8B}"/>
          </ac:spMkLst>
        </pc:spChg>
        <pc:spChg chg="add mod">
          <ac:chgData name="Bantwal Hebbahalasinakate, Mayur Pai" userId="754cdd8c-0ff8-48ba-be35-c2e80932eaf7" providerId="ADAL" clId="{AED51D95-8F3A-4905-949C-6A498A67DCDF}" dt="2023-07-31T10:19:06.129" v="3685" actId="1076"/>
          <ac:spMkLst>
            <pc:docMk/>
            <pc:sldMk cId="3550018050" sldId="316"/>
            <ac:spMk id="12" creationId="{60DB7A83-DA0A-A7A7-A749-A23F819B5193}"/>
          </ac:spMkLst>
        </pc:spChg>
        <pc:spChg chg="mod">
          <ac:chgData name="Bantwal Hebbahalasinakate, Mayur Pai" userId="754cdd8c-0ff8-48ba-be35-c2e80932eaf7" providerId="ADAL" clId="{AED51D95-8F3A-4905-949C-6A498A67DCDF}" dt="2023-07-31T10:18:40.995" v="3682" actId="14100"/>
          <ac:spMkLst>
            <pc:docMk/>
            <pc:sldMk cId="3550018050" sldId="316"/>
            <ac:spMk id="14" creationId="{CD64B2A9-87C6-C316-EF9E-C4E6DC9A9ADB}"/>
          </ac:spMkLst>
        </pc:spChg>
        <pc:picChg chg="add mod">
          <ac:chgData name="Bantwal Hebbahalasinakate, Mayur Pai" userId="754cdd8c-0ff8-48ba-be35-c2e80932eaf7" providerId="ADAL" clId="{AED51D95-8F3A-4905-949C-6A498A67DCDF}" dt="2023-07-31T10:17:46.967" v="3648"/>
          <ac:picMkLst>
            <pc:docMk/>
            <pc:sldMk cId="3550018050" sldId="316"/>
            <ac:picMk id="8" creationId="{09984D74-8566-2D7F-A9A7-F6B0BD34C985}"/>
          </ac:picMkLst>
        </pc:picChg>
      </pc:sldChg>
      <pc:sldChg chg="addSp delSp modSp add mod">
        <pc:chgData name="Bantwal Hebbahalasinakate, Mayur Pai" userId="754cdd8c-0ff8-48ba-be35-c2e80932eaf7" providerId="ADAL" clId="{AED51D95-8F3A-4905-949C-6A498A67DCDF}" dt="2023-07-31T10:23:01.199" v="3716" actId="478"/>
        <pc:sldMkLst>
          <pc:docMk/>
          <pc:sldMk cId="717593385" sldId="317"/>
        </pc:sldMkLst>
        <pc:spChg chg="del mod">
          <ac:chgData name="Bantwal Hebbahalasinakate, Mayur Pai" userId="754cdd8c-0ff8-48ba-be35-c2e80932eaf7" providerId="ADAL" clId="{AED51D95-8F3A-4905-949C-6A498A67DCDF}" dt="2023-07-31T10:19:44.687" v="3693" actId="478"/>
          <ac:spMkLst>
            <pc:docMk/>
            <pc:sldMk cId="717593385" sldId="317"/>
            <ac:spMk id="9" creationId="{93C4C4E5-03B2-D168-3F50-9539B6EA95AB}"/>
          </ac:spMkLst>
        </pc:spChg>
        <pc:spChg chg="add del mod">
          <ac:chgData name="Bantwal Hebbahalasinakate, Mayur Pai" userId="754cdd8c-0ff8-48ba-be35-c2e80932eaf7" providerId="ADAL" clId="{AED51D95-8F3A-4905-949C-6A498A67DCDF}" dt="2023-07-31T10:19:32.954" v="3688" actId="478"/>
          <ac:spMkLst>
            <pc:docMk/>
            <pc:sldMk cId="717593385" sldId="317"/>
            <ac:spMk id="10" creationId="{F9109D00-1448-6C54-594F-00FD33A09E28}"/>
          </ac:spMkLst>
        </pc:spChg>
        <pc:spChg chg="del mod">
          <ac:chgData name="Bantwal Hebbahalasinakate, Mayur Pai" userId="754cdd8c-0ff8-48ba-be35-c2e80932eaf7" providerId="ADAL" clId="{AED51D95-8F3A-4905-949C-6A498A67DCDF}" dt="2023-07-31T10:23:01.199" v="3716" actId="478"/>
          <ac:spMkLst>
            <pc:docMk/>
            <pc:sldMk cId="717593385" sldId="317"/>
            <ac:spMk id="12" creationId="{60DB7A83-DA0A-A7A7-A749-A23F819B5193}"/>
          </ac:spMkLst>
        </pc:spChg>
        <pc:spChg chg="add del mod">
          <ac:chgData name="Bantwal Hebbahalasinakate, Mayur Pai" userId="754cdd8c-0ff8-48ba-be35-c2e80932eaf7" providerId="ADAL" clId="{AED51D95-8F3A-4905-949C-6A498A67DCDF}" dt="2023-07-31T10:19:37.143" v="3690" actId="478"/>
          <ac:spMkLst>
            <pc:docMk/>
            <pc:sldMk cId="717593385" sldId="317"/>
            <ac:spMk id="13" creationId="{B95F638E-31BD-C844-412B-F027BD94B386}"/>
          </ac:spMkLst>
        </pc:spChg>
        <pc:spChg chg="mod">
          <ac:chgData name="Bantwal Hebbahalasinakate, Mayur Pai" userId="754cdd8c-0ff8-48ba-be35-c2e80932eaf7" providerId="ADAL" clId="{AED51D95-8F3A-4905-949C-6A498A67DCDF}" dt="2023-07-31T10:21:13.605" v="3705" actId="20577"/>
          <ac:spMkLst>
            <pc:docMk/>
            <pc:sldMk cId="717593385" sldId="317"/>
            <ac:spMk id="14" creationId="{CD64B2A9-87C6-C316-EF9E-C4E6DC9A9ADB}"/>
          </ac:spMkLst>
        </pc:spChg>
        <pc:spChg chg="add del">
          <ac:chgData name="Bantwal Hebbahalasinakate, Mayur Pai" userId="754cdd8c-0ff8-48ba-be35-c2e80932eaf7" providerId="ADAL" clId="{AED51D95-8F3A-4905-949C-6A498A67DCDF}" dt="2023-07-31T10:20:49.323" v="3695"/>
          <ac:spMkLst>
            <pc:docMk/>
            <pc:sldMk cId="717593385" sldId="317"/>
            <ac:spMk id="15" creationId="{69C17586-D198-878E-B54F-6DAAFCC1D1C0}"/>
          </ac:spMkLst>
        </pc:spChg>
        <pc:picChg chg="add del mod">
          <ac:chgData name="Bantwal Hebbahalasinakate, Mayur Pai" userId="754cdd8c-0ff8-48ba-be35-c2e80932eaf7" providerId="ADAL" clId="{AED51D95-8F3A-4905-949C-6A498A67DCDF}" dt="2023-07-31T10:19:32.954" v="3688" actId="478"/>
          <ac:picMkLst>
            <pc:docMk/>
            <pc:sldMk cId="717593385" sldId="317"/>
            <ac:picMk id="7" creationId="{62CFCBC6-3DE5-326C-351D-FAE8806C6505}"/>
          </ac:picMkLst>
        </pc:picChg>
        <pc:picChg chg="del">
          <ac:chgData name="Bantwal Hebbahalasinakate, Mayur Pai" userId="754cdd8c-0ff8-48ba-be35-c2e80932eaf7" providerId="ADAL" clId="{AED51D95-8F3A-4905-949C-6A498A67DCDF}" dt="2023-07-31T10:19:38.930" v="3691" actId="478"/>
          <ac:picMkLst>
            <pc:docMk/>
            <pc:sldMk cId="717593385" sldId="317"/>
            <ac:picMk id="8" creationId="{09984D74-8566-2D7F-A9A7-F6B0BD34C985}"/>
          </ac:picMkLst>
        </pc:picChg>
        <pc:picChg chg="add del mod">
          <ac:chgData name="Bantwal Hebbahalasinakate, Mayur Pai" userId="754cdd8c-0ff8-48ba-be35-c2e80932eaf7" providerId="ADAL" clId="{AED51D95-8F3A-4905-949C-6A498A67DCDF}" dt="2023-07-31T10:19:37.143" v="3690" actId="478"/>
          <ac:picMkLst>
            <pc:docMk/>
            <pc:sldMk cId="717593385" sldId="317"/>
            <ac:picMk id="11" creationId="{ED110394-C13D-67E9-A8CF-30B300350AA5}"/>
          </ac:picMkLst>
        </pc:picChg>
      </pc:sldChg>
      <pc:sldChg chg="delSp modSp add mod">
        <pc:chgData name="Bantwal Hebbahalasinakate, Mayur Pai" userId="754cdd8c-0ff8-48ba-be35-c2e80932eaf7" providerId="ADAL" clId="{AED51D95-8F3A-4905-949C-6A498A67DCDF}" dt="2023-07-31T10:23:52.761" v="3731" actId="14100"/>
        <pc:sldMkLst>
          <pc:docMk/>
          <pc:sldMk cId="79821386" sldId="318"/>
        </pc:sldMkLst>
        <pc:spChg chg="mod">
          <ac:chgData name="Bantwal Hebbahalasinakate, Mayur Pai" userId="754cdd8c-0ff8-48ba-be35-c2e80932eaf7" providerId="ADAL" clId="{AED51D95-8F3A-4905-949C-6A498A67DCDF}" dt="2023-07-31T10:23:52.761" v="3731" actId="14100"/>
          <ac:spMkLst>
            <pc:docMk/>
            <pc:sldMk cId="79821386" sldId="318"/>
            <ac:spMk id="12" creationId="{60DB7A83-DA0A-A7A7-A749-A23F819B5193}"/>
          </ac:spMkLst>
        </pc:spChg>
        <pc:spChg chg="del mod">
          <ac:chgData name="Bantwal Hebbahalasinakate, Mayur Pai" userId="754cdd8c-0ff8-48ba-be35-c2e80932eaf7" providerId="ADAL" clId="{AED51D95-8F3A-4905-949C-6A498A67DCDF}" dt="2023-07-31T10:22:57.031" v="3715" actId="478"/>
          <ac:spMkLst>
            <pc:docMk/>
            <pc:sldMk cId="79821386" sldId="318"/>
            <ac:spMk id="14" creationId="{CD64B2A9-87C6-C316-EF9E-C4E6DC9A9ADB}"/>
          </ac:spMkLst>
        </pc:spChg>
      </pc:sldChg>
      <pc:sldChg chg="addSp delSp modSp add mod">
        <pc:chgData name="Bantwal Hebbahalasinakate, Mayur Pai" userId="754cdd8c-0ff8-48ba-be35-c2e80932eaf7" providerId="ADAL" clId="{AED51D95-8F3A-4905-949C-6A498A67DCDF}" dt="2023-07-31T10:27:44.184" v="3758" actId="207"/>
        <pc:sldMkLst>
          <pc:docMk/>
          <pc:sldMk cId="2565462018" sldId="319"/>
        </pc:sldMkLst>
        <pc:spChg chg="add mod">
          <ac:chgData name="Bantwal Hebbahalasinakate, Mayur Pai" userId="754cdd8c-0ff8-48ba-be35-c2e80932eaf7" providerId="ADAL" clId="{AED51D95-8F3A-4905-949C-6A498A67DCDF}" dt="2023-07-31T10:25:00.187" v="3745" actId="20577"/>
          <ac:spMkLst>
            <pc:docMk/>
            <pc:sldMk cId="2565462018" sldId="319"/>
            <ac:spMk id="8" creationId="{ECA5F3D5-7B14-5555-944E-24BDDE361DEC}"/>
          </ac:spMkLst>
        </pc:spChg>
        <pc:spChg chg="del">
          <ac:chgData name="Bantwal Hebbahalasinakate, Mayur Pai" userId="754cdd8c-0ff8-48ba-be35-c2e80932eaf7" providerId="ADAL" clId="{AED51D95-8F3A-4905-949C-6A498A67DCDF}" dt="2023-07-31T10:24:39.955" v="3733" actId="478"/>
          <ac:spMkLst>
            <pc:docMk/>
            <pc:sldMk cId="2565462018" sldId="319"/>
            <ac:spMk id="12" creationId="{60DB7A83-DA0A-A7A7-A749-A23F819B5193}"/>
          </ac:spMkLst>
        </pc:spChg>
        <pc:graphicFrameChg chg="add mod modGraphic">
          <ac:chgData name="Bantwal Hebbahalasinakate, Mayur Pai" userId="754cdd8c-0ff8-48ba-be35-c2e80932eaf7" providerId="ADAL" clId="{AED51D95-8F3A-4905-949C-6A498A67DCDF}" dt="2023-07-31T10:27:44.184" v="3758" actId="207"/>
          <ac:graphicFrameMkLst>
            <pc:docMk/>
            <pc:sldMk cId="2565462018" sldId="319"/>
            <ac:graphicFrameMk id="9" creationId="{20FE5895-2219-22C7-3A8F-32E79B1D9C3C}"/>
          </ac:graphicFrameMkLst>
        </pc:graphicFrameChg>
      </pc:sldChg>
      <pc:sldChg chg="addSp delSp modSp add mod ord">
        <pc:chgData name="Bantwal Hebbahalasinakate, Mayur Pai" userId="754cdd8c-0ff8-48ba-be35-c2e80932eaf7" providerId="ADAL" clId="{AED51D95-8F3A-4905-949C-6A498A67DCDF}" dt="2023-07-31T10:31:16.361" v="3807" actId="20577"/>
        <pc:sldMkLst>
          <pc:docMk/>
          <pc:sldMk cId="1958820533" sldId="320"/>
        </pc:sldMkLst>
        <pc:spChg chg="add del">
          <ac:chgData name="Bantwal Hebbahalasinakate, Mayur Pai" userId="754cdd8c-0ff8-48ba-be35-c2e80932eaf7" providerId="ADAL" clId="{AED51D95-8F3A-4905-949C-6A498A67DCDF}" dt="2023-07-31T10:29:52.772" v="3775"/>
          <ac:spMkLst>
            <pc:docMk/>
            <pc:sldMk cId="1958820533" sldId="320"/>
            <ac:spMk id="7" creationId="{F7FD554F-3920-DD4B-239C-A23B5D4B21CB}"/>
          </ac:spMkLst>
        </pc:spChg>
        <pc:spChg chg="mod">
          <ac:chgData name="Bantwal Hebbahalasinakate, Mayur Pai" userId="754cdd8c-0ff8-48ba-be35-c2e80932eaf7" providerId="ADAL" clId="{AED51D95-8F3A-4905-949C-6A498A67DCDF}" dt="2023-07-31T10:28:53.319" v="3773" actId="255"/>
          <ac:spMkLst>
            <pc:docMk/>
            <pc:sldMk cId="1958820533" sldId="320"/>
            <ac:spMk id="9" creationId="{93C4C4E5-03B2-D168-3F50-9539B6EA95AB}"/>
          </ac:spMkLst>
        </pc:spChg>
        <pc:spChg chg="mod">
          <ac:chgData name="Bantwal Hebbahalasinakate, Mayur Pai" userId="754cdd8c-0ff8-48ba-be35-c2e80932eaf7" providerId="ADAL" clId="{AED51D95-8F3A-4905-949C-6A498A67DCDF}" dt="2023-07-31T10:31:16.361" v="3807" actId="20577"/>
          <ac:spMkLst>
            <pc:docMk/>
            <pc:sldMk cId="1958820533" sldId="320"/>
            <ac:spMk id="12" creationId="{60DB7A83-DA0A-A7A7-A749-A23F819B5193}"/>
          </ac:spMkLst>
        </pc:spChg>
        <pc:spChg chg="mod">
          <ac:chgData name="Bantwal Hebbahalasinakate, Mayur Pai" userId="754cdd8c-0ff8-48ba-be35-c2e80932eaf7" providerId="ADAL" clId="{AED51D95-8F3A-4905-949C-6A498A67DCDF}" dt="2023-07-31T10:28:38.454" v="3767" actId="2711"/>
          <ac:spMkLst>
            <pc:docMk/>
            <pc:sldMk cId="1958820533" sldId="320"/>
            <ac:spMk id="14" creationId="{CD64B2A9-87C6-C316-EF9E-C4E6DC9A9ADB}"/>
          </ac:spMkLst>
        </pc:spChg>
      </pc:sldChg>
      <pc:sldChg chg="addSp delSp modSp add mod">
        <pc:chgData name="Bantwal Hebbahalasinakate, Mayur Pai" userId="754cdd8c-0ff8-48ba-be35-c2e80932eaf7" providerId="ADAL" clId="{AED51D95-8F3A-4905-949C-6A498A67DCDF}" dt="2023-07-31T10:33:41.577" v="3824" actId="1076"/>
        <pc:sldMkLst>
          <pc:docMk/>
          <pc:sldMk cId="4061391780" sldId="321"/>
        </pc:sldMkLst>
        <pc:spChg chg="del">
          <ac:chgData name="Bantwal Hebbahalasinakate, Mayur Pai" userId="754cdd8c-0ff8-48ba-be35-c2e80932eaf7" providerId="ADAL" clId="{AED51D95-8F3A-4905-949C-6A498A67DCDF}" dt="2023-07-31T10:33:01.017" v="3819" actId="478"/>
          <ac:spMkLst>
            <pc:docMk/>
            <pc:sldMk cId="4061391780" sldId="321"/>
            <ac:spMk id="9" creationId="{93C4C4E5-03B2-D168-3F50-9539B6EA95AB}"/>
          </ac:spMkLst>
        </pc:spChg>
        <pc:spChg chg="add mod">
          <ac:chgData name="Bantwal Hebbahalasinakate, Mayur Pai" userId="754cdd8c-0ff8-48ba-be35-c2e80932eaf7" providerId="ADAL" clId="{AED51D95-8F3A-4905-949C-6A498A67DCDF}" dt="2023-07-31T10:33:41.577" v="3824" actId="1076"/>
          <ac:spMkLst>
            <pc:docMk/>
            <pc:sldMk cId="4061391780" sldId="321"/>
            <ac:spMk id="10" creationId="{F79867F1-833E-4676-E094-9C0BAEFA185F}"/>
          </ac:spMkLst>
        </pc:spChg>
        <pc:spChg chg="del mod">
          <ac:chgData name="Bantwal Hebbahalasinakate, Mayur Pai" userId="754cdd8c-0ff8-48ba-be35-c2e80932eaf7" providerId="ADAL" clId="{AED51D95-8F3A-4905-949C-6A498A67DCDF}" dt="2023-07-31T10:32:54.784" v="3817" actId="478"/>
          <ac:spMkLst>
            <pc:docMk/>
            <pc:sldMk cId="4061391780" sldId="321"/>
            <ac:spMk id="12" creationId="{60DB7A83-DA0A-A7A7-A749-A23F819B5193}"/>
          </ac:spMkLst>
        </pc:spChg>
        <pc:spChg chg="mod">
          <ac:chgData name="Bantwal Hebbahalasinakate, Mayur Pai" userId="754cdd8c-0ff8-48ba-be35-c2e80932eaf7" providerId="ADAL" clId="{AED51D95-8F3A-4905-949C-6A498A67DCDF}" dt="2023-07-31T10:33:14.925" v="3821" actId="207"/>
          <ac:spMkLst>
            <pc:docMk/>
            <pc:sldMk cId="4061391780" sldId="321"/>
            <ac:spMk id="14" creationId="{CD64B2A9-87C6-C316-EF9E-C4E6DC9A9ADB}"/>
          </ac:spMkLst>
        </pc:spChg>
        <pc:picChg chg="del">
          <ac:chgData name="Bantwal Hebbahalasinakate, Mayur Pai" userId="754cdd8c-0ff8-48ba-be35-c2e80932eaf7" providerId="ADAL" clId="{AED51D95-8F3A-4905-949C-6A498A67DCDF}" dt="2023-07-31T10:32:59.104" v="3818" actId="478"/>
          <ac:picMkLst>
            <pc:docMk/>
            <pc:sldMk cId="4061391780" sldId="321"/>
            <ac:picMk id="8" creationId="{09984D74-8566-2D7F-A9A7-F6B0BD34C985}"/>
          </ac:picMkLst>
        </pc:picChg>
      </pc:sldChg>
      <pc:sldChg chg="modSp add mod ord">
        <pc:chgData name="Bantwal Hebbahalasinakate, Mayur Pai" userId="754cdd8c-0ff8-48ba-be35-c2e80932eaf7" providerId="ADAL" clId="{AED51D95-8F3A-4905-949C-6A498A67DCDF}" dt="2023-07-31T10:36:23.558" v="3845" actId="14100"/>
        <pc:sldMkLst>
          <pc:docMk/>
          <pc:sldMk cId="4036874256" sldId="322"/>
        </pc:sldMkLst>
        <pc:spChg chg="mod">
          <ac:chgData name="Bantwal Hebbahalasinakate, Mayur Pai" userId="754cdd8c-0ff8-48ba-be35-c2e80932eaf7" providerId="ADAL" clId="{AED51D95-8F3A-4905-949C-6A498A67DCDF}" dt="2023-07-31T10:34:08.926" v="3831" actId="207"/>
          <ac:spMkLst>
            <pc:docMk/>
            <pc:sldMk cId="4036874256" sldId="322"/>
            <ac:spMk id="9" creationId="{93C4C4E5-03B2-D168-3F50-9539B6EA95AB}"/>
          </ac:spMkLst>
        </pc:spChg>
        <pc:spChg chg="mod">
          <ac:chgData name="Bantwal Hebbahalasinakate, Mayur Pai" userId="754cdd8c-0ff8-48ba-be35-c2e80932eaf7" providerId="ADAL" clId="{AED51D95-8F3A-4905-949C-6A498A67DCDF}" dt="2023-07-31T10:36:23.558" v="3845" actId="14100"/>
          <ac:spMkLst>
            <pc:docMk/>
            <pc:sldMk cId="4036874256" sldId="322"/>
            <ac:spMk id="12" creationId="{60DB7A83-DA0A-A7A7-A749-A23F819B5193}"/>
          </ac:spMkLst>
        </pc:spChg>
        <pc:spChg chg="mod">
          <ac:chgData name="Bantwal Hebbahalasinakate, Mayur Pai" userId="754cdd8c-0ff8-48ba-be35-c2e80932eaf7" providerId="ADAL" clId="{AED51D95-8F3A-4905-949C-6A498A67DCDF}" dt="2023-07-31T10:34:34.224" v="3838" actId="113"/>
          <ac:spMkLst>
            <pc:docMk/>
            <pc:sldMk cId="4036874256" sldId="322"/>
            <ac:spMk id="14" creationId="{CD64B2A9-87C6-C316-EF9E-C4E6DC9A9ADB}"/>
          </ac:spMkLst>
        </pc:spChg>
      </pc:sldChg>
      <pc:sldChg chg="addSp modSp add mod ord">
        <pc:chgData name="Bantwal Hebbahalasinakate, Mayur Pai" userId="754cdd8c-0ff8-48ba-be35-c2e80932eaf7" providerId="ADAL" clId="{AED51D95-8F3A-4905-949C-6A498A67DCDF}" dt="2023-07-31T10:45:21.609" v="3872" actId="1076"/>
        <pc:sldMkLst>
          <pc:docMk/>
          <pc:sldMk cId="4070276655" sldId="323"/>
        </pc:sldMkLst>
        <pc:spChg chg="add mod">
          <ac:chgData name="Bantwal Hebbahalasinakate, Mayur Pai" userId="754cdd8c-0ff8-48ba-be35-c2e80932eaf7" providerId="ADAL" clId="{AED51D95-8F3A-4905-949C-6A498A67DCDF}" dt="2023-07-31T10:45:21.609" v="3872" actId="1076"/>
          <ac:spMkLst>
            <pc:docMk/>
            <pc:sldMk cId="4070276655" sldId="323"/>
            <ac:spMk id="8" creationId="{B05B3168-6F48-AB11-AAB2-0A5128BEF678}"/>
          </ac:spMkLst>
        </pc:spChg>
        <pc:spChg chg="mod">
          <ac:chgData name="Bantwal Hebbahalasinakate, Mayur Pai" userId="754cdd8c-0ff8-48ba-be35-c2e80932eaf7" providerId="ADAL" clId="{AED51D95-8F3A-4905-949C-6A498A67DCDF}" dt="2023-07-31T10:45:19.137" v="3871" actId="1076"/>
          <ac:spMkLst>
            <pc:docMk/>
            <pc:sldMk cId="4070276655" sldId="323"/>
            <ac:spMk id="10" creationId="{F79867F1-833E-4676-E094-9C0BAEFA185F}"/>
          </ac:spMkLst>
        </pc:spChg>
        <pc:spChg chg="mod">
          <ac:chgData name="Bantwal Hebbahalasinakate, Mayur Pai" userId="754cdd8c-0ff8-48ba-be35-c2e80932eaf7" providerId="ADAL" clId="{AED51D95-8F3A-4905-949C-6A498A67DCDF}" dt="2023-07-31T10:37:17.190" v="3860" actId="2711"/>
          <ac:spMkLst>
            <pc:docMk/>
            <pc:sldMk cId="4070276655" sldId="323"/>
            <ac:spMk id="14" creationId="{CD64B2A9-87C6-C316-EF9E-C4E6DC9A9ADB}"/>
          </ac:spMkLst>
        </pc:spChg>
      </pc:sldChg>
      <pc:sldMasterChg chg="modTransition modSldLayout">
        <pc:chgData name="Bantwal Hebbahalasinakate, Mayur Pai" userId="754cdd8c-0ff8-48ba-be35-c2e80932eaf7" providerId="ADAL" clId="{AED51D95-8F3A-4905-949C-6A498A67DCDF}" dt="2023-07-31T09:52:52.285" v="3575"/>
        <pc:sldMasterMkLst>
          <pc:docMk/>
          <pc:sldMasterMk cId="0" sldId="2147483648"/>
        </pc:sldMasterMkLst>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4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1"/>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2"/>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7"/>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8"/>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04-Sep-23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4 September, 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4 September,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4 September, 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4 September, 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4 September,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4 September,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4 September, 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787988851"/>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"Ramesh"</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rPr>
              <a:t>Presented By: Mayur Pai B H</a:t>
            </a: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915</TotalTime>
  <Words>5027</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1</cp:revision>
  <dcterms:created xsi:type="dcterms:W3CDTF">2023-07-30T06:44:14Z</dcterms:created>
  <dcterms:modified xsi:type="dcterms:W3CDTF">2023-09-04T06:17:31Z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