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sldIdLst>
    <p:sldId id="260" r:id="rId5"/>
    <p:sldId id="257" r:id="rId6"/>
    <p:sldId id="262" r:id="rId7"/>
    <p:sldId id="261" r:id="rId8"/>
    <p:sldId id="269" r:id="rId9"/>
    <p:sldId id="271" r:id="rId10"/>
    <p:sldId id="272" r:id="rId11"/>
    <p:sldId id="273" r:id="rId12"/>
    <p:sldId id="268" r:id="rId13"/>
    <p:sldId id="276" r:id="rId14"/>
    <p:sldId id="275" r:id="rId15"/>
    <p:sldId id="265" r:id="rId16"/>
    <p:sldId id="270" r:id="rId17"/>
    <p:sldId id="264" r:id="rId18"/>
    <p:sldId id="263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BB8F6-45A7-461E-94C2-C57DFC19D87E}" v="61" dt="2022-11-06T11:31:56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E30BB8F6-45A7-461E-94C2-C57DFC19D87E}"/>
    <pc:docChg chg="undo redo custSel addSld delSld modSld sldOrd modMainMaster">
      <pc:chgData name="Bantwal Hebbahalasinakate, Mayur Pai" userId="754cdd8c-0ff8-48ba-be35-c2e80932eaf7" providerId="ADAL" clId="{E30BB8F6-45A7-461E-94C2-C57DFC19D87E}" dt="2022-11-06T11:34:19.532" v="2234"/>
      <pc:docMkLst>
        <pc:docMk/>
      </pc:docMkLst>
      <pc:sldChg chg="modSp mod modTransition">
        <pc:chgData name="Bantwal Hebbahalasinakate, Mayur Pai" userId="754cdd8c-0ff8-48ba-be35-c2e80932eaf7" providerId="ADAL" clId="{E30BB8F6-45A7-461E-94C2-C57DFC19D87E}" dt="2022-11-06T11:26:42.438" v="2214"/>
        <pc:sldMkLst>
          <pc:docMk/>
          <pc:sldMk cId="990684553" sldId="257"/>
        </pc:sldMkLst>
        <pc:spChg chg="mod">
          <ac:chgData name="Bantwal Hebbahalasinakate, Mayur Pai" userId="754cdd8c-0ff8-48ba-be35-c2e80932eaf7" providerId="ADAL" clId="{E30BB8F6-45A7-461E-94C2-C57DFC19D87E}" dt="2022-11-06T04:34:56.758" v="443" actId="404"/>
          <ac:spMkLst>
            <pc:docMk/>
            <pc:sldMk cId="990684553" sldId="257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6:12:50.966" v="1654" actId="120"/>
          <ac:spMkLst>
            <pc:docMk/>
            <pc:sldMk cId="990684553" sldId="257"/>
            <ac:spMk id="3" creationId="{60DFF4FA-F598-4962-B6AB-31A8BE724E52}"/>
          </ac:spMkLst>
        </pc:spChg>
      </pc:sldChg>
      <pc:sldChg chg="addSp modSp mod modTransition">
        <pc:chgData name="Bantwal Hebbahalasinakate, Mayur Pai" userId="754cdd8c-0ff8-48ba-be35-c2e80932eaf7" providerId="ADAL" clId="{E30BB8F6-45A7-461E-94C2-C57DFC19D87E}" dt="2022-11-06T11:26:42.438" v="2214"/>
        <pc:sldMkLst>
          <pc:docMk/>
          <pc:sldMk cId="3884466951" sldId="260"/>
        </pc:sldMkLst>
        <pc:spChg chg="mod">
          <ac:chgData name="Bantwal Hebbahalasinakate, Mayur Pai" userId="754cdd8c-0ff8-48ba-be35-c2e80932eaf7" providerId="ADAL" clId="{E30BB8F6-45A7-461E-94C2-C57DFC19D87E}" dt="2022-11-06T04:34:41.951" v="442" actId="404"/>
          <ac:spMkLst>
            <pc:docMk/>
            <pc:sldMk cId="3884466951" sldId="260"/>
            <ac:spMk id="2" creationId="{652CD06E-EB43-4697-A9C1-290232C3BAD6}"/>
          </ac:spMkLst>
        </pc:spChg>
        <pc:spChg chg="add mod">
          <ac:chgData name="Bantwal Hebbahalasinakate, Mayur Pai" userId="754cdd8c-0ff8-48ba-be35-c2e80932eaf7" providerId="ADAL" clId="{E30BB8F6-45A7-461E-94C2-C57DFC19D87E}" dt="2022-11-06T06:09:20.210" v="1588" actId="14838"/>
          <ac:spMkLst>
            <pc:docMk/>
            <pc:sldMk cId="3884466951" sldId="260"/>
            <ac:spMk id="6" creationId="{F18FFB80-7C3A-0464-06CE-EE5DB15AED90}"/>
          </ac:spMkLst>
        </pc:spChg>
      </pc:sldChg>
      <pc:sldChg chg="modSp mod modTransition">
        <pc:chgData name="Bantwal Hebbahalasinakate, Mayur Pai" userId="754cdd8c-0ff8-48ba-be35-c2e80932eaf7" providerId="ADAL" clId="{E30BB8F6-45A7-461E-94C2-C57DFC19D87E}" dt="2022-11-06T11:26:42.438" v="2214"/>
        <pc:sldMkLst>
          <pc:docMk/>
          <pc:sldMk cId="941478178" sldId="261"/>
        </pc:sldMkLst>
        <pc:spChg chg="mod">
          <ac:chgData name="Bantwal Hebbahalasinakate, Mayur Pai" userId="754cdd8c-0ff8-48ba-be35-c2e80932eaf7" providerId="ADAL" clId="{E30BB8F6-45A7-461E-94C2-C57DFC19D87E}" dt="2022-11-06T04:35:19.407" v="444" actId="404"/>
          <ac:spMkLst>
            <pc:docMk/>
            <pc:sldMk cId="941478178" sldId="261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4:31:11.655" v="267" actId="20577"/>
          <ac:spMkLst>
            <pc:docMk/>
            <pc:sldMk cId="941478178" sldId="261"/>
            <ac:spMk id="3" creationId="{60DFF4FA-F598-4962-B6AB-31A8BE724E52}"/>
          </ac:spMkLst>
        </pc:spChg>
      </pc:sldChg>
      <pc:sldChg chg="modSp mod ord modTransition">
        <pc:chgData name="Bantwal Hebbahalasinakate, Mayur Pai" userId="754cdd8c-0ff8-48ba-be35-c2e80932eaf7" providerId="ADAL" clId="{E30BB8F6-45A7-461E-94C2-C57DFC19D87E}" dt="2022-11-06T11:32:38.172" v="2220"/>
        <pc:sldMkLst>
          <pc:docMk/>
          <pc:sldMk cId="887932417" sldId="262"/>
        </pc:sldMkLst>
        <pc:spChg chg="mod">
          <ac:chgData name="Bantwal Hebbahalasinakate, Mayur Pai" userId="754cdd8c-0ff8-48ba-be35-c2e80932eaf7" providerId="ADAL" clId="{E30BB8F6-45A7-461E-94C2-C57DFC19D87E}" dt="2022-11-06T04:35:34.399" v="445" actId="404"/>
          <ac:spMkLst>
            <pc:docMk/>
            <pc:sldMk cId="887932417" sldId="262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4:30:45.734" v="261" actId="404"/>
          <ac:spMkLst>
            <pc:docMk/>
            <pc:sldMk cId="887932417" sldId="262"/>
            <ac:spMk id="3" creationId="{60DFF4FA-F598-4962-B6AB-31A8BE724E52}"/>
          </ac:spMkLst>
        </pc:spChg>
      </pc:sldChg>
      <pc:sldChg chg="modSp mod ord modTransition">
        <pc:chgData name="Bantwal Hebbahalasinakate, Mayur Pai" userId="754cdd8c-0ff8-48ba-be35-c2e80932eaf7" providerId="ADAL" clId="{E30BB8F6-45A7-461E-94C2-C57DFC19D87E}" dt="2022-11-06T11:34:19.532" v="2234"/>
        <pc:sldMkLst>
          <pc:docMk/>
          <pc:sldMk cId="358777636" sldId="263"/>
        </pc:sldMkLst>
        <pc:spChg chg="mod">
          <ac:chgData name="Bantwal Hebbahalasinakate, Mayur Pai" userId="754cdd8c-0ff8-48ba-be35-c2e80932eaf7" providerId="ADAL" clId="{E30BB8F6-45A7-461E-94C2-C57DFC19D87E}" dt="2022-11-06T04:35:40.339" v="446" actId="404"/>
          <ac:spMkLst>
            <pc:docMk/>
            <pc:sldMk cId="358777636" sldId="263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6:10:05.649" v="1594" actId="20577"/>
          <ac:spMkLst>
            <pc:docMk/>
            <pc:sldMk cId="358777636" sldId="263"/>
            <ac:spMk id="3" creationId="{60DFF4FA-F598-4962-B6AB-31A8BE724E52}"/>
          </ac:spMkLst>
        </pc:spChg>
      </pc:sldChg>
      <pc:sldChg chg="modSp mod ord modTransition">
        <pc:chgData name="Bantwal Hebbahalasinakate, Mayur Pai" userId="754cdd8c-0ff8-48ba-be35-c2e80932eaf7" providerId="ADAL" clId="{E30BB8F6-45A7-461E-94C2-C57DFC19D87E}" dt="2022-11-06T11:34:10.615" v="2230"/>
        <pc:sldMkLst>
          <pc:docMk/>
          <pc:sldMk cId="2179368420" sldId="264"/>
        </pc:sldMkLst>
        <pc:spChg chg="mod">
          <ac:chgData name="Bantwal Hebbahalasinakate, Mayur Pai" userId="754cdd8c-0ff8-48ba-be35-c2e80932eaf7" providerId="ADAL" clId="{E30BB8F6-45A7-461E-94C2-C57DFC19D87E}" dt="2022-11-06T04:35:43.500" v="447" actId="404"/>
          <ac:spMkLst>
            <pc:docMk/>
            <pc:sldMk cId="2179368420" sldId="264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6:11:15.838" v="1597" actId="9"/>
          <ac:spMkLst>
            <pc:docMk/>
            <pc:sldMk cId="2179368420" sldId="264"/>
            <ac:spMk id="3" creationId="{60DFF4FA-F598-4962-B6AB-31A8BE724E52}"/>
          </ac:spMkLst>
        </pc:spChg>
      </pc:sldChg>
      <pc:sldChg chg="modSp mod ord modTransition">
        <pc:chgData name="Bantwal Hebbahalasinakate, Mayur Pai" userId="754cdd8c-0ff8-48ba-be35-c2e80932eaf7" providerId="ADAL" clId="{E30BB8F6-45A7-461E-94C2-C57DFC19D87E}" dt="2022-11-06T11:34:07.660" v="2228"/>
        <pc:sldMkLst>
          <pc:docMk/>
          <pc:sldMk cId="1038668319" sldId="265"/>
        </pc:sldMkLst>
        <pc:spChg chg="mod">
          <ac:chgData name="Bantwal Hebbahalasinakate, Mayur Pai" userId="754cdd8c-0ff8-48ba-be35-c2e80932eaf7" providerId="ADAL" clId="{E30BB8F6-45A7-461E-94C2-C57DFC19D87E}" dt="2022-11-06T04:49:22.380" v="913" actId="12788"/>
          <ac:spMkLst>
            <pc:docMk/>
            <pc:sldMk cId="1038668319" sldId="265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4:45:43.540" v="734" actId="207"/>
          <ac:spMkLst>
            <pc:docMk/>
            <pc:sldMk cId="1038668319" sldId="265"/>
            <ac:spMk id="3" creationId="{60DFF4FA-F598-4962-B6AB-31A8BE724E52}"/>
          </ac:spMkLst>
        </pc:spChg>
      </pc:sldChg>
      <pc:sldChg chg="modSp del mod">
        <pc:chgData name="Bantwal Hebbahalasinakate, Mayur Pai" userId="754cdd8c-0ff8-48ba-be35-c2e80932eaf7" providerId="ADAL" clId="{E30BB8F6-45A7-461E-94C2-C57DFC19D87E}" dt="2022-11-06T04:48:52.064" v="911" actId="47"/>
        <pc:sldMkLst>
          <pc:docMk/>
          <pc:sldMk cId="1165510480" sldId="266"/>
        </pc:sldMkLst>
        <pc:spChg chg="mod">
          <ac:chgData name="Bantwal Hebbahalasinakate, Mayur Pai" userId="754cdd8c-0ff8-48ba-be35-c2e80932eaf7" providerId="ADAL" clId="{E30BB8F6-45A7-461E-94C2-C57DFC19D87E}" dt="2022-11-06T04:36:10.084" v="452" actId="404"/>
          <ac:spMkLst>
            <pc:docMk/>
            <pc:sldMk cId="1165510480" sldId="266"/>
            <ac:spMk id="2" creationId="{C7492CCE-C435-464E-A19A-D4C606FDBE3D}"/>
          </ac:spMkLst>
        </pc:spChg>
      </pc:sldChg>
      <pc:sldChg chg="modSp mod modTransition">
        <pc:chgData name="Bantwal Hebbahalasinakate, Mayur Pai" userId="754cdd8c-0ff8-48ba-be35-c2e80932eaf7" providerId="ADAL" clId="{E30BB8F6-45A7-461E-94C2-C57DFC19D87E}" dt="2022-11-06T11:26:42.438" v="2214"/>
        <pc:sldMkLst>
          <pc:docMk/>
          <pc:sldMk cId="203798061" sldId="267"/>
        </pc:sldMkLst>
        <pc:spChg chg="mod">
          <ac:chgData name="Bantwal Hebbahalasinakate, Mayur Pai" userId="754cdd8c-0ff8-48ba-be35-c2e80932eaf7" providerId="ADAL" clId="{E30BB8F6-45A7-461E-94C2-C57DFC19D87E}" dt="2022-11-06T04:36:05.442" v="451" actId="404"/>
          <ac:spMkLst>
            <pc:docMk/>
            <pc:sldMk cId="203798061" sldId="267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6:15:43.042" v="1739" actId="20577"/>
          <ac:spMkLst>
            <pc:docMk/>
            <pc:sldMk cId="203798061" sldId="267"/>
            <ac:spMk id="3" creationId="{60DFF4FA-F598-4962-B6AB-31A8BE724E52}"/>
          </ac:spMkLst>
        </pc:spChg>
      </pc:sldChg>
      <pc:sldChg chg="addSp delSp modSp mod ord modTransition">
        <pc:chgData name="Bantwal Hebbahalasinakate, Mayur Pai" userId="754cdd8c-0ff8-48ba-be35-c2e80932eaf7" providerId="ADAL" clId="{E30BB8F6-45A7-461E-94C2-C57DFC19D87E}" dt="2022-11-06T11:33:40.862" v="2222"/>
        <pc:sldMkLst>
          <pc:docMk/>
          <pc:sldMk cId="3880854755" sldId="268"/>
        </pc:sldMkLst>
        <pc:spChg chg="mod">
          <ac:chgData name="Bantwal Hebbahalasinakate, Mayur Pai" userId="754cdd8c-0ff8-48ba-be35-c2e80932eaf7" providerId="ADAL" clId="{E30BB8F6-45A7-461E-94C2-C57DFC19D87E}" dt="2022-11-06T04:36:02.558" v="450" actId="404"/>
          <ac:spMkLst>
            <pc:docMk/>
            <pc:sldMk cId="3880854755" sldId="268"/>
            <ac:spMk id="2" creationId="{C7492CCE-C435-464E-A19A-D4C606FDBE3D}"/>
          </ac:spMkLst>
        </pc:spChg>
        <pc:spChg chg="del mod">
          <ac:chgData name="Bantwal Hebbahalasinakate, Mayur Pai" userId="754cdd8c-0ff8-48ba-be35-c2e80932eaf7" providerId="ADAL" clId="{E30BB8F6-45A7-461E-94C2-C57DFC19D87E}" dt="2022-11-06T06:29:29.786" v="1955" actId="478"/>
          <ac:spMkLst>
            <pc:docMk/>
            <pc:sldMk cId="3880854755" sldId="268"/>
            <ac:spMk id="3" creationId="{60DFF4FA-F598-4962-B6AB-31A8BE724E52}"/>
          </ac:spMkLst>
        </pc:spChg>
        <pc:spChg chg="add del mod">
          <ac:chgData name="Bantwal Hebbahalasinakate, Mayur Pai" userId="754cdd8c-0ff8-48ba-be35-c2e80932eaf7" providerId="ADAL" clId="{E30BB8F6-45A7-461E-94C2-C57DFC19D87E}" dt="2022-11-06T06:29:31.617" v="1956" actId="478"/>
          <ac:spMkLst>
            <pc:docMk/>
            <pc:sldMk cId="3880854755" sldId="268"/>
            <ac:spMk id="6" creationId="{6F5602EA-B51A-6C5F-368B-E5B3DFD1F10D}"/>
          </ac:spMkLst>
        </pc:spChg>
        <pc:graphicFrameChg chg="add mod modGraphic">
          <ac:chgData name="Bantwal Hebbahalasinakate, Mayur Pai" userId="754cdd8c-0ff8-48ba-be35-c2e80932eaf7" providerId="ADAL" clId="{E30BB8F6-45A7-461E-94C2-C57DFC19D87E}" dt="2022-11-06T06:40:02.828" v="2107" actId="1036"/>
          <ac:graphicFrameMkLst>
            <pc:docMk/>
            <pc:sldMk cId="3880854755" sldId="268"/>
            <ac:graphicFrameMk id="4" creationId="{9AC81856-9748-CEF3-AB7B-071E94026721}"/>
          </ac:graphicFrameMkLst>
        </pc:graphicFrameChg>
      </pc:sldChg>
      <pc:sldChg chg="add">
        <pc:chgData name="Bantwal Hebbahalasinakate, Mayur Pai" userId="754cdd8c-0ff8-48ba-be35-c2e80932eaf7" providerId="ADAL" clId="{E30BB8F6-45A7-461E-94C2-C57DFC19D87E}" dt="2022-11-06T11:31:56.519" v="2216"/>
        <pc:sldMkLst>
          <pc:docMk/>
          <pc:sldMk cId="629888709" sldId="269"/>
        </pc:sldMkLst>
      </pc:sldChg>
      <pc:sldChg chg="modSp del mod modTransition">
        <pc:chgData name="Bantwal Hebbahalasinakate, Mayur Pai" userId="754cdd8c-0ff8-48ba-be35-c2e80932eaf7" providerId="ADAL" clId="{E30BB8F6-45A7-461E-94C2-C57DFC19D87E}" dt="2022-11-06T11:31:47.033" v="2215" actId="2696"/>
        <pc:sldMkLst>
          <pc:docMk/>
          <pc:sldMk cId="1636514186" sldId="269"/>
        </pc:sldMkLst>
        <pc:spChg chg="mod">
          <ac:chgData name="Bantwal Hebbahalasinakate, Mayur Pai" userId="754cdd8c-0ff8-48ba-be35-c2e80932eaf7" providerId="ADAL" clId="{E30BB8F6-45A7-461E-94C2-C57DFC19D87E}" dt="2022-11-06T04:58:09.477" v="1034" actId="27636"/>
          <ac:spMkLst>
            <pc:docMk/>
            <pc:sldMk cId="1636514186" sldId="269"/>
            <ac:spMk id="3" creationId="{60DFF4FA-F598-4962-B6AB-31A8BE724E52}"/>
          </ac:spMkLst>
        </pc:spChg>
      </pc:sldChg>
      <pc:sldChg chg="del">
        <pc:chgData name="Bantwal Hebbahalasinakate, Mayur Pai" userId="754cdd8c-0ff8-48ba-be35-c2e80932eaf7" providerId="ADAL" clId="{E30BB8F6-45A7-461E-94C2-C57DFC19D87E}" dt="2022-11-06T04:35:58.688" v="449" actId="47"/>
        <pc:sldMkLst>
          <pc:docMk/>
          <pc:sldMk cId="917041162" sldId="270"/>
        </pc:sldMkLst>
      </pc:sldChg>
      <pc:sldChg chg="modSp add mod ord modTransition">
        <pc:chgData name="Bantwal Hebbahalasinakate, Mayur Pai" userId="754cdd8c-0ff8-48ba-be35-c2e80932eaf7" providerId="ADAL" clId="{E30BB8F6-45A7-461E-94C2-C57DFC19D87E}" dt="2022-11-06T11:34:12.526" v="2232"/>
        <pc:sldMkLst>
          <pc:docMk/>
          <pc:sldMk cId="1661182405" sldId="270"/>
        </pc:sldMkLst>
        <pc:spChg chg="mod">
          <ac:chgData name="Bantwal Hebbahalasinakate, Mayur Pai" userId="754cdd8c-0ff8-48ba-be35-c2e80932eaf7" providerId="ADAL" clId="{E30BB8F6-45A7-461E-94C2-C57DFC19D87E}" dt="2022-11-06T04:49:34.968" v="915" actId="12788"/>
          <ac:spMkLst>
            <pc:docMk/>
            <pc:sldMk cId="1661182405" sldId="270"/>
            <ac:spMk id="2" creationId="{C7492CCE-C435-464E-A19A-D4C606FDBE3D}"/>
          </ac:spMkLst>
        </pc:spChg>
        <pc:spChg chg="mod">
          <ac:chgData name="Bantwal Hebbahalasinakate, Mayur Pai" userId="754cdd8c-0ff8-48ba-be35-c2e80932eaf7" providerId="ADAL" clId="{E30BB8F6-45A7-461E-94C2-C57DFC19D87E}" dt="2022-11-06T04:47:49.456" v="902" actId="20577"/>
          <ac:spMkLst>
            <pc:docMk/>
            <pc:sldMk cId="1661182405" sldId="270"/>
            <ac:spMk id="3" creationId="{60DFF4FA-F598-4962-B6AB-31A8BE724E52}"/>
          </ac:spMkLst>
        </pc:spChg>
      </pc:sldChg>
      <pc:sldChg chg="modSp add del mod modTransition">
        <pc:chgData name="Bantwal Hebbahalasinakate, Mayur Pai" userId="754cdd8c-0ff8-48ba-be35-c2e80932eaf7" providerId="ADAL" clId="{E30BB8F6-45A7-461E-94C2-C57DFC19D87E}" dt="2022-11-06T11:31:47.033" v="2215" actId="2696"/>
        <pc:sldMkLst>
          <pc:docMk/>
          <pc:sldMk cId="617212944" sldId="271"/>
        </pc:sldMkLst>
        <pc:spChg chg="mod">
          <ac:chgData name="Bantwal Hebbahalasinakate, Mayur Pai" userId="754cdd8c-0ff8-48ba-be35-c2e80932eaf7" providerId="ADAL" clId="{E30BB8F6-45A7-461E-94C2-C57DFC19D87E}" dt="2022-11-06T04:58:04.744" v="1031" actId="404"/>
          <ac:spMkLst>
            <pc:docMk/>
            <pc:sldMk cId="617212944" sldId="271"/>
            <ac:spMk id="3" creationId="{60DFF4FA-F598-4962-B6AB-31A8BE724E52}"/>
          </ac:spMkLst>
        </pc:spChg>
      </pc:sldChg>
      <pc:sldChg chg="add">
        <pc:chgData name="Bantwal Hebbahalasinakate, Mayur Pai" userId="754cdd8c-0ff8-48ba-be35-c2e80932eaf7" providerId="ADAL" clId="{E30BB8F6-45A7-461E-94C2-C57DFC19D87E}" dt="2022-11-06T11:31:56.519" v="2216"/>
        <pc:sldMkLst>
          <pc:docMk/>
          <pc:sldMk cId="2728380762" sldId="271"/>
        </pc:sldMkLst>
      </pc:sldChg>
      <pc:sldChg chg="addSp delSp modSp add del mod modTransition">
        <pc:chgData name="Bantwal Hebbahalasinakate, Mayur Pai" userId="754cdd8c-0ff8-48ba-be35-c2e80932eaf7" providerId="ADAL" clId="{E30BB8F6-45A7-461E-94C2-C57DFC19D87E}" dt="2022-11-06T11:31:47.033" v="2215" actId="2696"/>
        <pc:sldMkLst>
          <pc:docMk/>
          <pc:sldMk cId="351140311" sldId="272"/>
        </pc:sldMkLst>
        <pc:spChg chg="mod">
          <ac:chgData name="Bantwal Hebbahalasinakate, Mayur Pai" userId="754cdd8c-0ff8-48ba-be35-c2e80932eaf7" providerId="ADAL" clId="{E30BB8F6-45A7-461E-94C2-C57DFC19D87E}" dt="2022-11-06T05:04:21.105" v="1143" actId="20577"/>
          <ac:spMkLst>
            <pc:docMk/>
            <pc:sldMk cId="351140311" sldId="272"/>
            <ac:spMk id="3" creationId="{60DFF4FA-F598-4962-B6AB-31A8BE724E52}"/>
          </ac:spMkLst>
        </pc:spChg>
        <pc:spChg chg="add del">
          <ac:chgData name="Bantwal Hebbahalasinakate, Mayur Pai" userId="754cdd8c-0ff8-48ba-be35-c2e80932eaf7" providerId="ADAL" clId="{E30BB8F6-45A7-461E-94C2-C57DFC19D87E}" dt="2022-11-06T05:00:47.432" v="1037"/>
          <ac:spMkLst>
            <pc:docMk/>
            <pc:sldMk cId="351140311" sldId="272"/>
            <ac:spMk id="4" creationId="{B8021EFB-5A7D-41CF-82A5-36EF4E8C594C}"/>
          </ac:spMkLst>
        </pc:spChg>
        <pc:spChg chg="add del">
          <ac:chgData name="Bantwal Hebbahalasinakate, Mayur Pai" userId="754cdd8c-0ff8-48ba-be35-c2e80932eaf7" providerId="ADAL" clId="{E30BB8F6-45A7-461E-94C2-C57DFC19D87E}" dt="2022-11-06T05:01:05.690" v="1089"/>
          <ac:spMkLst>
            <pc:docMk/>
            <pc:sldMk cId="351140311" sldId="272"/>
            <ac:spMk id="5" creationId="{4B728A98-3A3B-2799-EF2B-94D7BEBBAA0C}"/>
          </ac:spMkLst>
        </pc:spChg>
        <pc:spChg chg="add del">
          <ac:chgData name="Bantwal Hebbahalasinakate, Mayur Pai" userId="754cdd8c-0ff8-48ba-be35-c2e80932eaf7" providerId="ADAL" clId="{E30BB8F6-45A7-461E-94C2-C57DFC19D87E}" dt="2022-11-06T05:01:08.568" v="1091"/>
          <ac:spMkLst>
            <pc:docMk/>
            <pc:sldMk cId="351140311" sldId="272"/>
            <ac:spMk id="6" creationId="{05F08A91-F3F4-90BC-0E2C-6439777AD3D9}"/>
          </ac:spMkLst>
        </pc:spChg>
        <pc:spChg chg="add del">
          <ac:chgData name="Bantwal Hebbahalasinakate, Mayur Pai" userId="754cdd8c-0ff8-48ba-be35-c2e80932eaf7" providerId="ADAL" clId="{E30BB8F6-45A7-461E-94C2-C57DFC19D87E}" dt="2022-11-06T05:02:05.648" v="1111"/>
          <ac:spMkLst>
            <pc:docMk/>
            <pc:sldMk cId="351140311" sldId="272"/>
            <ac:spMk id="7" creationId="{3E1C7084-7FDC-4A01-02F9-99A638D606E4}"/>
          </ac:spMkLst>
        </pc:spChg>
        <pc:spChg chg="add del">
          <ac:chgData name="Bantwal Hebbahalasinakate, Mayur Pai" userId="754cdd8c-0ff8-48ba-be35-c2e80932eaf7" providerId="ADAL" clId="{E30BB8F6-45A7-461E-94C2-C57DFC19D87E}" dt="2022-11-06T05:02:10.238" v="1114"/>
          <ac:spMkLst>
            <pc:docMk/>
            <pc:sldMk cId="351140311" sldId="272"/>
            <ac:spMk id="8" creationId="{4250D5E6-EA76-81DE-62ED-D852EE0FA864}"/>
          </ac:spMkLst>
        </pc:spChg>
      </pc:sldChg>
      <pc:sldChg chg="add">
        <pc:chgData name="Bantwal Hebbahalasinakate, Mayur Pai" userId="754cdd8c-0ff8-48ba-be35-c2e80932eaf7" providerId="ADAL" clId="{E30BB8F6-45A7-461E-94C2-C57DFC19D87E}" dt="2022-11-06T11:31:56.519" v="2216"/>
        <pc:sldMkLst>
          <pc:docMk/>
          <pc:sldMk cId="3543692561" sldId="272"/>
        </pc:sldMkLst>
      </pc:sldChg>
      <pc:sldChg chg="modSp add del mod modTransition">
        <pc:chgData name="Bantwal Hebbahalasinakate, Mayur Pai" userId="754cdd8c-0ff8-48ba-be35-c2e80932eaf7" providerId="ADAL" clId="{E30BB8F6-45A7-461E-94C2-C57DFC19D87E}" dt="2022-11-06T11:31:47.033" v="2215" actId="2696"/>
        <pc:sldMkLst>
          <pc:docMk/>
          <pc:sldMk cId="73026773" sldId="273"/>
        </pc:sldMkLst>
        <pc:spChg chg="mod">
          <ac:chgData name="Bantwal Hebbahalasinakate, Mayur Pai" userId="754cdd8c-0ff8-48ba-be35-c2e80932eaf7" providerId="ADAL" clId="{E30BB8F6-45A7-461E-94C2-C57DFC19D87E}" dt="2022-11-06T05:07:08.106" v="1201" actId="255"/>
          <ac:spMkLst>
            <pc:docMk/>
            <pc:sldMk cId="73026773" sldId="273"/>
            <ac:spMk id="3" creationId="{60DFF4FA-F598-4962-B6AB-31A8BE724E52}"/>
          </ac:spMkLst>
        </pc:spChg>
      </pc:sldChg>
      <pc:sldChg chg="add">
        <pc:chgData name="Bantwal Hebbahalasinakate, Mayur Pai" userId="754cdd8c-0ff8-48ba-be35-c2e80932eaf7" providerId="ADAL" clId="{E30BB8F6-45A7-461E-94C2-C57DFC19D87E}" dt="2022-11-06T11:31:56.519" v="2216"/>
        <pc:sldMkLst>
          <pc:docMk/>
          <pc:sldMk cId="4258910802" sldId="273"/>
        </pc:sldMkLst>
      </pc:sldChg>
      <pc:sldChg chg="delSp modSp add mod ord modTransition">
        <pc:chgData name="Bantwal Hebbahalasinakate, Mayur Pai" userId="754cdd8c-0ff8-48ba-be35-c2e80932eaf7" providerId="ADAL" clId="{E30BB8F6-45A7-461E-94C2-C57DFC19D87E}" dt="2022-11-06T11:26:42.438" v="2214"/>
        <pc:sldMkLst>
          <pc:docMk/>
          <pc:sldMk cId="1937913418" sldId="274"/>
        </pc:sldMkLst>
        <pc:spChg chg="mod">
          <ac:chgData name="Bantwal Hebbahalasinakate, Mayur Pai" userId="754cdd8c-0ff8-48ba-be35-c2e80932eaf7" providerId="ADAL" clId="{E30BB8F6-45A7-461E-94C2-C57DFC19D87E}" dt="2022-11-06T05:10:12.493" v="1281" actId="207"/>
          <ac:spMkLst>
            <pc:docMk/>
            <pc:sldMk cId="1937913418" sldId="274"/>
            <ac:spMk id="2" creationId="{652CD06E-EB43-4697-A9C1-290232C3BAD6}"/>
          </ac:spMkLst>
        </pc:spChg>
        <pc:spChg chg="del mod">
          <ac:chgData name="Bantwal Hebbahalasinakate, Mayur Pai" userId="754cdd8c-0ff8-48ba-be35-c2e80932eaf7" providerId="ADAL" clId="{E30BB8F6-45A7-461E-94C2-C57DFC19D87E}" dt="2022-11-06T05:08:57.006" v="1229"/>
          <ac:spMkLst>
            <pc:docMk/>
            <pc:sldMk cId="1937913418" sldId="274"/>
            <ac:spMk id="6" creationId="{F18FFB80-7C3A-0464-06CE-EE5DB15AED90}"/>
          </ac:spMkLst>
        </pc:spChg>
      </pc:sldChg>
      <pc:sldChg chg="add del">
        <pc:chgData name="Bantwal Hebbahalasinakate, Mayur Pai" userId="754cdd8c-0ff8-48ba-be35-c2e80932eaf7" providerId="ADAL" clId="{E30BB8F6-45A7-461E-94C2-C57DFC19D87E}" dt="2022-11-06T05:08:10.520" v="1203" actId="47"/>
        <pc:sldMkLst>
          <pc:docMk/>
          <pc:sldMk cId="2548788170" sldId="274"/>
        </pc:sldMkLst>
      </pc:sldChg>
      <pc:sldChg chg="modSp add mod ord modTransition">
        <pc:chgData name="Bantwal Hebbahalasinakate, Mayur Pai" userId="754cdd8c-0ff8-48ba-be35-c2e80932eaf7" providerId="ADAL" clId="{E30BB8F6-45A7-461E-94C2-C57DFC19D87E}" dt="2022-11-06T11:33:50.803" v="2226"/>
        <pc:sldMkLst>
          <pc:docMk/>
          <pc:sldMk cId="719419108" sldId="275"/>
        </pc:sldMkLst>
        <pc:graphicFrameChg chg="mod modGraphic">
          <ac:chgData name="Bantwal Hebbahalasinakate, Mayur Pai" userId="754cdd8c-0ff8-48ba-be35-c2e80932eaf7" providerId="ADAL" clId="{E30BB8F6-45A7-461E-94C2-C57DFC19D87E}" dt="2022-11-06T06:49:04.186" v="2151"/>
          <ac:graphicFrameMkLst>
            <pc:docMk/>
            <pc:sldMk cId="719419108" sldId="275"/>
            <ac:graphicFrameMk id="4" creationId="{9AC81856-9748-CEF3-AB7B-071E94026721}"/>
          </ac:graphicFrameMkLst>
        </pc:graphicFrameChg>
      </pc:sldChg>
      <pc:sldChg chg="modSp add mod ord modTransition">
        <pc:chgData name="Bantwal Hebbahalasinakate, Mayur Pai" userId="754cdd8c-0ff8-48ba-be35-c2e80932eaf7" providerId="ADAL" clId="{E30BB8F6-45A7-461E-94C2-C57DFC19D87E}" dt="2022-11-06T11:33:46.224" v="2224"/>
        <pc:sldMkLst>
          <pc:docMk/>
          <pc:sldMk cId="1909172490" sldId="276"/>
        </pc:sldMkLst>
        <pc:graphicFrameChg chg="mod modGraphic">
          <ac:chgData name="Bantwal Hebbahalasinakate, Mayur Pai" userId="754cdd8c-0ff8-48ba-be35-c2e80932eaf7" providerId="ADAL" clId="{E30BB8F6-45A7-461E-94C2-C57DFC19D87E}" dt="2022-11-06T06:54:29.721" v="2204" actId="2165"/>
          <ac:graphicFrameMkLst>
            <pc:docMk/>
            <pc:sldMk cId="1909172490" sldId="276"/>
            <ac:graphicFrameMk id="4" creationId="{9AC81856-9748-CEF3-AB7B-071E94026721}"/>
          </ac:graphicFrameMkLst>
        </pc:graphicFrameChg>
      </pc:sldChg>
      <pc:sldMasterChg chg="modTransition modSldLayout">
        <pc:chgData name="Bantwal Hebbahalasinakate, Mayur Pai" userId="754cdd8c-0ff8-48ba-be35-c2e80932eaf7" providerId="ADAL" clId="{E30BB8F6-45A7-461E-94C2-C57DFC19D87E}" dt="2022-11-06T11:26:42.438" v="2214"/>
        <pc:sldMasterMkLst>
          <pc:docMk/>
          <pc:sldMasterMk cId="0" sldId="2147483648"/>
        </pc:sldMasterMkLst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Bantwal Hebbahalasinakate, Mayur Pai" userId="754cdd8c-0ff8-48ba-be35-c2e80932eaf7" providerId="ADAL" clId="{E30BB8F6-45A7-461E-94C2-C57DFC19D87E}" dt="2022-11-06T11:26:42.438" v="2214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ushikkothagal/ipl-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697" y="1385638"/>
            <a:ext cx="9800606" cy="3258954"/>
          </a:xfrm>
        </p:spPr>
        <p:txBody>
          <a:bodyPr numCol="1" anchor="ctr">
            <a:normAutofit/>
          </a:bodyPr>
          <a:lstStyle/>
          <a:p>
            <a:pPr algn="ctr"/>
            <a:r>
              <a:rPr lang="en-US" sz="5400" b="1" dirty="0">
                <a:effectLst/>
                <a:latin typeface="Mystical Woods Smooth Script" panose="02000500000000000000" pitchFamily="2" charset="0"/>
              </a:rPr>
              <a:t>Full Stack Development using Spring Boot and React JS</a:t>
            </a:r>
            <a:endParaRPr lang="en-US" sz="62300" b="1" dirty="0">
              <a:solidFill>
                <a:srgbClr val="30ACEC"/>
              </a:solidFill>
              <a:latin typeface="Mystical Woods Smooth Script" panose="02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FB80-7C3A-0464-06CE-EE5DB15AED90}"/>
              </a:ext>
            </a:extLst>
          </p:cNvPr>
          <p:cNvSpPr/>
          <p:nvPr/>
        </p:nvSpPr>
        <p:spPr>
          <a:xfrm>
            <a:off x="3451494" y="4382250"/>
            <a:ext cx="5289013" cy="9233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rgbClr val="30ACEC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Mystical Woods Smooth Script" panose="02000500000000000000" pitchFamily="2" charset="0"/>
              </a:rPr>
              <a:t>IPL Dashboard</a:t>
            </a:r>
            <a:endParaRPr lang="en-US" sz="54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rgbClr val="30ACEC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Libraries 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C81856-9748-CEF3-AB7B-071E94026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53224"/>
              </p:ext>
            </p:extLst>
          </p:nvPr>
        </p:nvGraphicFramePr>
        <p:xfrm>
          <a:off x="650748" y="1731301"/>
          <a:ext cx="10890504" cy="3840480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2394791">
                  <a:extLst>
                    <a:ext uri="{9D8B030D-6E8A-4147-A177-3AD203B41FA5}">
                      <a16:colId xmlns:a16="http://schemas.microsoft.com/office/drawing/2014/main" val="2004120215"/>
                    </a:ext>
                  </a:extLst>
                </a:gridCol>
                <a:gridCol w="8495713">
                  <a:extLst>
                    <a:ext uri="{9D8B030D-6E8A-4147-A177-3AD203B41FA5}">
                      <a16:colId xmlns:a16="http://schemas.microsoft.com/office/drawing/2014/main" val="3241661654"/>
                    </a:ext>
                  </a:extLst>
                </a:gridCol>
              </a:tblGrid>
              <a:tr h="164001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Spring Batch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An open source framework for batch processing. It is a lightweight, comprehensive solution designed to enable the development of robust batch applications, which are often found in modern enterprise systems.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831303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Spring Boot Actuator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It includes a number of additional features that help us to monitor and manage the Spring Boot application. We can use HTTP and JMX endpoints to manage and monitor the Spring Boot application.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51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7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Libraries 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C81856-9748-CEF3-AB7B-071E94026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1305"/>
              </p:ext>
            </p:extLst>
          </p:nvPr>
        </p:nvGraphicFramePr>
        <p:xfrm>
          <a:off x="650748" y="1731301"/>
          <a:ext cx="10890504" cy="4663440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2394791">
                  <a:extLst>
                    <a:ext uri="{9D8B030D-6E8A-4147-A177-3AD203B41FA5}">
                      <a16:colId xmlns:a16="http://schemas.microsoft.com/office/drawing/2014/main" val="2004120215"/>
                    </a:ext>
                  </a:extLst>
                </a:gridCol>
                <a:gridCol w="8495713">
                  <a:extLst>
                    <a:ext uri="{9D8B030D-6E8A-4147-A177-3AD203B41FA5}">
                      <a16:colId xmlns:a16="http://schemas.microsoft.com/office/drawing/2014/main" val="3241661654"/>
                    </a:ext>
                  </a:extLst>
                </a:gridCol>
              </a:tblGrid>
              <a:tr h="164001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HyperSQL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Database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A relational database engine written in Java, with a JDBC driver. A small, fast, multithreaded engine and server with memory and disk tables, transaction isolation, </a:t>
                      </a:r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multiversion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 concurrency and ACID.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831303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Node-sass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A library that provides binding for Node.js to </a:t>
                      </a:r>
                      <a:r>
                        <a:rPr lang="en-US" sz="2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LibSass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, the C version of the popular stylesheet preprocessor, Sass. It allows you to natively compile .</a:t>
                      </a:r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scss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 files to </a:t>
                      </a:r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css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 at incredible speed.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519315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React-minimal-pie-chart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Lightweight React SVG pie charts, with versatile options and CSS animation included.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43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41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326" y="0"/>
            <a:ext cx="8977348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Backend Layers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rmAutofit/>
          </a:bodyPr>
          <a:lstStyle/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b="1" dirty="0" err="1">
                <a:latin typeface="Cavolini" panose="03000502040302020204" pitchFamily="66" charset="0"/>
                <a:cs typeface="Cavolini" panose="03000502040302020204" pitchFamily="66" charset="0"/>
              </a:rPr>
              <a:t>src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/main/java</a:t>
            </a:r>
          </a:p>
          <a:p>
            <a:pPr marL="457200" lvl="1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{} </a:t>
            </a:r>
            <a:r>
              <a:rPr lang="en-US" sz="24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com.ipl</a:t>
            </a:r>
            <a:endParaRPr lang="en-US" sz="2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IplDashboardsApplication.java</a:t>
            </a:r>
          </a:p>
          <a:p>
            <a:pPr marL="457200" lvl="1" indent="0" algn="just">
              <a:buNone/>
            </a:pPr>
            <a:r>
              <a:rPr lang="en-US" sz="26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{}</a:t>
            </a:r>
            <a:r>
              <a:rPr lang="en-US" sz="26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6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com.ipl.controller</a:t>
            </a:r>
            <a:endParaRPr lang="en-US" sz="26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TeamController.java</a:t>
            </a:r>
          </a:p>
          <a:p>
            <a:pPr marL="457200" lvl="1" indent="0" algn="just">
              <a:buNone/>
            </a:pPr>
            <a:r>
              <a:rPr lang="en-US" sz="26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{} </a:t>
            </a:r>
            <a:r>
              <a:rPr lang="en-US" sz="26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com.ipl.data</a:t>
            </a:r>
            <a:endParaRPr lang="en-US" sz="26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BatchConfig.java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JobCompletionNotificationListener.java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MatchDataProcessor.java</a:t>
            </a:r>
          </a:p>
        </p:txBody>
      </p:sp>
    </p:spTree>
    <p:extLst>
      <p:ext uri="{BB962C8B-B14F-4D97-AF65-F5344CB8AC3E}">
        <p14:creationId xmlns:p14="http://schemas.microsoft.com/office/powerpoint/2010/main" val="103866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96" y="0"/>
            <a:ext cx="8979408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Backend Layers &amp;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rmAutofit/>
          </a:bodyPr>
          <a:lstStyle/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MatchInput.java</a:t>
            </a:r>
          </a:p>
          <a:p>
            <a:pPr marL="457200" lvl="1" indent="0" algn="just">
              <a:buNone/>
            </a:pPr>
            <a:r>
              <a:rPr lang="en-US" sz="26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{}</a:t>
            </a:r>
            <a:r>
              <a:rPr lang="en-US" sz="2600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6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com.ipl.model</a:t>
            </a:r>
            <a:endParaRPr lang="en-US" sz="26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Match.java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Team.java</a:t>
            </a:r>
          </a:p>
          <a:p>
            <a:pPr marL="457200" lvl="1" indent="0" algn="just">
              <a:buNone/>
            </a:pPr>
            <a:r>
              <a:rPr lang="en-US" sz="26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{} </a:t>
            </a:r>
            <a:r>
              <a:rPr lang="en-US" sz="2600" b="1" dirty="0" err="1">
                <a:latin typeface="Cavolini" panose="03000502040302020204" pitchFamily="66" charset="0"/>
                <a:cs typeface="Cavolini" panose="03000502040302020204" pitchFamily="66" charset="0"/>
              </a:rPr>
              <a:t>com.ipl.repository</a:t>
            </a:r>
            <a:endParaRPr lang="en-US" sz="26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MatchRepository.java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TeamRepository.java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66118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React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numCol="2" spcCol="914400" anchor="t">
            <a:normAutofit/>
          </a:bodyPr>
          <a:lstStyle/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components</a:t>
            </a:r>
          </a:p>
          <a:p>
            <a:pPr marL="457200" lvl="1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MatchDetailCard.js</a:t>
            </a:r>
          </a:p>
          <a:p>
            <a:pPr marL="457200" lvl="1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MatchSmallCard.js</a:t>
            </a:r>
          </a:p>
          <a:p>
            <a:pPr marL="457200" lvl="1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TeamTile.js</a:t>
            </a:r>
          </a:p>
          <a:p>
            <a:pPr marL="457200" lvl="1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YearSelector.js</a:t>
            </a:r>
          </a:p>
          <a:p>
            <a:pPr lvl="1" algn="just">
              <a:buFont typeface="Cavolini" panose="03000502040302020204" pitchFamily="66" charset="0"/>
              <a:buChar char="-"/>
            </a:pPr>
            <a:endParaRPr lang="en-US" sz="2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 algn="just">
              <a:buFont typeface="Cavolini" panose="03000502040302020204" pitchFamily="66" charset="0"/>
              <a:buChar char="-"/>
            </a:pPr>
            <a:endParaRPr lang="en-US" sz="2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 algn="just">
              <a:buFont typeface="Cavolini" panose="03000502040302020204" pitchFamily="66" charset="0"/>
              <a:buChar char="-"/>
            </a:pPr>
            <a:endParaRPr lang="en-US" sz="2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 algn="just">
              <a:buFont typeface="Cavolini" panose="03000502040302020204" pitchFamily="66" charset="0"/>
              <a:buChar char="-"/>
            </a:pPr>
            <a:endParaRPr lang="en-US" sz="2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lvl="1" algn="just">
              <a:buFont typeface="Cavolini" panose="03000502040302020204" pitchFamily="66" charset="0"/>
              <a:buChar char="-"/>
            </a:pP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 pages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HomePage.js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MatchPage.js</a:t>
            </a:r>
          </a:p>
          <a:p>
            <a:pPr marL="914400" lvl="2" indent="0" algn="just">
              <a:buNone/>
            </a:pPr>
            <a:r>
              <a:rPr lang="en-US" sz="2400" b="1" dirty="0">
                <a:solidFill>
                  <a:srgbClr val="30ACEC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&lt;/&gt; </a:t>
            </a: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TeamPage.js</a:t>
            </a:r>
          </a:p>
        </p:txBody>
      </p:sp>
    </p:spTree>
    <p:extLst>
      <p:ext uri="{BB962C8B-B14F-4D97-AF65-F5344CB8AC3E}">
        <p14:creationId xmlns:p14="http://schemas.microsoft.com/office/powerpoint/2010/main" val="217936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numCol="2" spcCol="914400" anchor="t">
            <a:norm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Dashboard</a:t>
            </a:r>
            <a:endParaRPr lang="en-US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Performance Monitoring for Analytics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REST web service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Simplicity in Design with Uncluttered Elements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Search options</a:t>
            </a:r>
          </a:p>
          <a:p>
            <a:pPr>
              <a:buFont typeface="Cavolini" panose="03000502040302020204" pitchFamily="66" charset="0"/>
              <a:buChar char="-"/>
            </a:pPr>
            <a:endParaRPr lang="en-US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endParaRPr lang="en-US" b="1" i="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en-US" b="1" i="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 User-Friendly, Responsive Interface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An Intuitive UX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Text, image and icon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Chart types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Year based filter options</a:t>
            </a:r>
          </a:p>
          <a:p>
            <a:pPr>
              <a:buFont typeface="Cavolini" panose="03000502040302020204" pitchFamily="66" charset="0"/>
              <a:buChar char="-"/>
            </a:pPr>
            <a:endParaRPr lang="en-US" b="1" i="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numCol="2" spcCol="914400" anchor="t">
            <a:norm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Figuring 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out the p</a:t>
            </a: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urpose of the dashboard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Grouping related areas of data and be consistent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Use of an intuitive layout for a strong visual flow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Right visualization type for the data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C</a:t>
            </a: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onsistent design language and color scheme</a:t>
            </a:r>
            <a:endParaRPr lang="en-US" b="1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Consistent with labeling and data formatting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Use Of interactive elements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 Access to more detail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 R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esponsive design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Layered Architecture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Industry standards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03798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697" y="2967335"/>
            <a:ext cx="9800606" cy="923330"/>
          </a:xfrm>
        </p:spPr>
        <p:txBody>
          <a:bodyPr numCol="1" anchor="ctr">
            <a:normAutofit fontScale="90000"/>
          </a:bodyPr>
          <a:lstStyle/>
          <a:p>
            <a:pPr algn="ctr"/>
            <a:r>
              <a:rPr lang="en-US" sz="5400" b="1" dirty="0">
                <a:effectLst/>
                <a:latin typeface="Mystical Woods Smooth Script" panose="02000500000000000000" pitchFamily="2" charset="0"/>
              </a:rPr>
              <a:t>Thank You!</a:t>
            </a:r>
            <a:br>
              <a:rPr lang="en-US" sz="5400" b="1" dirty="0">
                <a:effectLst/>
                <a:latin typeface="Mystical Woods Smooth Script" panose="02000500000000000000" pitchFamily="2" charset="0"/>
              </a:rPr>
            </a:br>
            <a:r>
              <a:rPr lang="en-US" sz="2700" b="1" dirty="0">
                <a:solidFill>
                  <a:srgbClr val="30ACEC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Presented By: Mayur Pai B H</a:t>
            </a:r>
            <a:endParaRPr lang="en-US" sz="2700" b="1" dirty="0">
              <a:solidFill>
                <a:srgbClr val="30ACEC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1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rm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Get a detailed look at your favorite IPL teams and their past games - including wins and losses ratios - by team and tournament year.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rmAutofit/>
          </a:bodyPr>
          <a:lstStyle/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Spring Boot</a:t>
            </a:r>
          </a:p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Spring Batch</a:t>
            </a:r>
          </a:p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Java Persistence API, Repositories and JPQL</a:t>
            </a:r>
          </a:p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HSQL DB</a:t>
            </a:r>
          </a:p>
          <a:p>
            <a:pPr algn="just">
              <a:buFont typeface="Cavolini" panose="03000502040302020204" pitchFamily="66" charset="0"/>
              <a:buChar char="-"/>
            </a:pP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</a:rPr>
              <a:t> React JS</a:t>
            </a:r>
          </a:p>
        </p:txBody>
      </p:sp>
    </p:spTree>
    <p:extLst>
      <p:ext uri="{BB962C8B-B14F-4D97-AF65-F5344CB8AC3E}">
        <p14:creationId xmlns:p14="http://schemas.microsoft.com/office/powerpoint/2010/main" val="88793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rmAutofit/>
          </a:bodyPr>
          <a:lstStyle/>
          <a:p>
            <a:pPr algn="just">
              <a:buFont typeface="Cavolini" panose="03000502040302020204" pitchFamily="66" charset="0"/>
              <a:buChar char="-"/>
            </a:pPr>
            <a:r>
              <a:rPr lang="en-US" b="1" dirty="0" err="1">
                <a:latin typeface="Cavolini" panose="03000502040302020204" pitchFamily="66" charset="0"/>
                <a:cs typeface="Cavolini" panose="0300050204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koushikkothagal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latin typeface="Cavolini" panose="03000502040302020204" pitchFamily="66" charset="0"/>
                <a:cs typeface="Cavolini" panose="0300050204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ipl</a:t>
            </a:r>
            <a:r>
              <a:rPr lang="en-US" b="1" dirty="0">
                <a:latin typeface="Cavolini" panose="03000502040302020204" pitchFamily="66" charset="0"/>
                <a:cs typeface="Cavolini" panose="03000502040302020204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-dashboard (github.com)</a:t>
            </a:r>
            <a:endParaRPr lang="en-US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Mystical Woods Smooth Script" panose="02000500000000000000" pitchFamily="2" charset="0"/>
              </a:rPr>
              <a:t>Errors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rm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ERROR in 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src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App.scss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(./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[7].use[1]!./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postcss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[7].use[2]!./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/resolve-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url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-loader/index.js??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[7].use[3]!./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/sass-loader/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[7].use[4]!./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src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App.scss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Module Error (from 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/sass-loader/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Cannot find module 'sass’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uninstall node-sass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-D sass</a:t>
            </a:r>
          </a:p>
        </p:txBody>
      </p:sp>
    </p:spTree>
    <p:extLst>
      <p:ext uri="{BB962C8B-B14F-4D97-AF65-F5344CB8AC3E}">
        <p14:creationId xmlns:p14="http://schemas.microsoft.com/office/powerpoint/2010/main" val="62988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Mystical Woods Smooth Script" panose="02000500000000000000" pitchFamily="2" charset="0"/>
              </a:rPr>
              <a:t>Errors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ERROR in 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src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App.scss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(./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[7].use[1]!./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postcss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[7].use[2]!./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/resolve-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url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-loader/index.js??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[7].use[3]!./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/sass-loader/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dist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/cjs.js??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ruleSet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[1].rules[1].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oneOf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[7].use[4]!./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src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App.scss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Module build failed (from ./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node_modules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/resolve-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url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-loader/index.js):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TypeError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: Cannot read properties of undefined (reading 'replace’)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uninstall node-sass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-D sass</a:t>
            </a:r>
          </a:p>
        </p:txBody>
      </p:sp>
    </p:spTree>
    <p:extLst>
      <p:ext uri="{BB962C8B-B14F-4D97-AF65-F5344CB8AC3E}">
        <p14:creationId xmlns:p14="http://schemas.microsoft.com/office/powerpoint/2010/main" val="272838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Mystical Woods Smooth Script" panose="02000500000000000000" pitchFamily="2" charset="0"/>
              </a:rPr>
              <a:t>Errors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ERR! Code 1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ERR! command failed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ERR! command C:\Windows\system32\cmd.exe /d /s /c node scripts/build.js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ERR! Building: C:\Program Files (x86)\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nodejs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\node.exe D:\www\wegrow\node_modules\node-gyp\bin\node-gyp.js rebuild --verbose --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libsass_ext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--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libsass_cflags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--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libsass_ldflags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--</a:t>
            </a: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libsass_library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ERR! gyp verb clean removing "build” directory</a:t>
            </a:r>
          </a:p>
          <a:p>
            <a:pPr>
              <a:buFont typeface="Cavolini" panose="03000502040302020204" pitchFamily="66" charset="0"/>
              <a:buChar char="-"/>
            </a:pPr>
            <a:endParaRPr lang="en-US" sz="2000" b="1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uninstall node-sass</a:t>
            </a: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-D sass</a:t>
            </a:r>
          </a:p>
        </p:txBody>
      </p:sp>
    </p:spTree>
    <p:extLst>
      <p:ext uri="{BB962C8B-B14F-4D97-AF65-F5344CB8AC3E}">
        <p14:creationId xmlns:p14="http://schemas.microsoft.com/office/powerpoint/2010/main" val="3543692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Mystical Woods Smooth Script" panose="02000500000000000000" pitchFamily="2" charset="0"/>
              </a:rPr>
              <a:t>Errors Encountered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530417"/>
            <a:ext cx="10890246" cy="4822257"/>
          </a:xfrm>
        </p:spPr>
        <p:txBody>
          <a:bodyPr anchor="t">
            <a:noAutofit/>
          </a:bodyPr>
          <a:lstStyle/>
          <a:p>
            <a:pPr>
              <a:buFont typeface="Cavolini" panose="03000502040302020204" pitchFamily="66" charset="0"/>
              <a:buChar char="-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ERROR in Plugin "react" was conflicted between ".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eslintrc.json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" and "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BaseConfig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“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uninstall -g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eslint</a:t>
            </a:r>
            <a:endParaRPr lang="en-US" sz="2000" b="1" i="0" dirty="0">
              <a:solidFill>
                <a:srgbClr val="00B050"/>
              </a:solidFill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>
              <a:buFont typeface="Cavolini" panose="03000502040302020204" pitchFamily="66" charset="0"/>
              <a:buChar char="-"/>
            </a:pPr>
            <a:r>
              <a:rPr lang="en-US" sz="2000" b="1" dirty="0" err="1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npm</a:t>
            </a:r>
            <a:r>
              <a:rPr lang="en-US" sz="2000" b="1" dirty="0">
                <a:solidFill>
                  <a:srgbClr val="00B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install -g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eslint</a:t>
            </a:r>
            <a:endParaRPr lang="en-US" sz="2000" b="1" dirty="0">
              <a:solidFill>
                <a:srgbClr val="00B05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1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88" y="0"/>
            <a:ext cx="7411825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Mystical Woods Smooth Script" panose="02000500000000000000" pitchFamily="2" charset="0"/>
              </a:rPr>
              <a:t>Libraries  Used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C81856-9748-CEF3-AB7B-071E94026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89931"/>
              </p:ext>
            </p:extLst>
          </p:nvPr>
        </p:nvGraphicFramePr>
        <p:xfrm>
          <a:off x="650748" y="1731301"/>
          <a:ext cx="10890504" cy="438321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2394791">
                  <a:extLst>
                    <a:ext uri="{9D8B030D-6E8A-4147-A177-3AD203B41FA5}">
                      <a16:colId xmlns:a16="http://schemas.microsoft.com/office/drawing/2014/main" val="2004120215"/>
                    </a:ext>
                  </a:extLst>
                </a:gridCol>
                <a:gridCol w="8495713">
                  <a:extLst>
                    <a:ext uri="{9D8B030D-6E8A-4147-A177-3AD203B41FA5}">
                      <a16:colId xmlns:a16="http://schemas.microsoft.com/office/drawing/2014/main" val="3241661654"/>
                    </a:ext>
                  </a:extLst>
                </a:gridCol>
              </a:tblGrid>
              <a:tr h="164001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Spring Boot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DevTools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aim of the module is to try and improve the development time while working with the Spring Boot application. Spring Boot </a:t>
                      </a:r>
                      <a:r>
                        <a:rPr lang="en-US" sz="24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DevTools</a:t>
                      </a: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pick up the changes and restart the application.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831303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Spring Web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A modern web programming module that streamlines the development of server-side HTML applications, REST APIs, and bidirectional, event-based systems.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519315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Spring Data JPA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Provides </a:t>
                      </a:r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JpaTemplate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 class to integrate spring application with JPA. It is currently used as the replacement for complex entity beans.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43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85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197</TotalTime>
  <Words>1037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Cavolini</vt:lpstr>
      <vt:lpstr>Corbel</vt:lpstr>
      <vt:lpstr>Mystical Woods Smooth Script</vt:lpstr>
      <vt:lpstr>Parallax</vt:lpstr>
      <vt:lpstr>Full Stack Development using Spring Boot and React JS</vt:lpstr>
      <vt:lpstr>Introduction</vt:lpstr>
      <vt:lpstr>Technology Stack</vt:lpstr>
      <vt:lpstr>Git Repository</vt:lpstr>
      <vt:lpstr>Errors Encountered </vt:lpstr>
      <vt:lpstr>Errors Encountered </vt:lpstr>
      <vt:lpstr>Errors Encountered </vt:lpstr>
      <vt:lpstr>Errors Encountered </vt:lpstr>
      <vt:lpstr>Libraries  Used</vt:lpstr>
      <vt:lpstr>Libraries  Used</vt:lpstr>
      <vt:lpstr>Libraries  Used</vt:lpstr>
      <vt:lpstr>Backend Layers &amp; Classes</vt:lpstr>
      <vt:lpstr>Backend Layers &amp; Classes</vt:lpstr>
      <vt:lpstr>React Pages</vt:lpstr>
      <vt:lpstr>Features</vt:lpstr>
      <vt:lpstr>Best Practices</vt:lpstr>
      <vt:lpstr>Thank You! Presented By: Mayur Pai B 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using Spring Boot and React JS</dc:title>
  <dc:creator>Bantwal Hebbahalasinakate, Mayur Pai</dc:creator>
  <cp:lastModifiedBy>Bantwal Hebbahalasinakate, Mayur Pai</cp:lastModifiedBy>
  <cp:revision>1</cp:revision>
  <dcterms:created xsi:type="dcterms:W3CDTF">2022-11-06T03:52:05Z</dcterms:created>
  <dcterms:modified xsi:type="dcterms:W3CDTF">2022-11-06T11:34:19Z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