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s" id="{0895E082-7A76-4987-95F3-896B3523A381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8067B-E0DF-41F6-A439-275576CDEC65}" v="970" dt="2024-12-09T03:30:22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Shetty, Akshatha" userId="eef24b80-84b8-4eec-bacf-279be218b491" providerId="ADAL" clId="{AEB8067B-E0DF-41F6-A439-275576CDEC65}"/>
    <pc:docChg chg="undo custSel addSld delSld modSld modSection">
      <pc:chgData name="Umesh Shetty, Akshatha" userId="eef24b80-84b8-4eec-bacf-279be218b491" providerId="ADAL" clId="{AEB8067B-E0DF-41F6-A439-275576CDEC65}" dt="2024-12-09T03:30:32.964" v="4951" actId="14100"/>
      <pc:docMkLst>
        <pc:docMk/>
      </pc:docMkLst>
      <pc:sldChg chg="addSp delSp modSp mod">
        <pc:chgData name="Umesh Shetty, Akshatha" userId="eef24b80-84b8-4eec-bacf-279be218b491" providerId="ADAL" clId="{AEB8067B-E0DF-41F6-A439-275576CDEC65}" dt="2024-12-08T04:22:35.361" v="3897" actId="20577"/>
        <pc:sldMkLst>
          <pc:docMk/>
          <pc:sldMk cId="1037754569" sldId="258"/>
        </pc:sldMkLst>
        <pc:spChg chg="mod">
          <ac:chgData name="Umesh Shetty, Akshatha" userId="eef24b80-84b8-4eec-bacf-279be218b491" providerId="ADAL" clId="{AEB8067B-E0DF-41F6-A439-275576CDEC65}" dt="2024-12-07T17:31:39.026" v="7" actId="26606"/>
          <ac:spMkLst>
            <pc:docMk/>
            <pc:sldMk cId="1037754569" sldId="258"/>
            <ac:spMk id="2" creationId="{0E9E0389-D30A-FA8C-710D-04D9B80E59ED}"/>
          </ac:spMkLst>
        </pc:spChg>
        <pc:spChg chg="mod ord">
          <ac:chgData name="Umesh Shetty, Akshatha" userId="eef24b80-84b8-4eec-bacf-279be218b491" providerId="ADAL" clId="{AEB8067B-E0DF-41F6-A439-275576CDEC65}" dt="2024-12-08T04:22:35.361" v="3897" actId="20577"/>
          <ac:spMkLst>
            <pc:docMk/>
            <pc:sldMk cId="1037754569" sldId="258"/>
            <ac:spMk id="4" creationId="{998CC29A-3402-9079-1571-71879B34E2B8}"/>
          </ac:spMkLst>
        </pc:spChg>
        <pc:spChg chg="add del">
          <ac:chgData name="Umesh Shetty, Akshatha" userId="eef24b80-84b8-4eec-bacf-279be218b491" providerId="ADAL" clId="{AEB8067B-E0DF-41F6-A439-275576CDEC65}" dt="2024-12-07T17:31:28.098" v="4" actId="26606"/>
          <ac:spMkLst>
            <pc:docMk/>
            <pc:sldMk cId="1037754569" sldId="258"/>
            <ac:spMk id="19" creationId="{0EE4467A-D69A-8E62-ACAA-426022C4371B}"/>
          </ac:spMkLst>
        </pc:spChg>
        <pc:spChg chg="add del">
          <ac:chgData name="Umesh Shetty, Akshatha" userId="eef24b80-84b8-4eec-bacf-279be218b491" providerId="ADAL" clId="{AEB8067B-E0DF-41F6-A439-275576CDEC65}" dt="2024-12-07T17:31:39.019" v="6" actId="26606"/>
          <ac:spMkLst>
            <pc:docMk/>
            <pc:sldMk cId="1037754569" sldId="258"/>
            <ac:spMk id="21" creationId="{41A06B62-8BB1-9677-4094-5FB84178B453}"/>
          </ac:spMkLst>
        </pc:spChg>
        <pc:spChg chg="add del">
          <ac:chgData name="Umesh Shetty, Akshatha" userId="eef24b80-84b8-4eec-bacf-279be218b491" providerId="ADAL" clId="{AEB8067B-E0DF-41F6-A439-275576CDEC65}" dt="2024-12-07T17:32:20.351" v="8" actId="26606"/>
          <ac:spMkLst>
            <pc:docMk/>
            <pc:sldMk cId="1037754569" sldId="258"/>
            <ac:spMk id="23" creationId="{3D00CB3E-22D8-C88A-E699-CC9736BC98D4}"/>
          </ac:spMkLst>
        </pc:spChg>
        <pc:spChg chg="add">
          <ac:chgData name="Umesh Shetty, Akshatha" userId="eef24b80-84b8-4eec-bacf-279be218b491" providerId="ADAL" clId="{AEB8067B-E0DF-41F6-A439-275576CDEC65}" dt="2024-12-07T17:32:20.351" v="8" actId="26606"/>
          <ac:spMkLst>
            <pc:docMk/>
            <pc:sldMk cId="1037754569" sldId="258"/>
            <ac:spMk id="28" creationId="{3D00CB3E-22D8-C88A-E699-CC9736BC98D4}"/>
          </ac:spMkLst>
        </pc:spChg>
        <pc:picChg chg="mod">
          <ac:chgData name="Umesh Shetty, Akshatha" userId="eef24b80-84b8-4eec-bacf-279be218b491" providerId="ADAL" clId="{AEB8067B-E0DF-41F6-A439-275576CDEC65}" dt="2024-12-07T17:31:39.026" v="7" actId="26606"/>
          <ac:picMkLst>
            <pc:docMk/>
            <pc:sldMk cId="1037754569" sldId="258"/>
            <ac:picMk id="14" creationId="{43BA3E57-D9EC-5C1F-CB6E-8694EEA44060}"/>
          </ac:picMkLst>
        </pc:picChg>
      </pc:sldChg>
      <pc:sldChg chg="addSp delSp modSp mod">
        <pc:chgData name="Umesh Shetty, Akshatha" userId="eef24b80-84b8-4eec-bacf-279be218b491" providerId="ADAL" clId="{AEB8067B-E0DF-41F6-A439-275576CDEC65}" dt="2024-12-09T02:31:05.594" v="4783" actId="14100"/>
        <pc:sldMkLst>
          <pc:docMk/>
          <pc:sldMk cId="3141190263" sldId="259"/>
        </pc:sldMkLst>
        <pc:spChg chg="mod">
          <ac:chgData name="Umesh Shetty, Akshatha" userId="eef24b80-84b8-4eec-bacf-279be218b491" providerId="ADAL" clId="{AEB8067B-E0DF-41F6-A439-275576CDEC65}" dt="2024-12-07T17:32:25.849" v="9" actId="26606"/>
          <ac:spMkLst>
            <pc:docMk/>
            <pc:sldMk cId="3141190263" sldId="259"/>
            <ac:spMk id="4" creationId="{9AF8829A-5E5C-0AB1-2234-7F41E29D74F0}"/>
          </ac:spMkLst>
        </pc:spChg>
        <pc:spChg chg="mod">
          <ac:chgData name="Umesh Shetty, Akshatha" userId="eef24b80-84b8-4eec-bacf-279be218b491" providerId="ADAL" clId="{AEB8067B-E0DF-41F6-A439-275576CDEC65}" dt="2024-12-09T02:31:00.777" v="4782" actId="20577"/>
          <ac:spMkLst>
            <pc:docMk/>
            <pc:sldMk cId="3141190263" sldId="259"/>
            <ac:spMk id="5" creationId="{AA350021-AEAE-DC54-E59E-78CB51101D69}"/>
          </ac:spMkLst>
        </pc:spChg>
        <pc:spChg chg="mod">
          <ac:chgData name="Umesh Shetty, Akshatha" userId="eef24b80-84b8-4eec-bacf-279be218b491" providerId="ADAL" clId="{AEB8067B-E0DF-41F6-A439-275576CDEC65}" dt="2024-12-09T02:31:05.594" v="4783" actId="14100"/>
          <ac:spMkLst>
            <pc:docMk/>
            <pc:sldMk cId="3141190263" sldId="259"/>
            <ac:spMk id="6" creationId="{5E7627BD-7428-5997-A296-78397AFF31C3}"/>
          </ac:spMkLst>
        </pc:spChg>
        <pc:spChg chg="del">
          <ac:chgData name="Umesh Shetty, Akshatha" userId="eef24b80-84b8-4eec-bacf-279be218b491" providerId="ADAL" clId="{AEB8067B-E0DF-41F6-A439-275576CDEC65}" dt="2024-12-07T17:32:25.849" v="9" actId="26606"/>
          <ac:spMkLst>
            <pc:docMk/>
            <pc:sldMk cId="3141190263" sldId="259"/>
            <ac:spMk id="8" creationId="{6A364E18-0909-04B8-85B7-1D75F7673370}"/>
          </ac:spMkLst>
        </pc:spChg>
        <pc:spChg chg="del">
          <ac:chgData name="Umesh Shetty, Akshatha" userId="eef24b80-84b8-4eec-bacf-279be218b491" providerId="ADAL" clId="{AEB8067B-E0DF-41F6-A439-275576CDEC65}" dt="2024-12-07T17:32:25.849" v="9" actId="26606"/>
          <ac:spMkLst>
            <pc:docMk/>
            <pc:sldMk cId="3141190263" sldId="259"/>
            <ac:spMk id="10" creationId="{5A4E4C0D-6BCA-FC17-62BD-B629662A9DF1}"/>
          </ac:spMkLst>
        </pc:spChg>
        <pc:spChg chg="del">
          <ac:chgData name="Umesh Shetty, Akshatha" userId="eef24b80-84b8-4eec-bacf-279be218b491" providerId="ADAL" clId="{AEB8067B-E0DF-41F6-A439-275576CDEC65}" dt="2024-12-07T17:32:25.849" v="9" actId="26606"/>
          <ac:spMkLst>
            <pc:docMk/>
            <pc:sldMk cId="3141190263" sldId="259"/>
            <ac:spMk id="12" creationId="{8B08FA76-1ED5-E432-8E59-C7ABAAB69F5E}"/>
          </ac:spMkLst>
        </pc:spChg>
        <pc:spChg chg="add">
          <ac:chgData name="Umesh Shetty, Akshatha" userId="eef24b80-84b8-4eec-bacf-279be218b491" providerId="ADAL" clId="{AEB8067B-E0DF-41F6-A439-275576CDEC65}" dt="2024-12-07T17:32:25.849" v="9" actId="26606"/>
          <ac:spMkLst>
            <pc:docMk/>
            <pc:sldMk cId="3141190263" sldId="259"/>
            <ac:spMk id="18" creationId="{4D1502B5-B1EC-01FC-939D-CFA497089F29}"/>
          </ac:spMkLst>
        </pc:spChg>
        <pc:picChg chg="add">
          <ac:chgData name="Umesh Shetty, Akshatha" userId="eef24b80-84b8-4eec-bacf-279be218b491" providerId="ADAL" clId="{AEB8067B-E0DF-41F6-A439-275576CDEC65}" dt="2024-12-07T17:32:25.849" v="9" actId="26606"/>
          <ac:picMkLst>
            <pc:docMk/>
            <pc:sldMk cId="3141190263" sldId="259"/>
            <ac:picMk id="14" creationId="{3CADA850-36E9-17AB-F813-514C8944ECAC}"/>
          </ac:picMkLst>
        </pc:picChg>
      </pc:sldChg>
      <pc:sldChg chg="new del">
        <pc:chgData name="Umesh Shetty, Akshatha" userId="eef24b80-84b8-4eec-bacf-279be218b491" providerId="ADAL" clId="{AEB8067B-E0DF-41F6-A439-275576CDEC65}" dt="2024-12-07T17:33:13.709" v="16" actId="680"/>
        <pc:sldMkLst>
          <pc:docMk/>
          <pc:sldMk cId="696322114" sldId="260"/>
        </pc:sldMkLst>
      </pc:sldChg>
      <pc:sldChg chg="addSp delSp modSp new mod setBg">
        <pc:chgData name="Umesh Shetty, Akshatha" userId="eef24b80-84b8-4eec-bacf-279be218b491" providerId="ADAL" clId="{AEB8067B-E0DF-41F6-A439-275576CDEC65}" dt="2024-12-07T17:48:56.509" v="287" actId="14100"/>
        <pc:sldMkLst>
          <pc:docMk/>
          <pc:sldMk cId="1264820461" sldId="260"/>
        </pc:sldMkLst>
        <pc:spChg chg="mod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2" creationId="{81BC10DF-9E19-72DB-B6B3-45DCB80401E0}"/>
          </ac:spMkLst>
        </pc:spChg>
        <pc:spChg chg="add del mod">
          <ac:chgData name="Umesh Shetty, Akshatha" userId="eef24b80-84b8-4eec-bacf-279be218b491" providerId="ADAL" clId="{AEB8067B-E0DF-41F6-A439-275576CDEC65}" dt="2024-12-07T17:46:13.042" v="252" actId="26606"/>
          <ac:spMkLst>
            <pc:docMk/>
            <pc:sldMk cId="1264820461" sldId="260"/>
            <ac:spMk id="3" creationId="{C9BE301F-1E26-F8D9-7186-4AEF25ED6FB2}"/>
          </ac:spMkLst>
        </pc:spChg>
        <pc:spChg chg="add del">
          <ac:chgData name="Umesh Shetty, Akshatha" userId="eef24b80-84b8-4eec-bacf-279be218b491" providerId="ADAL" clId="{AEB8067B-E0DF-41F6-A439-275576CDEC65}" dt="2024-12-07T17:36:37.092" v="89" actId="26606"/>
          <ac:spMkLst>
            <pc:docMk/>
            <pc:sldMk cId="1264820461" sldId="260"/>
            <ac:spMk id="10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17:36:37.084" v="88" actId="26606"/>
          <ac:spMkLst>
            <pc:docMk/>
            <pc:sldMk cId="1264820461" sldId="260"/>
            <ac:spMk id="17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17:46:13.042" v="252" actId="26606"/>
          <ac:spMkLst>
            <pc:docMk/>
            <pc:sldMk cId="1264820461" sldId="260"/>
            <ac:spMk id="19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17:48:05.041" v="280" actId="26606"/>
          <ac:spMkLst>
            <pc:docMk/>
            <pc:sldMk cId="1264820461" sldId="260"/>
            <ac:spMk id="22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17:48:05.041" v="280" actId="26606"/>
          <ac:spMkLst>
            <pc:docMk/>
            <pc:sldMk cId="1264820461" sldId="260"/>
            <ac:spMk id="23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17:45:36.449" v="245" actId="26606"/>
          <ac:spMkLst>
            <pc:docMk/>
            <pc:sldMk cId="1264820461" sldId="260"/>
            <ac:spMk id="25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17:47:57.135" v="275" actId="26606"/>
          <ac:spMkLst>
            <pc:docMk/>
            <pc:sldMk cId="1264820461" sldId="260"/>
            <ac:spMk id="26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17:45:36.449" v="245" actId="26606"/>
          <ac:spMkLst>
            <pc:docMk/>
            <pc:sldMk cId="1264820461" sldId="260"/>
            <ac:spMk id="27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7T17:47:57.135" v="275" actId="26606"/>
          <ac:spMkLst>
            <pc:docMk/>
            <pc:sldMk cId="1264820461" sldId="260"/>
            <ac:spMk id="28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7T17:45:39.473" v="247" actId="26606"/>
          <ac:spMkLst>
            <pc:docMk/>
            <pc:sldMk cId="1264820461" sldId="260"/>
            <ac:spMk id="29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17:47:57.135" v="275" actId="26606"/>
          <ac:spMkLst>
            <pc:docMk/>
            <pc:sldMk cId="1264820461" sldId="260"/>
            <ac:spMk id="31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17:45:45.313" v="249" actId="26606"/>
          <ac:spMkLst>
            <pc:docMk/>
            <pc:sldMk cId="1264820461" sldId="260"/>
            <ac:spMk id="32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17:48:03.948" v="277" actId="26606"/>
          <ac:spMkLst>
            <pc:docMk/>
            <pc:sldMk cId="1264820461" sldId="260"/>
            <ac:spMk id="34" creationId="{28B2BC11-3AA0-8791-5B1B-4172FCB3677B}"/>
          </ac:spMkLst>
        </pc:spChg>
        <pc:spChg chg="add del">
          <ac:chgData name="Umesh Shetty, Akshatha" userId="eef24b80-84b8-4eec-bacf-279be218b491" providerId="ADAL" clId="{AEB8067B-E0DF-41F6-A439-275576CDEC65}" dt="2024-12-07T17:46:09.178" v="251" actId="26606"/>
          <ac:spMkLst>
            <pc:docMk/>
            <pc:sldMk cId="1264820461" sldId="260"/>
            <ac:spMk id="35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17:46:09.178" v="251" actId="26606"/>
          <ac:spMkLst>
            <pc:docMk/>
            <pc:sldMk cId="1264820461" sldId="260"/>
            <ac:spMk id="36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7T17:48:03.948" v="277" actId="26606"/>
          <ac:spMkLst>
            <pc:docMk/>
            <pc:sldMk cId="1264820461" sldId="260"/>
            <ac:spMk id="38" creationId="{C02DE86A-8209-3F4F-796A-17BEE794E83C}"/>
          </ac:spMkLst>
        </pc:spChg>
        <pc:spChg chg="add del">
          <ac:chgData name="Umesh Shetty, Akshatha" userId="eef24b80-84b8-4eec-bacf-279be218b491" providerId="ADAL" clId="{AEB8067B-E0DF-41F6-A439-275576CDEC65}" dt="2024-12-07T17:48:05.010" v="279" actId="26606"/>
          <ac:spMkLst>
            <pc:docMk/>
            <pc:sldMk cId="1264820461" sldId="260"/>
            <ac:spMk id="40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17:48:05.010" v="279" actId="26606"/>
          <ac:spMkLst>
            <pc:docMk/>
            <pc:sldMk cId="1264820461" sldId="260"/>
            <ac:spMk id="41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17:48:05.010" v="279" actId="26606"/>
          <ac:spMkLst>
            <pc:docMk/>
            <pc:sldMk cId="1264820461" sldId="260"/>
            <ac:spMk id="42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44" creationId="{28B2BC11-3AA0-8791-5B1B-4172FCB3677B}"/>
          </ac:spMkLst>
        </pc:spChg>
        <pc:spChg chg="add del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45" creationId="{C02DE86A-8209-3F4F-796A-17BEE794E83C}"/>
          </ac:spMkLst>
        </pc:spChg>
        <pc:spChg chg="add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50" creationId="{80300B1B-B85E-D514-C6B4-30126EBBCDEC}"/>
          </ac:spMkLst>
        </pc:spChg>
        <pc:spChg chg="add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52" creationId="{569C509C-DC9F-72A7-2C51-F7F49BF17558}"/>
          </ac:spMkLst>
        </pc:spChg>
        <pc:spChg chg="add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54" creationId="{992F11F5-4650-4EDB-A5A2-609AA6316674}"/>
          </ac:spMkLst>
        </pc:spChg>
        <pc:spChg chg="add">
          <ac:chgData name="Umesh Shetty, Akshatha" userId="eef24b80-84b8-4eec-bacf-279be218b491" providerId="ADAL" clId="{AEB8067B-E0DF-41F6-A439-275576CDEC65}" dt="2024-12-07T17:48:25.085" v="283" actId="26606"/>
          <ac:spMkLst>
            <pc:docMk/>
            <pc:sldMk cId="1264820461" sldId="260"/>
            <ac:spMk id="56" creationId="{0F985F24-A82E-38BB-9E95-B68E0525A443}"/>
          </ac:spMkLst>
        </pc:spChg>
        <pc:graphicFrameChg chg="add del">
          <ac:chgData name="Umesh Shetty, Akshatha" userId="eef24b80-84b8-4eec-bacf-279be218b491" providerId="ADAL" clId="{AEB8067B-E0DF-41F6-A439-275576CDEC65}" dt="2024-12-07T17:45:36.449" v="245" actId="26606"/>
          <ac:graphicFrameMkLst>
            <pc:docMk/>
            <pc:sldMk cId="1264820461" sldId="260"/>
            <ac:graphicFrameMk id="21" creationId="{F8567888-33E2-52E3-5470-2365F437B4D2}"/>
          </ac:graphicFrameMkLst>
        </pc:graphicFrameChg>
        <pc:graphicFrameChg chg="add mod modGraphic">
          <ac:chgData name="Umesh Shetty, Akshatha" userId="eef24b80-84b8-4eec-bacf-279be218b491" providerId="ADAL" clId="{AEB8067B-E0DF-41F6-A439-275576CDEC65}" dt="2024-12-07T17:48:56.509" v="287" actId="14100"/>
          <ac:graphicFrameMkLst>
            <pc:docMk/>
            <pc:sldMk cId="1264820461" sldId="260"/>
            <ac:graphicFrameMk id="24" creationId="{2A1BDC36-CA02-D23F-6066-C25DB114E0A7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17:45:39.473" v="247" actId="26606"/>
          <ac:graphicFrameMkLst>
            <pc:docMk/>
            <pc:sldMk cId="1264820461" sldId="260"/>
            <ac:graphicFrameMk id="30" creationId="{CDD7A05A-9F9A-854F-3D10-BB9F171BAB95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17:45:45.313" v="249" actId="26606"/>
          <ac:graphicFrameMkLst>
            <pc:docMk/>
            <pc:sldMk cId="1264820461" sldId="260"/>
            <ac:graphicFrameMk id="33" creationId="{2125C2E0-BA4C-2746-822B-434DE112BAE1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17:46:09.178" v="251" actId="26606"/>
          <ac:graphicFrameMkLst>
            <pc:docMk/>
            <pc:sldMk cId="1264820461" sldId="260"/>
            <ac:graphicFrameMk id="37" creationId="{F8567888-33E2-52E3-5470-2365F437B4D2}"/>
          </ac:graphicFrameMkLst>
        </pc:graphicFrameChg>
        <pc:picChg chg="add del">
          <ac:chgData name="Umesh Shetty, Akshatha" userId="eef24b80-84b8-4eec-bacf-279be218b491" providerId="ADAL" clId="{AEB8067B-E0DF-41F6-A439-275576CDEC65}" dt="2024-12-07T17:35:49.077" v="76" actId="478"/>
          <ac:picMkLst>
            <pc:docMk/>
            <pc:sldMk cId="1264820461" sldId="260"/>
            <ac:picMk id="7" creationId="{5AF8EC79-8D7D-48C0-5814-3C373181C4F9}"/>
          </ac:picMkLst>
        </pc:picChg>
        <pc:picChg chg="add del">
          <ac:chgData name="Umesh Shetty, Akshatha" userId="eef24b80-84b8-4eec-bacf-279be218b491" providerId="ADAL" clId="{AEB8067B-E0DF-41F6-A439-275576CDEC65}" dt="2024-12-07T17:36:37.084" v="88" actId="26606"/>
          <ac:picMkLst>
            <pc:docMk/>
            <pc:sldMk cId="1264820461" sldId="260"/>
            <ac:picMk id="14" creationId="{74A22DCB-6CDD-7D00-D0DE-ECC9CFF03A38}"/>
          </ac:picMkLst>
        </pc:picChg>
        <pc:picChg chg="add del">
          <ac:chgData name="Umesh Shetty, Akshatha" userId="eef24b80-84b8-4eec-bacf-279be218b491" providerId="ADAL" clId="{AEB8067B-E0DF-41F6-A439-275576CDEC65}" dt="2024-12-07T17:42:06.743" v="129" actId="478"/>
          <ac:picMkLst>
            <pc:docMk/>
            <pc:sldMk cId="1264820461" sldId="260"/>
            <ac:picMk id="20" creationId="{68042F9E-E9E8-D8F8-9247-90252784DDEC}"/>
          </ac:picMkLst>
        </pc:picChg>
      </pc:sldChg>
      <pc:sldChg chg="addSp delSp modSp new del mod setBg">
        <pc:chgData name="Umesh Shetty, Akshatha" userId="eef24b80-84b8-4eec-bacf-279be218b491" providerId="ADAL" clId="{AEB8067B-E0DF-41F6-A439-275576CDEC65}" dt="2024-12-07T17:32:33.720" v="10" actId="47"/>
        <pc:sldMkLst>
          <pc:docMk/>
          <pc:sldMk cId="2992572636" sldId="260"/>
        </pc:sldMkLst>
        <pc:spChg chg="mod">
          <ac:chgData name="Umesh Shetty, Akshatha" userId="eef24b80-84b8-4eec-bacf-279be218b491" providerId="ADAL" clId="{AEB8067B-E0DF-41F6-A439-275576CDEC65}" dt="2024-12-07T17:31:09.814" v="2" actId="26606"/>
          <ac:spMkLst>
            <pc:docMk/>
            <pc:sldMk cId="2992572636" sldId="260"/>
            <ac:spMk id="2" creationId="{7C4DA25F-B7B6-50AA-317C-98727334E86F}"/>
          </ac:spMkLst>
        </pc:spChg>
        <pc:spChg chg="mod">
          <ac:chgData name="Umesh Shetty, Akshatha" userId="eef24b80-84b8-4eec-bacf-279be218b491" providerId="ADAL" clId="{AEB8067B-E0DF-41F6-A439-275576CDEC65}" dt="2024-12-07T17:31:09.814" v="2" actId="26606"/>
          <ac:spMkLst>
            <pc:docMk/>
            <pc:sldMk cId="2992572636" sldId="260"/>
            <ac:spMk id="3" creationId="{0668AA9E-1753-199F-810F-3A779EE5A29A}"/>
          </ac:spMkLst>
        </pc:spChg>
        <pc:spChg chg="del">
          <ac:chgData name="Umesh Shetty, Akshatha" userId="eef24b80-84b8-4eec-bacf-279be218b491" providerId="ADAL" clId="{AEB8067B-E0DF-41F6-A439-275576CDEC65}" dt="2024-12-07T17:31:02.930" v="1" actId="478"/>
          <ac:spMkLst>
            <pc:docMk/>
            <pc:sldMk cId="2992572636" sldId="260"/>
            <ac:spMk id="4" creationId="{F5B8D700-C022-0B2E-73E1-34711EDE1EA3}"/>
          </ac:spMkLst>
        </pc:spChg>
        <pc:spChg chg="add">
          <ac:chgData name="Umesh Shetty, Akshatha" userId="eef24b80-84b8-4eec-bacf-279be218b491" providerId="ADAL" clId="{AEB8067B-E0DF-41F6-A439-275576CDEC65}" dt="2024-12-07T17:31:09.814" v="2" actId="26606"/>
          <ac:spMkLst>
            <pc:docMk/>
            <pc:sldMk cId="2992572636" sldId="260"/>
            <ac:spMk id="8" creationId="{B063577F-2949-C31E-B4B0-5E250230FD0F}"/>
          </ac:spMkLst>
        </pc:spChg>
        <pc:spChg chg="add">
          <ac:chgData name="Umesh Shetty, Akshatha" userId="eef24b80-84b8-4eec-bacf-279be218b491" providerId="ADAL" clId="{AEB8067B-E0DF-41F6-A439-275576CDEC65}" dt="2024-12-07T17:31:09.814" v="2" actId="26606"/>
          <ac:spMkLst>
            <pc:docMk/>
            <pc:sldMk cId="2992572636" sldId="260"/>
            <ac:spMk id="10" creationId="{17E4A51B-BAF6-3729-A2C0-89331F2FB716}"/>
          </ac:spMkLst>
        </pc:spChg>
      </pc:sldChg>
      <pc:sldChg chg="addSp delSp modSp new mod setBg">
        <pc:chgData name="Umesh Shetty, Akshatha" userId="eef24b80-84b8-4eec-bacf-279be218b491" providerId="ADAL" clId="{AEB8067B-E0DF-41F6-A439-275576CDEC65}" dt="2024-12-09T03:06:02.659" v="4805" actId="113"/>
        <pc:sldMkLst>
          <pc:docMk/>
          <pc:sldMk cId="1124707221" sldId="261"/>
        </pc:sldMkLst>
        <pc:spChg chg="mod">
          <ac:chgData name="Umesh Shetty, Akshatha" userId="eef24b80-84b8-4eec-bacf-279be218b491" providerId="ADAL" clId="{AEB8067B-E0DF-41F6-A439-275576CDEC65}" dt="2024-12-07T19:50:48.689" v="1377" actId="1076"/>
          <ac:spMkLst>
            <pc:docMk/>
            <pc:sldMk cId="1124707221" sldId="261"/>
            <ac:spMk id="2" creationId="{004C624C-F8DF-95B1-ADC8-ED53460E255F}"/>
          </ac:spMkLst>
        </pc:spChg>
        <pc:spChg chg="add del mod">
          <ac:chgData name="Umesh Shetty, Akshatha" userId="eef24b80-84b8-4eec-bacf-279be218b491" providerId="ADAL" clId="{AEB8067B-E0DF-41F6-A439-275576CDEC65}" dt="2024-12-07T19:48:55.558" v="1240" actId="26606"/>
          <ac:spMkLst>
            <pc:docMk/>
            <pc:sldMk cId="1124707221" sldId="261"/>
            <ac:spMk id="3" creationId="{22E0366C-ABC1-155D-6034-3DB971BB67E2}"/>
          </ac:spMkLst>
        </pc:spChg>
        <pc:spChg chg="add del">
          <ac:chgData name="Umesh Shetty, Akshatha" userId="eef24b80-84b8-4eec-bacf-279be218b491" providerId="ADAL" clId="{AEB8067B-E0DF-41F6-A439-275576CDEC65}" dt="2024-12-07T19:48:03.227" v="1224" actId="26606"/>
          <ac:spMkLst>
            <pc:docMk/>
            <pc:sldMk cId="1124707221" sldId="261"/>
            <ac:spMk id="9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19:48:03.227" v="1224" actId="26606"/>
          <ac:spMkLst>
            <pc:docMk/>
            <pc:sldMk cId="1124707221" sldId="261"/>
            <ac:spMk id="11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19:48:03.227" v="1224" actId="26606"/>
          <ac:spMkLst>
            <pc:docMk/>
            <pc:sldMk cId="1124707221" sldId="261"/>
            <ac:spMk id="13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7T19:48:07.127" v="1226" actId="26606"/>
          <ac:spMkLst>
            <pc:docMk/>
            <pc:sldMk cId="1124707221" sldId="261"/>
            <ac:spMk id="15" creationId="{E5D8E37F-B926-4EDC-B832-034AD1BBD5AC}"/>
          </ac:spMkLst>
        </pc:spChg>
        <pc:spChg chg="add del">
          <ac:chgData name="Umesh Shetty, Akshatha" userId="eef24b80-84b8-4eec-bacf-279be218b491" providerId="ADAL" clId="{AEB8067B-E0DF-41F6-A439-275576CDEC65}" dt="2024-12-07T19:48:07.127" v="1226" actId="26606"/>
          <ac:spMkLst>
            <pc:docMk/>
            <pc:sldMk cId="1124707221" sldId="261"/>
            <ac:spMk id="16" creationId="{22E0366C-ABC1-155D-6034-3DB971BB67E2}"/>
          </ac:spMkLst>
        </pc:spChg>
        <pc:spChg chg="add del">
          <ac:chgData name="Umesh Shetty, Akshatha" userId="eef24b80-84b8-4eec-bacf-279be218b491" providerId="ADAL" clId="{AEB8067B-E0DF-41F6-A439-275576CDEC65}" dt="2024-12-07T19:48:38.510" v="1239" actId="26606"/>
          <ac:spMkLst>
            <pc:docMk/>
            <pc:sldMk cId="1124707221" sldId="261"/>
            <ac:spMk id="19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19:48:38.510" v="1239" actId="26606"/>
          <ac:spMkLst>
            <pc:docMk/>
            <pc:sldMk cId="1124707221" sldId="261"/>
            <ac:spMk id="20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19:48:38.510" v="1239" actId="26606"/>
          <ac:spMkLst>
            <pc:docMk/>
            <pc:sldMk cId="1124707221" sldId="261"/>
            <ac:spMk id="21" creationId="{D30E628A-07F0-331A-DE0B-CCD7FB90AEA6}"/>
          </ac:spMkLst>
        </pc:spChg>
        <pc:graphicFrameChg chg="add del">
          <ac:chgData name="Umesh Shetty, Akshatha" userId="eef24b80-84b8-4eec-bacf-279be218b491" providerId="ADAL" clId="{AEB8067B-E0DF-41F6-A439-275576CDEC65}" dt="2024-12-07T19:48:03.227" v="1224" actId="26606"/>
          <ac:graphicFrameMkLst>
            <pc:docMk/>
            <pc:sldMk cId="1124707221" sldId="261"/>
            <ac:graphicFrameMk id="5" creationId="{AAFCD470-FE21-C67E-BBC6-CFC66611E8ED}"/>
          </ac:graphicFrameMkLst>
        </pc:graphicFrameChg>
        <pc:graphicFrameChg chg="add mod">
          <ac:chgData name="Umesh Shetty, Akshatha" userId="eef24b80-84b8-4eec-bacf-279be218b491" providerId="ADAL" clId="{AEB8067B-E0DF-41F6-A439-275576CDEC65}" dt="2024-12-09T03:06:02.659" v="4805" actId="113"/>
          <ac:graphicFrameMkLst>
            <pc:docMk/>
            <pc:sldMk cId="1124707221" sldId="261"/>
            <ac:graphicFrameMk id="6" creationId="{7E43B3E0-E3B9-28CC-49AE-F1E3012E07B8}"/>
          </ac:graphicFrameMkLst>
        </pc:graphicFrameChg>
        <pc:graphicFrameChg chg="add del mod">
          <ac:chgData name="Umesh Shetty, Akshatha" userId="eef24b80-84b8-4eec-bacf-279be218b491" providerId="ADAL" clId="{AEB8067B-E0DF-41F6-A439-275576CDEC65}" dt="2024-12-07T19:48:38.510" v="1239" actId="26606"/>
          <ac:graphicFrameMkLst>
            <pc:docMk/>
            <pc:sldMk cId="1124707221" sldId="261"/>
            <ac:graphicFrameMk id="22" creationId="{BD40B7F8-C073-E257-7D82-E5E3F1E2E04E}"/>
          </ac:graphicFrameMkLst>
        </pc:graphicFrameChg>
        <pc:picChg chg="add del">
          <ac:chgData name="Umesh Shetty, Akshatha" userId="eef24b80-84b8-4eec-bacf-279be218b491" providerId="ADAL" clId="{AEB8067B-E0DF-41F6-A439-275576CDEC65}" dt="2024-12-07T19:48:07.127" v="1226" actId="26606"/>
          <ac:picMkLst>
            <pc:docMk/>
            <pc:sldMk cId="1124707221" sldId="261"/>
            <ac:picMk id="17" creationId="{C20CAA3A-D61B-E4C7-8260-B57AD8710D8C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9T03:02:42.878" v="4797" actId="113"/>
        <pc:sldMkLst>
          <pc:docMk/>
          <pc:sldMk cId="1620202224" sldId="262"/>
        </pc:sldMkLst>
        <pc:spChg chg="mod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2" creationId="{B1E478DB-FF54-06D7-8352-370B1C89D106}"/>
          </ac:spMkLst>
        </pc:spChg>
        <pc:spChg chg="add del mod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3" creationId="{B4711A61-A70E-DED7-D789-85C2F059668F}"/>
          </ac:spMkLst>
        </pc:spChg>
        <pc:spChg chg="add del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5" creationId="{8598B132-658A-928F-C688-90609E4EA0E6}"/>
          </ac:spMkLst>
        </pc:spChg>
        <pc:spChg chg="add del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6" creationId="{14AD37D4-765C-FCFF-FC09-2E36C2A25508}"/>
          </ac:spMkLst>
        </pc:spChg>
        <pc:spChg chg="add del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8" creationId="{A110BA01-8798-D640-C7DD-78DBE72D9692}"/>
          </ac:spMkLst>
        </pc:spChg>
        <pc:spChg chg="add del">
          <ac:chgData name="Umesh Shetty, Akshatha" userId="eef24b80-84b8-4eec-bacf-279be218b491" providerId="ADAL" clId="{AEB8067B-E0DF-41F6-A439-275576CDEC65}" dt="2024-12-07T19:20:55.587" v="708" actId="26606"/>
          <ac:spMkLst>
            <pc:docMk/>
            <pc:sldMk cId="1620202224" sldId="262"/>
            <ac:spMk id="10" creationId="{72AA3712-C5CA-A663-E80E-253CE093079F}"/>
          </ac:spMkLst>
        </pc:spChg>
        <pc:spChg chg="add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11" creationId="{F2CC8CFE-31F3-0DA5-6AC8-9A74170BF39A}"/>
          </ac:spMkLst>
        </pc:spChg>
        <pc:spChg chg="add del">
          <ac:chgData name="Umesh Shetty, Akshatha" userId="eef24b80-84b8-4eec-bacf-279be218b491" providerId="ADAL" clId="{AEB8067B-E0DF-41F6-A439-275576CDEC65}" dt="2024-12-07T19:25:24.836" v="870" actId="26606"/>
          <ac:spMkLst>
            <pc:docMk/>
            <pc:sldMk cId="1620202224" sldId="262"/>
            <ac:spMk id="13" creationId="{A110BA01-8798-D640-C7DD-78DBE72D9692}"/>
          </ac:spMkLst>
        </pc:spChg>
        <pc:spChg chg="add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14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19:25:24.836" v="870" actId="26606"/>
          <ac:spMkLst>
            <pc:docMk/>
            <pc:sldMk cId="1620202224" sldId="262"/>
            <ac:spMk id="15" creationId="{8598B132-658A-928F-C688-90609E4EA0E6}"/>
          </ac:spMkLst>
        </pc:spChg>
        <pc:spChg chg="add del">
          <ac:chgData name="Umesh Shetty, Akshatha" userId="eef24b80-84b8-4eec-bacf-279be218b491" providerId="ADAL" clId="{AEB8067B-E0DF-41F6-A439-275576CDEC65}" dt="2024-12-07T19:20:50.521" v="705" actId="26606"/>
          <ac:spMkLst>
            <pc:docMk/>
            <pc:sldMk cId="1620202224" sldId="262"/>
            <ac:spMk id="16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19:25:24.836" v="870" actId="26606"/>
          <ac:spMkLst>
            <pc:docMk/>
            <pc:sldMk cId="1620202224" sldId="262"/>
            <ac:spMk id="17" creationId="{14AD37D4-765C-FCFF-FC09-2E36C2A25508}"/>
          </ac:spMkLst>
        </pc:spChg>
        <pc:spChg chg="add del">
          <ac:chgData name="Umesh Shetty, Akshatha" userId="eef24b80-84b8-4eec-bacf-279be218b491" providerId="ADAL" clId="{AEB8067B-E0DF-41F6-A439-275576CDEC65}" dt="2024-12-07T19:20:50.521" v="705" actId="26606"/>
          <ac:spMkLst>
            <pc:docMk/>
            <pc:sldMk cId="1620202224" sldId="262"/>
            <ac:spMk id="18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19:25:32.121" v="872" actId="26606"/>
          <ac:spMkLst>
            <pc:docMk/>
            <pc:sldMk cId="1620202224" sldId="262"/>
            <ac:spMk id="19" creationId="{6A364E18-0909-04B8-85B7-1D75F7673370}"/>
          </ac:spMkLst>
        </pc:spChg>
        <pc:spChg chg="add del">
          <ac:chgData name="Umesh Shetty, Akshatha" userId="eef24b80-84b8-4eec-bacf-279be218b491" providerId="ADAL" clId="{AEB8067B-E0DF-41F6-A439-275576CDEC65}" dt="2024-12-07T19:25:32.121" v="872" actId="26606"/>
          <ac:spMkLst>
            <pc:docMk/>
            <pc:sldMk cId="1620202224" sldId="262"/>
            <ac:spMk id="20" creationId="{5A4E4C0D-6BCA-FC17-62BD-B629662A9DF1}"/>
          </ac:spMkLst>
        </pc:spChg>
        <pc:spChg chg="add del">
          <ac:chgData name="Umesh Shetty, Akshatha" userId="eef24b80-84b8-4eec-bacf-279be218b491" providerId="ADAL" clId="{AEB8067B-E0DF-41F6-A439-275576CDEC65}" dt="2024-12-07T19:25:32.121" v="872" actId="26606"/>
          <ac:spMkLst>
            <pc:docMk/>
            <pc:sldMk cId="1620202224" sldId="262"/>
            <ac:spMk id="21" creationId="{8B08FA76-1ED5-E432-8E59-C7ABAAB69F5E}"/>
          </ac:spMkLst>
        </pc:spChg>
        <pc:spChg chg="add">
          <ac:chgData name="Umesh Shetty, Akshatha" userId="eef24b80-84b8-4eec-bacf-279be218b491" providerId="ADAL" clId="{AEB8067B-E0DF-41F6-A439-275576CDEC65}" dt="2024-12-08T05:12:48.071" v="4089" actId="26606"/>
          <ac:spMkLst>
            <pc:docMk/>
            <pc:sldMk cId="1620202224" sldId="262"/>
            <ac:spMk id="22" creationId="{A9FB23B6-1F34-5B6A-2697-938FB355B34C}"/>
          </ac:spMkLst>
        </pc:spChg>
        <pc:spChg chg="add del">
          <ac:chgData name="Umesh Shetty, Akshatha" userId="eef24b80-84b8-4eec-bacf-279be218b491" providerId="ADAL" clId="{AEB8067B-E0DF-41F6-A439-275576CDEC65}" dt="2024-12-07T19:25:35.121" v="874" actId="26606"/>
          <ac:spMkLst>
            <pc:docMk/>
            <pc:sldMk cId="1620202224" sldId="262"/>
            <ac:spMk id="23" creationId="{A110BA01-8798-D640-C7DD-78DBE72D9692}"/>
          </ac:spMkLst>
        </pc:spChg>
        <pc:spChg chg="add del">
          <ac:chgData name="Umesh Shetty, Akshatha" userId="eef24b80-84b8-4eec-bacf-279be218b491" providerId="ADAL" clId="{AEB8067B-E0DF-41F6-A439-275576CDEC65}" dt="2024-12-07T19:25:35.121" v="874" actId="26606"/>
          <ac:spMkLst>
            <pc:docMk/>
            <pc:sldMk cId="1620202224" sldId="262"/>
            <ac:spMk id="24" creationId="{8598B132-658A-928F-C688-90609E4EA0E6}"/>
          </ac:spMkLst>
        </pc:spChg>
        <pc:spChg chg="add del">
          <ac:chgData name="Umesh Shetty, Akshatha" userId="eef24b80-84b8-4eec-bacf-279be218b491" providerId="ADAL" clId="{AEB8067B-E0DF-41F6-A439-275576CDEC65}" dt="2024-12-07T19:25:35.121" v="874" actId="26606"/>
          <ac:spMkLst>
            <pc:docMk/>
            <pc:sldMk cId="1620202224" sldId="262"/>
            <ac:spMk id="25" creationId="{14AD37D4-765C-FCFF-FC09-2E36C2A25508}"/>
          </ac:spMkLst>
        </pc:spChg>
        <pc:graphicFrameChg chg="add del">
          <ac:chgData name="Umesh Shetty, Akshatha" userId="eef24b80-84b8-4eec-bacf-279be218b491" providerId="ADAL" clId="{AEB8067B-E0DF-41F6-A439-275576CDEC65}" dt="2024-12-07T19:20:50.521" v="705" actId="26606"/>
          <ac:graphicFrameMkLst>
            <pc:docMk/>
            <pc:sldMk cId="1620202224" sldId="262"/>
            <ac:graphicFrameMk id="12" creationId="{F268EEA9-59F6-FC95-74BB-01FF9ED6493E}"/>
          </ac:graphicFrameMkLst>
        </pc:graphicFrameChg>
        <pc:graphicFrameChg chg="add mod modGraphic">
          <ac:chgData name="Umesh Shetty, Akshatha" userId="eef24b80-84b8-4eec-bacf-279be218b491" providerId="ADAL" clId="{AEB8067B-E0DF-41F6-A439-275576CDEC65}" dt="2024-12-09T03:02:42.878" v="4797" actId="113"/>
          <ac:graphicFrameMkLst>
            <pc:docMk/>
            <pc:sldMk cId="1620202224" sldId="262"/>
            <ac:graphicFrameMk id="26" creationId="{01BC5744-C7D6-F24E-FFAD-ABDF01D32805}"/>
          </ac:graphicFrameMkLst>
        </pc:graphicFrameChg>
        <pc:picChg chg="add del">
          <ac:chgData name="Umesh Shetty, Akshatha" userId="eef24b80-84b8-4eec-bacf-279be218b491" providerId="ADAL" clId="{AEB8067B-E0DF-41F6-A439-275576CDEC65}" dt="2024-12-07T19:20:55.587" v="708" actId="26606"/>
          <ac:picMkLst>
            <pc:docMk/>
            <pc:sldMk cId="1620202224" sldId="262"/>
            <ac:picMk id="7" creationId="{08A2CE35-5951-D62C-D6DD-481454E261FE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9T03:09:13.797" v="4815" actId="20577"/>
        <pc:sldMkLst>
          <pc:docMk/>
          <pc:sldMk cId="3422648941" sldId="263"/>
        </pc:sldMkLst>
        <pc:spChg chg="del mod">
          <ac:chgData name="Umesh Shetty, Akshatha" userId="eef24b80-84b8-4eec-bacf-279be218b491" providerId="ADAL" clId="{AEB8067B-E0DF-41F6-A439-275576CDEC65}" dt="2024-12-07T20:06:11.508" v="2059" actId="478"/>
          <ac:spMkLst>
            <pc:docMk/>
            <pc:sldMk cId="3422648941" sldId="263"/>
            <ac:spMk id="2" creationId="{2A784188-D380-1709-107A-DCD35314B68A}"/>
          </ac:spMkLst>
        </pc:spChg>
        <pc:spChg chg="del mod">
          <ac:chgData name="Umesh Shetty, Akshatha" userId="eef24b80-84b8-4eec-bacf-279be218b491" providerId="ADAL" clId="{AEB8067B-E0DF-41F6-A439-275576CDEC65}" dt="2024-12-07T20:06:11.508" v="2059" actId="478"/>
          <ac:spMkLst>
            <pc:docMk/>
            <pc:sldMk cId="3422648941" sldId="263"/>
            <ac:spMk id="3" creationId="{94A3D081-8536-B6A3-470A-A436FBF5BCDD}"/>
          </ac:spMkLst>
        </pc:spChg>
        <pc:spChg chg="del mod">
          <ac:chgData name="Umesh Shetty, Akshatha" userId="eef24b80-84b8-4eec-bacf-279be218b491" providerId="ADAL" clId="{AEB8067B-E0DF-41F6-A439-275576CDEC65}" dt="2024-12-07T20:06:11.508" v="2059" actId="478"/>
          <ac:spMkLst>
            <pc:docMk/>
            <pc:sldMk cId="3422648941" sldId="263"/>
            <ac:spMk id="4" creationId="{04BF39B6-3356-BA70-7A5C-DAA26F28FCB9}"/>
          </ac:spMkLst>
        </pc:spChg>
        <pc:spChg chg="add del mod">
          <ac:chgData name="Umesh Shetty, Akshatha" userId="eef24b80-84b8-4eec-bacf-279be218b491" providerId="ADAL" clId="{AEB8067B-E0DF-41F6-A439-275576CDEC65}" dt="2024-12-07T20:07:31.352" v="2084" actId="478"/>
          <ac:spMkLst>
            <pc:docMk/>
            <pc:sldMk cId="3422648941" sldId="263"/>
            <ac:spMk id="6" creationId="{6006F0E9-1949-2D1A-E0B3-498C49D1EBD5}"/>
          </ac:spMkLst>
        </pc:spChg>
        <pc:spChg chg="add del mod">
          <ac:chgData name="Umesh Shetty, Akshatha" userId="eef24b80-84b8-4eec-bacf-279be218b491" providerId="ADAL" clId="{AEB8067B-E0DF-41F6-A439-275576CDEC65}" dt="2024-12-07T20:07:33.349" v="2085" actId="478"/>
          <ac:spMkLst>
            <pc:docMk/>
            <pc:sldMk cId="3422648941" sldId="263"/>
            <ac:spMk id="8" creationId="{E3D3CF73-F556-5F3C-E763-229C1383401F}"/>
          </ac:spMkLst>
        </pc:spChg>
        <pc:spChg chg="add del mod">
          <ac:chgData name="Umesh Shetty, Akshatha" userId="eef24b80-84b8-4eec-bacf-279be218b491" providerId="ADAL" clId="{AEB8067B-E0DF-41F6-A439-275576CDEC65}" dt="2024-12-07T20:06:15.223" v="2060" actId="478"/>
          <ac:spMkLst>
            <pc:docMk/>
            <pc:sldMk cId="3422648941" sldId="263"/>
            <ac:spMk id="10" creationId="{BC1136B0-E41B-FF76-3F7B-53AF203E57E8}"/>
          </ac:spMkLst>
        </pc:spChg>
        <pc:spChg chg="add mod">
          <ac:chgData name="Umesh Shetty, Akshatha" userId="eef24b80-84b8-4eec-bacf-279be218b491" providerId="ADAL" clId="{AEB8067B-E0DF-41F6-A439-275576CDEC65}" dt="2024-12-07T20:10:01.547" v="2139" actId="26606"/>
          <ac:spMkLst>
            <pc:docMk/>
            <pc:sldMk cId="3422648941" sldId="263"/>
            <ac:spMk id="11" creationId="{7F1C6302-7340-EF8A-BE11-A0C9329E09DC}"/>
          </ac:spMkLst>
        </pc:spChg>
        <pc:spChg chg="add del mod">
          <ac:chgData name="Umesh Shetty, Akshatha" userId="eef24b80-84b8-4eec-bacf-279be218b491" providerId="ADAL" clId="{AEB8067B-E0DF-41F6-A439-275576CDEC65}" dt="2024-12-07T20:09:17.174" v="2129" actId="26606"/>
          <ac:spMkLst>
            <pc:docMk/>
            <pc:sldMk cId="3422648941" sldId="263"/>
            <ac:spMk id="12" creationId="{583F42C4-6F34-3F09-2966-20E20B1E7A88}"/>
          </ac:spMkLst>
        </pc:spChg>
        <pc:spChg chg="add del">
          <ac:chgData name="Umesh Shetty, Akshatha" userId="eef24b80-84b8-4eec-bacf-279be218b491" providerId="ADAL" clId="{AEB8067B-E0DF-41F6-A439-275576CDEC65}" dt="2024-12-07T20:07:23.282" v="2082" actId="26606"/>
          <ac:spMkLst>
            <pc:docMk/>
            <pc:sldMk cId="3422648941" sldId="263"/>
            <ac:spMk id="13" creationId="{A110BA01-8798-D640-C7DD-78DBE72D9692}"/>
          </ac:spMkLst>
        </pc:spChg>
        <pc:spChg chg="add del mod">
          <ac:chgData name="Umesh Shetty, Akshatha" userId="eef24b80-84b8-4eec-bacf-279be218b491" providerId="ADAL" clId="{AEB8067B-E0DF-41F6-A439-275576CDEC65}" dt="2024-12-07T20:08:16.795" v="2094" actId="478"/>
          <ac:spMkLst>
            <pc:docMk/>
            <pc:sldMk cId="3422648941" sldId="263"/>
            <ac:spMk id="14" creationId="{9383D2DC-E019-B907-09AA-8DE984F41E5D}"/>
          </ac:spMkLst>
        </pc:spChg>
        <pc:spChg chg="add del">
          <ac:chgData name="Umesh Shetty, Akshatha" userId="eef24b80-84b8-4eec-bacf-279be218b491" providerId="ADAL" clId="{AEB8067B-E0DF-41F6-A439-275576CDEC65}" dt="2024-12-07T20:07:23.282" v="2082" actId="26606"/>
          <ac:spMkLst>
            <pc:docMk/>
            <pc:sldMk cId="3422648941" sldId="263"/>
            <ac:spMk id="15" creationId="{8598B132-658A-928F-C688-90609E4EA0E6}"/>
          </ac:spMkLst>
        </pc:spChg>
        <pc:spChg chg="add del">
          <ac:chgData name="Umesh Shetty, Akshatha" userId="eef24b80-84b8-4eec-bacf-279be218b491" providerId="ADAL" clId="{AEB8067B-E0DF-41F6-A439-275576CDEC65}" dt="2024-12-07T20:07:23.282" v="2082" actId="26606"/>
          <ac:spMkLst>
            <pc:docMk/>
            <pc:sldMk cId="3422648941" sldId="263"/>
            <ac:spMk id="17" creationId="{14AD37D4-765C-FCFF-FC09-2E36C2A25508}"/>
          </ac:spMkLst>
        </pc:spChg>
        <pc:spChg chg="add del">
          <ac:chgData name="Umesh Shetty, Akshatha" userId="eef24b80-84b8-4eec-bacf-279be218b491" providerId="ADAL" clId="{AEB8067B-E0DF-41F6-A439-275576CDEC65}" dt="2024-12-07T20:09:17.174" v="2129" actId="26606"/>
          <ac:spMkLst>
            <pc:docMk/>
            <pc:sldMk cId="3422648941" sldId="263"/>
            <ac:spMk id="23" creationId="{3D00CB3E-22D8-C88A-E699-CC9736BC98D4}"/>
          </ac:spMkLst>
        </pc:spChg>
        <pc:spChg chg="add del">
          <ac:chgData name="Umesh Shetty, Akshatha" userId="eef24b80-84b8-4eec-bacf-279be218b491" providerId="ADAL" clId="{AEB8067B-E0DF-41F6-A439-275576CDEC65}" dt="2024-12-07T20:09:08.264" v="2122" actId="26606"/>
          <ac:spMkLst>
            <pc:docMk/>
            <pc:sldMk cId="3422648941" sldId="263"/>
            <ac:spMk id="29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20:09:08.264" v="2122" actId="26606"/>
          <ac:spMkLst>
            <pc:docMk/>
            <pc:sldMk cId="3422648941" sldId="263"/>
            <ac:spMk id="31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20:09:10.103" v="2124" actId="26606"/>
          <ac:spMkLst>
            <pc:docMk/>
            <pc:sldMk cId="3422648941" sldId="263"/>
            <ac:spMk id="33" creationId="{A9FB23B6-1F34-5B6A-2697-938FB355B34C}"/>
          </ac:spMkLst>
        </pc:spChg>
        <pc:spChg chg="add del">
          <ac:chgData name="Umesh Shetty, Akshatha" userId="eef24b80-84b8-4eec-bacf-279be218b491" providerId="ADAL" clId="{AEB8067B-E0DF-41F6-A439-275576CDEC65}" dt="2024-12-07T20:09:10.103" v="2124" actId="26606"/>
          <ac:spMkLst>
            <pc:docMk/>
            <pc:sldMk cId="3422648941" sldId="263"/>
            <ac:spMk id="34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20:09:10.103" v="2124" actId="26606"/>
          <ac:spMkLst>
            <pc:docMk/>
            <pc:sldMk cId="3422648941" sldId="263"/>
            <ac:spMk id="35" creationId="{F2CC8CFE-31F3-0DA5-6AC8-9A74170BF39A}"/>
          </ac:spMkLst>
        </pc:spChg>
        <pc:spChg chg="add del">
          <ac:chgData name="Umesh Shetty, Akshatha" userId="eef24b80-84b8-4eec-bacf-279be218b491" providerId="ADAL" clId="{AEB8067B-E0DF-41F6-A439-275576CDEC65}" dt="2024-12-07T20:09:14.334" v="2126" actId="26606"/>
          <ac:spMkLst>
            <pc:docMk/>
            <pc:sldMk cId="3422648941" sldId="263"/>
            <ac:spMk id="38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20:09:14.334" v="2126" actId="26606"/>
          <ac:spMkLst>
            <pc:docMk/>
            <pc:sldMk cId="3422648941" sldId="263"/>
            <ac:spMk id="39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20:09:17.148" v="2128" actId="26606"/>
          <ac:spMkLst>
            <pc:docMk/>
            <pc:sldMk cId="3422648941" sldId="263"/>
            <ac:spMk id="42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20:09:17.148" v="2128" actId="26606"/>
          <ac:spMkLst>
            <pc:docMk/>
            <pc:sldMk cId="3422648941" sldId="263"/>
            <ac:spMk id="43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20:10:01.547" v="2139" actId="26606"/>
          <ac:spMkLst>
            <pc:docMk/>
            <pc:sldMk cId="3422648941" sldId="263"/>
            <ac:spMk id="46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20:10:01.547" v="2139" actId="26606"/>
          <ac:spMkLst>
            <pc:docMk/>
            <pc:sldMk cId="3422648941" sldId="263"/>
            <ac:spMk id="47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20:09:56.706" v="2136" actId="26606"/>
          <ac:spMkLst>
            <pc:docMk/>
            <pc:sldMk cId="3422648941" sldId="263"/>
            <ac:spMk id="53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20:09:56.706" v="2136" actId="26606"/>
          <ac:spMkLst>
            <pc:docMk/>
            <pc:sldMk cId="3422648941" sldId="263"/>
            <ac:spMk id="55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20:10:01.486" v="2138" actId="26606"/>
          <ac:spMkLst>
            <pc:docMk/>
            <pc:sldMk cId="3422648941" sldId="263"/>
            <ac:spMk id="57" creationId="{28B2BC11-3AA0-8791-5B1B-4172FCB3677B}"/>
          </ac:spMkLst>
        </pc:spChg>
        <pc:spChg chg="add del">
          <ac:chgData name="Umesh Shetty, Akshatha" userId="eef24b80-84b8-4eec-bacf-279be218b491" providerId="ADAL" clId="{AEB8067B-E0DF-41F6-A439-275576CDEC65}" dt="2024-12-07T20:10:01.486" v="2138" actId="26606"/>
          <ac:spMkLst>
            <pc:docMk/>
            <pc:sldMk cId="3422648941" sldId="263"/>
            <ac:spMk id="58" creationId="{A230C116-2D32-8789-37A8-CA3563161FCA}"/>
          </ac:spMkLst>
        </pc:spChg>
        <pc:spChg chg="add">
          <ac:chgData name="Umesh Shetty, Akshatha" userId="eef24b80-84b8-4eec-bacf-279be218b491" providerId="ADAL" clId="{AEB8067B-E0DF-41F6-A439-275576CDEC65}" dt="2024-12-07T20:10:01.547" v="2139" actId="26606"/>
          <ac:spMkLst>
            <pc:docMk/>
            <pc:sldMk cId="3422648941" sldId="263"/>
            <ac:spMk id="60" creationId="{80300B1B-B85E-D514-C6B4-30126EBBCDEC}"/>
          </ac:spMkLst>
        </pc:spChg>
        <pc:spChg chg="add">
          <ac:chgData name="Umesh Shetty, Akshatha" userId="eef24b80-84b8-4eec-bacf-279be218b491" providerId="ADAL" clId="{AEB8067B-E0DF-41F6-A439-275576CDEC65}" dt="2024-12-07T20:10:01.547" v="2139" actId="26606"/>
          <ac:spMkLst>
            <pc:docMk/>
            <pc:sldMk cId="3422648941" sldId="263"/>
            <ac:spMk id="61" creationId="{8C248155-68EB-D74C-5577-DA97D48E3563}"/>
          </ac:spMkLst>
        </pc:spChg>
        <pc:spChg chg="add">
          <ac:chgData name="Umesh Shetty, Akshatha" userId="eef24b80-84b8-4eec-bacf-279be218b491" providerId="ADAL" clId="{AEB8067B-E0DF-41F6-A439-275576CDEC65}" dt="2024-12-07T20:10:01.547" v="2139" actId="26606"/>
          <ac:spMkLst>
            <pc:docMk/>
            <pc:sldMk cId="3422648941" sldId="263"/>
            <ac:spMk id="62" creationId="{D30E628A-07F0-331A-DE0B-CCD7FB90AEA6}"/>
          </ac:spMkLst>
        </pc:spChg>
        <pc:graphicFrameChg chg="add del">
          <ac:chgData name="Umesh Shetty, Akshatha" userId="eef24b80-84b8-4eec-bacf-279be218b491" providerId="ADAL" clId="{AEB8067B-E0DF-41F6-A439-275576CDEC65}" dt="2024-12-07T20:09:08.264" v="2122" actId="26606"/>
          <ac:graphicFrameMkLst>
            <pc:docMk/>
            <pc:sldMk cId="3422648941" sldId="263"/>
            <ac:graphicFrameMk id="25" creationId="{CEDD0618-C36E-7827-08E7-D7CE635E8867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20:09:10.103" v="2124" actId="26606"/>
          <ac:graphicFrameMkLst>
            <pc:docMk/>
            <pc:sldMk cId="3422648941" sldId="263"/>
            <ac:graphicFrameMk id="36" creationId="{8716F4FA-9FA9-2E9F-CC29-9A1021C4833A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20:09:14.334" v="2126" actId="26606"/>
          <ac:graphicFrameMkLst>
            <pc:docMk/>
            <pc:sldMk cId="3422648941" sldId="263"/>
            <ac:graphicFrameMk id="40" creationId="{4BABCEA7-48CA-740A-8D71-678506982D1F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20:09:17.148" v="2128" actId="26606"/>
          <ac:graphicFrameMkLst>
            <pc:docMk/>
            <pc:sldMk cId="3422648941" sldId="263"/>
            <ac:graphicFrameMk id="44" creationId="{CEDD0618-C36E-7827-08E7-D7CE635E8867}"/>
          </ac:graphicFrameMkLst>
        </pc:graphicFrameChg>
        <pc:graphicFrameChg chg="add mod modGraphic">
          <ac:chgData name="Umesh Shetty, Akshatha" userId="eef24b80-84b8-4eec-bacf-279be218b491" providerId="ADAL" clId="{AEB8067B-E0DF-41F6-A439-275576CDEC65}" dt="2024-12-09T03:09:13.797" v="4815" actId="20577"/>
          <ac:graphicFrameMkLst>
            <pc:docMk/>
            <pc:sldMk cId="3422648941" sldId="263"/>
            <ac:graphicFrameMk id="48" creationId="{4BABCEA7-48CA-740A-8D71-678506982D1F}"/>
          </ac:graphicFrameMkLst>
        </pc:graphicFrameChg>
        <pc:picChg chg="add del">
          <ac:chgData name="Umesh Shetty, Akshatha" userId="eef24b80-84b8-4eec-bacf-279be218b491" providerId="ADAL" clId="{AEB8067B-E0DF-41F6-A439-275576CDEC65}" dt="2024-12-07T20:08:03.958" v="2092" actId="478"/>
          <ac:picMkLst>
            <pc:docMk/>
            <pc:sldMk cId="3422648941" sldId="263"/>
            <ac:picMk id="19" creationId="{DA0E3B0E-0126-222D-ABB0-2EAE2547319F}"/>
          </ac:picMkLst>
        </pc:picChg>
      </pc:sldChg>
      <pc:sldChg chg="addSp delSp modSp new mod setBg addAnim">
        <pc:chgData name="Umesh Shetty, Akshatha" userId="eef24b80-84b8-4eec-bacf-279be218b491" providerId="ADAL" clId="{AEB8067B-E0DF-41F6-A439-275576CDEC65}" dt="2024-12-07T20:25:31.253" v="2338"/>
        <pc:sldMkLst>
          <pc:docMk/>
          <pc:sldMk cId="3735395692" sldId="264"/>
        </pc:sldMkLst>
        <pc:spChg chg="mod">
          <ac:chgData name="Umesh Shetty, Akshatha" userId="eef24b80-84b8-4eec-bacf-279be218b491" providerId="ADAL" clId="{AEB8067B-E0DF-41F6-A439-275576CDEC65}" dt="2024-12-07T20:25:31.246" v="2336" actId="26606"/>
          <ac:spMkLst>
            <pc:docMk/>
            <pc:sldMk cId="3735395692" sldId="264"/>
            <ac:spMk id="2" creationId="{54BCE694-AB16-FE63-0AD0-50B7487A858D}"/>
          </ac:spMkLst>
        </pc:spChg>
        <pc:spChg chg="add del mod">
          <ac:chgData name="Umesh Shetty, Akshatha" userId="eef24b80-84b8-4eec-bacf-279be218b491" providerId="ADAL" clId="{AEB8067B-E0DF-41F6-A439-275576CDEC65}" dt="2024-12-07T20:24:53.993" v="2329" actId="26606"/>
          <ac:spMkLst>
            <pc:docMk/>
            <pc:sldMk cId="3735395692" sldId="264"/>
            <ac:spMk id="3" creationId="{66783878-C14C-CD15-601F-AE5203137B0C}"/>
          </ac:spMkLst>
        </pc:spChg>
        <pc:spChg chg="add del">
          <ac:chgData name="Umesh Shetty, Akshatha" userId="eef24b80-84b8-4eec-bacf-279be218b491" providerId="ADAL" clId="{AEB8067B-E0DF-41F6-A439-275576CDEC65}" dt="2024-12-07T20:23:24.358" v="2284" actId="26606"/>
          <ac:spMkLst>
            <pc:docMk/>
            <pc:sldMk cId="3735395692" sldId="264"/>
            <ac:spMk id="10" creationId="{B5CE8706-C904-73E3-C523-33027F7D3499}"/>
          </ac:spMkLst>
        </pc:spChg>
        <pc:spChg chg="add del">
          <ac:chgData name="Umesh Shetty, Akshatha" userId="eef24b80-84b8-4eec-bacf-279be218b491" providerId="ADAL" clId="{AEB8067B-E0DF-41F6-A439-275576CDEC65}" dt="2024-12-07T20:23:24.358" v="2284" actId="26606"/>
          <ac:spMkLst>
            <pc:docMk/>
            <pc:sldMk cId="3735395692" sldId="264"/>
            <ac:spMk id="12" creationId="{8753201B-432F-7A72-6FF6-CF0404210168}"/>
          </ac:spMkLst>
        </pc:spChg>
        <pc:spChg chg="add del">
          <ac:chgData name="Umesh Shetty, Akshatha" userId="eef24b80-84b8-4eec-bacf-279be218b491" providerId="ADAL" clId="{AEB8067B-E0DF-41F6-A439-275576CDEC65}" dt="2024-12-07T20:24:53.993" v="2329" actId="26606"/>
          <ac:spMkLst>
            <pc:docMk/>
            <pc:sldMk cId="3735395692" sldId="264"/>
            <ac:spMk id="14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20:24:53.988" v="2328" actId="26606"/>
          <ac:spMkLst>
            <pc:docMk/>
            <pc:sldMk cId="3735395692" sldId="264"/>
            <ac:spMk id="19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7T20:24:53.988" v="2328" actId="26606"/>
          <ac:spMkLst>
            <pc:docMk/>
            <pc:sldMk cId="3735395692" sldId="264"/>
            <ac:spMk id="21" creationId="{C2DD92EE-81C7-DDCC-4BA7-E2BC16CC3F90}"/>
          </ac:spMkLst>
        </pc:spChg>
        <pc:spChg chg="add del">
          <ac:chgData name="Umesh Shetty, Akshatha" userId="eef24b80-84b8-4eec-bacf-279be218b491" providerId="ADAL" clId="{AEB8067B-E0DF-41F6-A439-275576CDEC65}" dt="2024-12-07T20:24:53.988" v="2328" actId="26606"/>
          <ac:spMkLst>
            <pc:docMk/>
            <pc:sldMk cId="3735395692" sldId="264"/>
            <ac:spMk id="23" creationId="{9B657C6D-9581-C9C7-E91F-3E3ED3678E80}"/>
          </ac:spMkLst>
        </pc:spChg>
        <pc:spChg chg="add del">
          <ac:chgData name="Umesh Shetty, Akshatha" userId="eef24b80-84b8-4eec-bacf-279be218b491" providerId="ADAL" clId="{AEB8067B-E0DF-41F6-A439-275576CDEC65}" dt="2024-12-07T20:25:31.246" v="2336" actId="26606"/>
          <ac:spMkLst>
            <pc:docMk/>
            <pc:sldMk cId="3735395692" sldId="264"/>
            <ac:spMk id="25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7T20:25:31.246" v="2336" actId="26606"/>
          <ac:spMkLst>
            <pc:docMk/>
            <pc:sldMk cId="3735395692" sldId="264"/>
            <ac:spMk id="26" creationId="{C9F9C007-0D35-3681-697A-24E1673AAD01}"/>
          </ac:spMkLst>
        </pc:spChg>
        <pc:spChg chg="add del">
          <ac:chgData name="Umesh Shetty, Akshatha" userId="eef24b80-84b8-4eec-bacf-279be218b491" providerId="ADAL" clId="{AEB8067B-E0DF-41F6-A439-275576CDEC65}" dt="2024-12-07T20:24:56.124" v="2330" actId="478"/>
          <ac:spMkLst>
            <pc:docMk/>
            <pc:sldMk cId="3735395692" sldId="264"/>
            <ac:spMk id="27" creationId="{66783878-C14C-CD15-601F-AE5203137B0C}"/>
          </ac:spMkLst>
        </pc:spChg>
        <pc:spChg chg="add">
          <ac:chgData name="Umesh Shetty, Akshatha" userId="eef24b80-84b8-4eec-bacf-279be218b491" providerId="ADAL" clId="{AEB8067B-E0DF-41F6-A439-275576CDEC65}" dt="2024-12-07T20:25:31.246" v="2336" actId="26606"/>
          <ac:spMkLst>
            <pc:docMk/>
            <pc:sldMk cId="3735395692" sldId="264"/>
            <ac:spMk id="33" creationId="{48D7368D-31D9-8101-473D-CD39E706FD22}"/>
          </ac:spMkLst>
        </pc:spChg>
        <pc:spChg chg="add">
          <ac:chgData name="Umesh Shetty, Akshatha" userId="eef24b80-84b8-4eec-bacf-279be218b491" providerId="ADAL" clId="{AEB8067B-E0DF-41F6-A439-275576CDEC65}" dt="2024-12-07T20:25:31.246" v="2336" actId="26606"/>
          <ac:spMkLst>
            <pc:docMk/>
            <pc:sldMk cId="3735395692" sldId="264"/>
            <ac:spMk id="35" creationId="{A0A7E8C1-C94C-2023-9143-01B16A21D046}"/>
          </ac:spMkLst>
        </pc:spChg>
        <pc:picChg chg="add del mod ord">
          <ac:chgData name="Umesh Shetty, Akshatha" userId="eef24b80-84b8-4eec-bacf-279be218b491" providerId="ADAL" clId="{AEB8067B-E0DF-41F6-A439-275576CDEC65}" dt="2024-12-07T20:24:45.302" v="2326" actId="478"/>
          <ac:picMkLst>
            <pc:docMk/>
            <pc:sldMk cId="3735395692" sldId="264"/>
            <ac:picMk id="5" creationId="{1796F86F-20FE-9BBA-FA56-0599CDEC2579}"/>
          </ac:picMkLst>
        </pc:picChg>
        <pc:picChg chg="add">
          <ac:chgData name="Umesh Shetty, Akshatha" userId="eef24b80-84b8-4eec-bacf-279be218b491" providerId="ADAL" clId="{AEB8067B-E0DF-41F6-A439-275576CDEC65}" dt="2024-12-07T20:25:31.246" v="2336" actId="26606"/>
          <ac:picMkLst>
            <pc:docMk/>
            <pc:sldMk cId="3735395692" sldId="264"/>
            <ac:picMk id="30" creationId="{5400FBE4-978C-B6C9-C0F7-DCDA278B1D4B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7T20:36:16.120" v="2449" actId="5793"/>
        <pc:sldMkLst>
          <pc:docMk/>
          <pc:sldMk cId="2968861080" sldId="265"/>
        </pc:sldMkLst>
        <pc:spChg chg="mod">
          <ac:chgData name="Umesh Shetty, Akshatha" userId="eef24b80-84b8-4eec-bacf-279be218b491" providerId="ADAL" clId="{AEB8067B-E0DF-41F6-A439-275576CDEC65}" dt="2024-12-07T20:24:41.394" v="2325" actId="20577"/>
          <ac:spMkLst>
            <pc:docMk/>
            <pc:sldMk cId="2968861080" sldId="265"/>
            <ac:spMk id="2" creationId="{813A6A9A-ED10-FDB5-0BF7-DD69769EA361}"/>
          </ac:spMkLst>
        </pc:spChg>
        <pc:spChg chg="del mod">
          <ac:chgData name="Umesh Shetty, Akshatha" userId="eef24b80-84b8-4eec-bacf-279be218b491" providerId="ADAL" clId="{AEB8067B-E0DF-41F6-A439-275576CDEC65}" dt="2024-12-07T20:24:21.595" v="2310" actId="22"/>
          <ac:spMkLst>
            <pc:docMk/>
            <pc:sldMk cId="2968861080" sldId="265"/>
            <ac:spMk id="3" creationId="{BB577880-558B-F045-80A5-8AC148F72030}"/>
          </ac:spMkLst>
        </pc:spChg>
        <pc:spChg chg="add mod">
          <ac:chgData name="Umesh Shetty, Akshatha" userId="eef24b80-84b8-4eec-bacf-279be218b491" providerId="ADAL" clId="{AEB8067B-E0DF-41F6-A439-275576CDEC65}" dt="2024-12-07T20:36:16.120" v="2449" actId="5793"/>
          <ac:spMkLst>
            <pc:docMk/>
            <pc:sldMk cId="2968861080" sldId="265"/>
            <ac:spMk id="9" creationId="{EBBC8F31-DBDD-5FEA-16E7-3A331828314C}"/>
          </ac:spMkLst>
        </pc:spChg>
        <pc:spChg chg="add">
          <ac:chgData name="Umesh Shetty, Akshatha" userId="eef24b80-84b8-4eec-bacf-279be218b491" providerId="ADAL" clId="{AEB8067B-E0DF-41F6-A439-275576CDEC65}" dt="2024-12-07T20:24:24.839" v="2311" actId="26606"/>
          <ac:spMkLst>
            <pc:docMk/>
            <pc:sldMk cId="2968861080" sldId="265"/>
            <ac:spMk id="12" creationId="{72AA3712-C5CA-A663-E80E-253CE093079F}"/>
          </ac:spMkLst>
        </pc:spChg>
        <pc:picChg chg="add mod ord">
          <ac:chgData name="Umesh Shetty, Akshatha" userId="eef24b80-84b8-4eec-bacf-279be218b491" providerId="ADAL" clId="{AEB8067B-E0DF-41F6-A439-275576CDEC65}" dt="2024-12-07T20:24:24.839" v="2311" actId="26606"/>
          <ac:picMkLst>
            <pc:docMk/>
            <pc:sldMk cId="2968861080" sldId="265"/>
            <ac:picMk id="5" creationId="{7173C1C8-4E06-5160-C7E1-769BB127F338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8T06:36:26.129" v="4647" actId="26606"/>
        <pc:sldMkLst>
          <pc:docMk/>
          <pc:sldMk cId="2301954833" sldId="266"/>
        </pc:sldMkLst>
        <pc:spChg chg="mod ord">
          <ac:chgData name="Umesh Shetty, Akshatha" userId="eef24b80-84b8-4eec-bacf-279be218b491" providerId="ADAL" clId="{AEB8067B-E0DF-41F6-A439-275576CDEC65}" dt="2024-12-08T06:36:26.129" v="4647" actId="26606"/>
          <ac:spMkLst>
            <pc:docMk/>
            <pc:sldMk cId="2301954833" sldId="266"/>
            <ac:spMk id="2" creationId="{9EF848B1-1EA1-49C4-6FEF-95EB80A352F1}"/>
          </ac:spMkLst>
        </pc:spChg>
        <pc:spChg chg="mod ord">
          <ac:chgData name="Umesh Shetty, Akshatha" userId="eef24b80-84b8-4eec-bacf-279be218b491" providerId="ADAL" clId="{AEB8067B-E0DF-41F6-A439-275576CDEC65}" dt="2024-12-08T06:36:26.129" v="4647" actId="26606"/>
          <ac:spMkLst>
            <pc:docMk/>
            <pc:sldMk cId="2301954833" sldId="266"/>
            <ac:spMk id="3" creationId="{CA979FC6-8035-4045-AB6A-FF88EF737A93}"/>
          </ac:spMkLst>
        </pc:spChg>
        <pc:spChg chg="add del">
          <ac:chgData name="Umesh Shetty, Akshatha" userId="eef24b80-84b8-4eec-bacf-279be218b491" providerId="ADAL" clId="{AEB8067B-E0DF-41F6-A439-275576CDEC65}" dt="2024-12-07T20:44:25.828" v="2860" actId="26606"/>
          <ac:spMkLst>
            <pc:docMk/>
            <pc:sldMk cId="2301954833" sldId="266"/>
            <ac:spMk id="10" creationId="{3D00CB3E-22D8-C88A-E699-CC9736BC98D4}"/>
          </ac:spMkLst>
        </pc:spChg>
        <pc:spChg chg="add del">
          <ac:chgData name="Umesh Shetty, Akshatha" userId="eef24b80-84b8-4eec-bacf-279be218b491" providerId="ADAL" clId="{AEB8067B-E0DF-41F6-A439-275576CDEC65}" dt="2024-12-07T20:45:07.146" v="2873" actId="26606"/>
          <ac:spMkLst>
            <pc:docMk/>
            <pc:sldMk cId="2301954833" sldId="266"/>
            <ac:spMk id="15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20:45:42.960" v="2918" actId="26606"/>
          <ac:spMkLst>
            <pc:docMk/>
            <pc:sldMk cId="2301954833" sldId="266"/>
            <ac:spMk id="18" creationId="{E5D8E37F-B926-4EDC-B832-034AD1BBD5AC}"/>
          </ac:spMkLst>
        </pc:spChg>
        <pc:spChg chg="add del">
          <ac:chgData name="Umesh Shetty, Akshatha" userId="eef24b80-84b8-4eec-bacf-279be218b491" providerId="ADAL" clId="{AEB8067B-E0DF-41F6-A439-275576CDEC65}" dt="2024-12-07T20:45:04.491" v="2872" actId="26606"/>
          <ac:spMkLst>
            <pc:docMk/>
            <pc:sldMk cId="2301954833" sldId="266"/>
            <ac:spMk id="21" creationId="{E5D8E37F-B926-4EDC-B832-034AD1BBD5AC}"/>
          </ac:spMkLst>
        </pc:spChg>
        <pc:spChg chg="add del">
          <ac:chgData name="Umesh Shetty, Akshatha" userId="eef24b80-84b8-4eec-bacf-279be218b491" providerId="ADAL" clId="{AEB8067B-E0DF-41F6-A439-275576CDEC65}" dt="2024-12-07T20:45:42.954" v="2917" actId="26606"/>
          <ac:spMkLst>
            <pc:docMk/>
            <pc:sldMk cId="2301954833" sldId="266"/>
            <ac:spMk id="24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8T06:36:26.129" v="4647" actId="26606"/>
          <ac:spMkLst>
            <pc:docMk/>
            <pc:sldMk cId="2301954833" sldId="266"/>
            <ac:spMk id="26" creationId="{8C4086F5-5AAC-F692-73E3-87A47A65203F}"/>
          </ac:spMkLst>
        </pc:spChg>
        <pc:spChg chg="add del">
          <ac:chgData name="Umesh Shetty, Akshatha" userId="eef24b80-84b8-4eec-bacf-279be218b491" providerId="ADAL" clId="{AEB8067B-E0DF-41F6-A439-275576CDEC65}" dt="2024-12-08T06:36:26.124" v="4646" actId="26606"/>
          <ac:spMkLst>
            <pc:docMk/>
            <pc:sldMk cId="2301954833" sldId="266"/>
            <ac:spMk id="31" creationId="{B5CE8706-C904-73E3-C523-33027F7D3499}"/>
          </ac:spMkLst>
        </pc:spChg>
        <pc:spChg chg="add del">
          <ac:chgData name="Umesh Shetty, Akshatha" userId="eef24b80-84b8-4eec-bacf-279be218b491" providerId="ADAL" clId="{AEB8067B-E0DF-41F6-A439-275576CDEC65}" dt="2024-12-08T06:36:26.124" v="4646" actId="26606"/>
          <ac:spMkLst>
            <pc:docMk/>
            <pc:sldMk cId="2301954833" sldId="266"/>
            <ac:spMk id="33" creationId="{8753201B-432F-7A72-6FF6-CF0404210168}"/>
          </ac:spMkLst>
        </pc:spChg>
        <pc:spChg chg="add">
          <ac:chgData name="Umesh Shetty, Akshatha" userId="eef24b80-84b8-4eec-bacf-279be218b491" providerId="ADAL" clId="{AEB8067B-E0DF-41F6-A439-275576CDEC65}" dt="2024-12-08T06:36:26.129" v="4647" actId="26606"/>
          <ac:spMkLst>
            <pc:docMk/>
            <pc:sldMk cId="2301954833" sldId="266"/>
            <ac:spMk id="35" creationId="{72AA3712-C5CA-A663-E80E-253CE093079F}"/>
          </ac:spMkLst>
        </pc:spChg>
        <pc:picChg chg="add del mod">
          <ac:chgData name="Umesh Shetty, Akshatha" userId="eef24b80-84b8-4eec-bacf-279be218b491" providerId="ADAL" clId="{AEB8067B-E0DF-41F6-A439-275576CDEC65}" dt="2024-12-07T20:44:47.958" v="2870" actId="478"/>
          <ac:picMkLst>
            <pc:docMk/>
            <pc:sldMk cId="2301954833" sldId="266"/>
            <ac:picMk id="7" creationId="{C619714C-892A-B6F9-48A4-75C87E0CB1EF}"/>
          </ac:picMkLst>
        </pc:picChg>
        <pc:picChg chg="add del">
          <ac:chgData name="Umesh Shetty, Akshatha" userId="eef24b80-84b8-4eec-bacf-279be218b491" providerId="ADAL" clId="{AEB8067B-E0DF-41F6-A439-275576CDEC65}" dt="2024-12-07T20:45:04.491" v="2872" actId="26606"/>
          <ac:picMkLst>
            <pc:docMk/>
            <pc:sldMk cId="2301954833" sldId="266"/>
            <ac:picMk id="17" creationId="{12A818D7-F6E9-0C27-1D89-F44BC39C7DE8}"/>
          </ac:picMkLst>
        </pc:picChg>
        <pc:picChg chg="add mod ord">
          <ac:chgData name="Umesh Shetty, Akshatha" userId="eef24b80-84b8-4eec-bacf-279be218b491" providerId="ADAL" clId="{AEB8067B-E0DF-41F6-A439-275576CDEC65}" dt="2024-12-08T06:36:26.129" v="4647" actId="26606"/>
          <ac:picMkLst>
            <pc:docMk/>
            <pc:sldMk cId="2301954833" sldId="266"/>
            <ac:picMk id="19" creationId="{12A818D7-F6E9-0C27-1D89-F44BC39C7DE8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9T03:30:32.964" v="4951" actId="14100"/>
        <pc:sldMkLst>
          <pc:docMk/>
          <pc:sldMk cId="2157198431" sldId="267"/>
        </pc:sldMkLst>
        <pc:spChg chg="del">
          <ac:chgData name="Umesh Shetty, Akshatha" userId="eef24b80-84b8-4eec-bacf-279be218b491" providerId="ADAL" clId="{AEB8067B-E0DF-41F6-A439-275576CDEC65}" dt="2024-12-07T20:51:20.704" v="2933" actId="478"/>
          <ac:spMkLst>
            <pc:docMk/>
            <pc:sldMk cId="2157198431" sldId="267"/>
            <ac:spMk id="2" creationId="{3189F258-CCDD-6CFC-627E-229CE72C9041}"/>
          </ac:spMkLst>
        </pc:spChg>
        <pc:spChg chg="add del mod">
          <ac:chgData name="Umesh Shetty, Akshatha" userId="eef24b80-84b8-4eec-bacf-279be218b491" providerId="ADAL" clId="{AEB8067B-E0DF-41F6-A439-275576CDEC65}" dt="2024-12-07T20:54:58.393" v="3203" actId="26606"/>
          <ac:spMkLst>
            <pc:docMk/>
            <pc:sldMk cId="2157198431" sldId="267"/>
            <ac:spMk id="3" creationId="{14BD6601-96B7-076A-14CE-B9FA38900E66}"/>
          </ac:spMkLst>
        </pc:spChg>
        <pc:spChg chg="add del">
          <ac:chgData name="Umesh Shetty, Akshatha" userId="eef24b80-84b8-4eec-bacf-279be218b491" providerId="ADAL" clId="{AEB8067B-E0DF-41F6-A439-275576CDEC65}" dt="2024-12-07T20:54:49.798" v="3200" actId="26606"/>
          <ac:spMkLst>
            <pc:docMk/>
            <pc:sldMk cId="2157198431" sldId="267"/>
            <ac:spMk id="9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7T20:54:49.798" v="3200" actId="26606"/>
          <ac:spMkLst>
            <pc:docMk/>
            <pc:sldMk cId="2157198431" sldId="267"/>
            <ac:spMk id="11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7T20:54:58.366" v="3202" actId="26606"/>
          <ac:spMkLst>
            <pc:docMk/>
            <pc:sldMk cId="2157198431" sldId="267"/>
            <ac:spMk id="13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7T20:54:58.366" v="3202" actId="26606"/>
          <ac:spMkLst>
            <pc:docMk/>
            <pc:sldMk cId="2157198431" sldId="267"/>
            <ac:spMk id="14" creationId="{D30E628A-07F0-331A-DE0B-CCD7FB90AEA6}"/>
          </ac:spMkLst>
        </pc:spChg>
        <pc:graphicFrameChg chg="add del">
          <ac:chgData name="Umesh Shetty, Akshatha" userId="eef24b80-84b8-4eec-bacf-279be218b491" providerId="ADAL" clId="{AEB8067B-E0DF-41F6-A439-275576CDEC65}" dt="2024-12-07T20:54:49.798" v="3200" actId="26606"/>
          <ac:graphicFrameMkLst>
            <pc:docMk/>
            <pc:sldMk cId="2157198431" sldId="267"/>
            <ac:graphicFrameMk id="5" creationId="{15E5D6ED-43ED-4DC2-408C-D095BCA2F6FD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7T20:54:58.366" v="3202" actId="26606"/>
          <ac:graphicFrameMkLst>
            <pc:docMk/>
            <pc:sldMk cId="2157198431" sldId="267"/>
            <ac:graphicFrameMk id="15" creationId="{C865D252-0172-E317-EDC1-0B75BC434287}"/>
          </ac:graphicFrameMkLst>
        </pc:graphicFrameChg>
        <pc:graphicFrameChg chg="add mod modGraphic">
          <ac:chgData name="Umesh Shetty, Akshatha" userId="eef24b80-84b8-4eec-bacf-279be218b491" providerId="ADAL" clId="{AEB8067B-E0DF-41F6-A439-275576CDEC65}" dt="2024-12-09T03:30:32.964" v="4951" actId="14100"/>
          <ac:graphicFrameMkLst>
            <pc:docMk/>
            <pc:sldMk cId="2157198431" sldId="267"/>
            <ac:graphicFrameMk id="17" creationId="{B4CC006A-0525-8E35-32DC-D0C2F9E4F9B2}"/>
          </ac:graphicFrameMkLst>
        </pc:graphicFrameChg>
      </pc:sldChg>
      <pc:sldChg chg="addSp delSp modSp new mod setBg">
        <pc:chgData name="Umesh Shetty, Akshatha" userId="eef24b80-84b8-4eec-bacf-279be218b491" providerId="ADAL" clId="{AEB8067B-E0DF-41F6-A439-275576CDEC65}" dt="2024-12-07T21:57:56.722" v="3857" actId="1076"/>
        <pc:sldMkLst>
          <pc:docMk/>
          <pc:sldMk cId="1670312054" sldId="268"/>
        </pc:sldMkLst>
        <pc:spChg chg="mod">
          <ac:chgData name="Umesh Shetty, Akshatha" userId="eef24b80-84b8-4eec-bacf-279be218b491" providerId="ADAL" clId="{AEB8067B-E0DF-41F6-A439-275576CDEC65}" dt="2024-12-07T21:56:52.958" v="3838" actId="26606"/>
          <ac:spMkLst>
            <pc:docMk/>
            <pc:sldMk cId="1670312054" sldId="268"/>
            <ac:spMk id="2" creationId="{4564ED22-454C-E410-B220-5C5DF4ECB3AC}"/>
          </ac:spMkLst>
        </pc:spChg>
        <pc:spChg chg="add del mod ord">
          <ac:chgData name="Umesh Shetty, Akshatha" userId="eef24b80-84b8-4eec-bacf-279be218b491" providerId="ADAL" clId="{AEB8067B-E0DF-41F6-A439-275576CDEC65}" dt="2024-12-07T21:57:51.739" v="3856" actId="20577"/>
          <ac:spMkLst>
            <pc:docMk/>
            <pc:sldMk cId="1670312054" sldId="268"/>
            <ac:spMk id="3" creationId="{2DF87C88-C2DD-451C-2C26-FA4926F49D54}"/>
          </ac:spMkLst>
        </pc:spChg>
        <pc:spChg chg="add del">
          <ac:chgData name="Umesh Shetty, Akshatha" userId="eef24b80-84b8-4eec-bacf-279be218b491" providerId="ADAL" clId="{AEB8067B-E0DF-41F6-A439-275576CDEC65}" dt="2024-12-07T21:54:00.671" v="3654" actId="478"/>
          <ac:spMkLst>
            <pc:docMk/>
            <pc:sldMk cId="1670312054" sldId="268"/>
            <ac:spMk id="4" creationId="{B00AFBDD-7E63-77CD-1590-44FADC695215}"/>
          </ac:spMkLst>
        </pc:spChg>
        <pc:spChg chg="add mod">
          <ac:chgData name="Umesh Shetty, Akshatha" userId="eef24b80-84b8-4eec-bacf-279be218b491" providerId="ADAL" clId="{AEB8067B-E0DF-41F6-A439-275576CDEC65}" dt="2024-12-07T21:53:59.499" v="3653" actId="478"/>
          <ac:spMkLst>
            <pc:docMk/>
            <pc:sldMk cId="1670312054" sldId="268"/>
            <ac:spMk id="5" creationId="{C87363DE-6512-0BFB-544F-1A0DF416209C}"/>
          </ac:spMkLst>
        </pc:spChg>
        <pc:spChg chg="add del">
          <ac:chgData name="Umesh Shetty, Akshatha" userId="eef24b80-84b8-4eec-bacf-279be218b491" providerId="ADAL" clId="{AEB8067B-E0DF-41F6-A439-275576CDEC65}" dt="2024-12-07T21:56:42.522" v="3832" actId="26606"/>
          <ac:spMkLst>
            <pc:docMk/>
            <pc:sldMk cId="1670312054" sldId="268"/>
            <ac:spMk id="12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21:56:44.275" v="3834" actId="26606"/>
          <ac:spMkLst>
            <pc:docMk/>
            <pc:sldMk cId="1670312054" sldId="268"/>
            <ac:spMk id="14" creationId="{466F9435-E138-5C7C-61E7-12CCB3055794}"/>
          </ac:spMkLst>
        </pc:spChg>
        <pc:spChg chg="add del">
          <ac:chgData name="Umesh Shetty, Akshatha" userId="eef24b80-84b8-4eec-bacf-279be218b491" providerId="ADAL" clId="{AEB8067B-E0DF-41F6-A439-275576CDEC65}" dt="2024-12-07T21:56:51.230" v="3836" actId="26606"/>
          <ac:spMkLst>
            <pc:docMk/>
            <pc:sldMk cId="1670312054" sldId="268"/>
            <ac:spMk id="16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7T21:56:52.958" v="3838" actId="26606"/>
          <ac:spMkLst>
            <pc:docMk/>
            <pc:sldMk cId="1670312054" sldId="268"/>
            <ac:spMk id="18" creationId="{6F47906E-2371-735B-2547-6E6A7E021D73}"/>
          </ac:spMkLst>
        </pc:spChg>
        <pc:picChg chg="add mod modCrop">
          <ac:chgData name="Umesh Shetty, Akshatha" userId="eef24b80-84b8-4eec-bacf-279be218b491" providerId="ADAL" clId="{AEB8067B-E0DF-41F6-A439-275576CDEC65}" dt="2024-12-07T21:57:56.722" v="3857" actId="1076"/>
          <ac:picMkLst>
            <pc:docMk/>
            <pc:sldMk cId="1670312054" sldId="268"/>
            <ac:picMk id="7" creationId="{6C616529-0800-F0E7-E3D8-8CFA9C8E2084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8T05:27:29.506" v="4246" actId="26606"/>
        <pc:sldMkLst>
          <pc:docMk/>
          <pc:sldMk cId="2175624941" sldId="269"/>
        </pc:sldMkLst>
        <pc:spChg chg="mod">
          <ac:chgData name="Umesh Shetty, Akshatha" userId="eef24b80-84b8-4eec-bacf-279be218b491" providerId="ADAL" clId="{AEB8067B-E0DF-41F6-A439-275576CDEC65}" dt="2024-12-08T05:27:29.506" v="4246" actId="26606"/>
          <ac:spMkLst>
            <pc:docMk/>
            <pc:sldMk cId="2175624941" sldId="269"/>
            <ac:spMk id="2" creationId="{75F4A0D4-D453-3634-5D4F-D5CE4B8B7608}"/>
          </ac:spMkLst>
        </pc:spChg>
        <pc:spChg chg="add del mod">
          <ac:chgData name="Umesh Shetty, Akshatha" userId="eef24b80-84b8-4eec-bacf-279be218b491" providerId="ADAL" clId="{AEB8067B-E0DF-41F6-A439-275576CDEC65}" dt="2024-12-08T05:18:17.210" v="4209" actId="26606"/>
          <ac:spMkLst>
            <pc:docMk/>
            <pc:sldMk cId="2175624941" sldId="269"/>
            <ac:spMk id="3" creationId="{E53B0100-A246-3303-0477-71D58402BE9A}"/>
          </ac:spMkLst>
        </pc:spChg>
        <pc:spChg chg="add del">
          <ac:chgData name="Umesh Shetty, Akshatha" userId="eef24b80-84b8-4eec-bacf-279be218b491" providerId="ADAL" clId="{AEB8067B-E0DF-41F6-A439-275576CDEC65}" dt="2024-12-08T05:18:17.210" v="4209" actId="26606"/>
          <ac:spMkLst>
            <pc:docMk/>
            <pc:sldMk cId="2175624941" sldId="269"/>
            <ac:spMk id="8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5:18:17.210" v="4209" actId="26606"/>
          <ac:spMkLst>
            <pc:docMk/>
            <pc:sldMk cId="2175624941" sldId="269"/>
            <ac:spMk id="10" creationId="{C9F9C007-0D35-3681-697A-24E1673AAD01}"/>
          </ac:spMkLst>
        </pc:spChg>
        <pc:spChg chg="add del">
          <ac:chgData name="Umesh Shetty, Akshatha" userId="eef24b80-84b8-4eec-bacf-279be218b491" providerId="ADAL" clId="{AEB8067B-E0DF-41F6-A439-275576CDEC65}" dt="2024-12-08T05:18:17.203" v="4208" actId="26606"/>
          <ac:spMkLst>
            <pc:docMk/>
            <pc:sldMk cId="2175624941" sldId="269"/>
            <ac:spMk id="15" creationId="{6A364E18-0909-04B8-85B7-1D75F7673370}"/>
          </ac:spMkLst>
        </pc:spChg>
        <pc:spChg chg="add del">
          <ac:chgData name="Umesh Shetty, Akshatha" userId="eef24b80-84b8-4eec-bacf-279be218b491" providerId="ADAL" clId="{AEB8067B-E0DF-41F6-A439-275576CDEC65}" dt="2024-12-08T05:18:17.203" v="4208" actId="26606"/>
          <ac:spMkLst>
            <pc:docMk/>
            <pc:sldMk cId="2175624941" sldId="269"/>
            <ac:spMk id="17" creationId="{5A4E4C0D-6BCA-FC17-62BD-B629662A9DF1}"/>
          </ac:spMkLst>
        </pc:spChg>
        <pc:spChg chg="add del">
          <ac:chgData name="Umesh Shetty, Akshatha" userId="eef24b80-84b8-4eec-bacf-279be218b491" providerId="ADAL" clId="{AEB8067B-E0DF-41F6-A439-275576CDEC65}" dt="2024-12-08T05:18:17.203" v="4208" actId="26606"/>
          <ac:spMkLst>
            <pc:docMk/>
            <pc:sldMk cId="2175624941" sldId="269"/>
            <ac:spMk id="19" creationId="{8B08FA76-1ED5-E432-8E59-C7ABAAB69F5E}"/>
          </ac:spMkLst>
        </pc:spChg>
        <pc:spChg chg="add del">
          <ac:chgData name="Umesh Shetty, Akshatha" userId="eef24b80-84b8-4eec-bacf-279be218b491" providerId="ADAL" clId="{AEB8067B-E0DF-41F6-A439-275576CDEC65}" dt="2024-12-08T05:18:17.203" v="4208" actId="26606"/>
          <ac:spMkLst>
            <pc:docMk/>
            <pc:sldMk cId="2175624941" sldId="269"/>
            <ac:spMk id="20" creationId="{E53B0100-A246-3303-0477-71D58402BE9A}"/>
          </ac:spMkLst>
        </pc:spChg>
        <pc:spChg chg="add del">
          <ac:chgData name="Umesh Shetty, Akshatha" userId="eef24b80-84b8-4eec-bacf-279be218b491" providerId="ADAL" clId="{AEB8067B-E0DF-41F6-A439-275576CDEC65}" dt="2024-12-08T05:18:51.449" v="4210" actId="26606"/>
          <ac:spMkLst>
            <pc:docMk/>
            <pc:sldMk cId="2175624941" sldId="269"/>
            <ac:spMk id="22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5:18:51.449" v="4210" actId="26606"/>
          <ac:spMkLst>
            <pc:docMk/>
            <pc:sldMk cId="2175624941" sldId="269"/>
            <ac:spMk id="23" creationId="{C9F9C007-0D35-3681-697A-24E1673AAD01}"/>
          </ac:spMkLst>
        </pc:spChg>
        <pc:spChg chg="add del">
          <ac:chgData name="Umesh Shetty, Akshatha" userId="eef24b80-84b8-4eec-bacf-279be218b491" providerId="ADAL" clId="{AEB8067B-E0DF-41F6-A439-275576CDEC65}" dt="2024-12-08T05:18:51.449" v="4210" actId="26606"/>
          <ac:spMkLst>
            <pc:docMk/>
            <pc:sldMk cId="2175624941" sldId="269"/>
            <ac:spMk id="24" creationId="{E53B0100-A246-3303-0477-71D58402BE9A}"/>
          </ac:spMkLst>
        </pc:spChg>
        <pc:spChg chg="add del">
          <ac:chgData name="Umesh Shetty, Akshatha" userId="eef24b80-84b8-4eec-bacf-279be218b491" providerId="ADAL" clId="{AEB8067B-E0DF-41F6-A439-275576CDEC65}" dt="2024-12-08T05:19:25.964" v="4215" actId="26606"/>
          <ac:spMkLst>
            <pc:docMk/>
            <pc:sldMk cId="2175624941" sldId="269"/>
            <ac:spMk id="30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8T05:19:25.964" v="4215" actId="26606"/>
          <ac:spMkLst>
            <pc:docMk/>
            <pc:sldMk cId="2175624941" sldId="269"/>
            <ac:spMk id="32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8T05:27:29.506" v="4246" actId="26606"/>
          <ac:spMkLst>
            <pc:docMk/>
            <pc:sldMk cId="2175624941" sldId="269"/>
            <ac:spMk id="37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5:27:29.506" v="4246" actId="26606"/>
          <ac:spMkLst>
            <pc:docMk/>
            <pc:sldMk cId="2175624941" sldId="269"/>
            <ac:spMk id="39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8T05:27:29.506" v="4246" actId="26606"/>
          <ac:spMkLst>
            <pc:docMk/>
            <pc:sldMk cId="2175624941" sldId="269"/>
            <ac:spMk id="41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8T05:27:29.506" v="4246" actId="26606"/>
          <ac:spMkLst>
            <pc:docMk/>
            <pc:sldMk cId="2175624941" sldId="269"/>
            <ac:spMk id="46" creationId="{28B2BC11-3AA0-8791-5B1B-4172FCB3677B}"/>
          </ac:spMkLst>
        </pc:spChg>
        <pc:spChg chg="add del">
          <ac:chgData name="Umesh Shetty, Akshatha" userId="eef24b80-84b8-4eec-bacf-279be218b491" providerId="ADAL" clId="{AEB8067B-E0DF-41F6-A439-275576CDEC65}" dt="2024-12-08T05:27:29.506" v="4246" actId="26606"/>
          <ac:spMkLst>
            <pc:docMk/>
            <pc:sldMk cId="2175624941" sldId="269"/>
            <ac:spMk id="48" creationId="{C02DE86A-8209-3F4F-796A-17BEE794E83C}"/>
          </ac:spMkLst>
        </pc:spChg>
        <pc:graphicFrameChg chg="add del">
          <ac:chgData name="Umesh Shetty, Akshatha" userId="eef24b80-84b8-4eec-bacf-279be218b491" providerId="ADAL" clId="{AEB8067B-E0DF-41F6-A439-275576CDEC65}" dt="2024-12-08T05:17:53.321" v="4200" actId="26606"/>
          <ac:graphicFrameMkLst>
            <pc:docMk/>
            <pc:sldMk cId="2175624941" sldId="269"/>
            <ac:graphicFrameMk id="12" creationId="{B7A0D38A-0B2B-05FD-C9DD-217EA04993E3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5:17:59.482" v="4202" actId="26606"/>
          <ac:graphicFrameMkLst>
            <pc:docMk/>
            <pc:sldMk cId="2175624941" sldId="269"/>
            <ac:graphicFrameMk id="14" creationId="{575D7D46-C192-E585-6B4D-7769D368B267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5:18:07.902" v="4204" actId="26606"/>
          <ac:graphicFrameMkLst>
            <pc:docMk/>
            <pc:sldMk cId="2175624941" sldId="269"/>
            <ac:graphicFrameMk id="16" creationId="{D042F858-B9DA-43CB-5D39-8C61DE7D4CBD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5:18:09.949" v="4206" actId="26606"/>
          <ac:graphicFrameMkLst>
            <pc:docMk/>
            <pc:sldMk cId="2175624941" sldId="269"/>
            <ac:graphicFrameMk id="18" creationId="{C0220334-21C9-2D0C-8C2E-9469097622EC}"/>
          </ac:graphicFrameMkLst>
        </pc:graphicFrameChg>
        <pc:graphicFrameChg chg="add mod modGraphic">
          <ac:chgData name="Umesh Shetty, Akshatha" userId="eef24b80-84b8-4eec-bacf-279be218b491" providerId="ADAL" clId="{AEB8067B-E0DF-41F6-A439-275576CDEC65}" dt="2024-12-08T05:27:29.506" v="4246" actId="26606"/>
          <ac:graphicFrameMkLst>
            <pc:docMk/>
            <pc:sldMk cId="2175624941" sldId="269"/>
            <ac:graphicFrameMk id="26" creationId="{83AD13D1-DE66-8B1D-3E47-F2EFE11879FB}"/>
          </ac:graphicFrameMkLst>
        </pc:graphicFrameChg>
      </pc:sldChg>
      <pc:sldChg chg="addSp delSp modSp new mod setBg addAnim delAnim modAnim">
        <pc:chgData name="Umesh Shetty, Akshatha" userId="eef24b80-84b8-4eec-bacf-279be218b491" providerId="ADAL" clId="{AEB8067B-E0DF-41F6-A439-275576CDEC65}" dt="2024-12-08T05:15:43.494" v="4163" actId="26606"/>
        <pc:sldMkLst>
          <pc:docMk/>
          <pc:sldMk cId="536405328" sldId="270"/>
        </pc:sldMkLst>
        <pc:spChg chg="add del mod">
          <ac:chgData name="Umesh Shetty, Akshatha" userId="eef24b80-84b8-4eec-bacf-279be218b491" providerId="ADAL" clId="{AEB8067B-E0DF-41F6-A439-275576CDEC65}" dt="2024-12-08T05:15:43.494" v="4163" actId="26606"/>
          <ac:spMkLst>
            <pc:docMk/>
            <pc:sldMk cId="536405328" sldId="270"/>
            <ac:spMk id="2" creationId="{FFF4DDA3-1423-53AF-B161-B548EABDA3B3}"/>
          </ac:spMkLst>
        </pc:spChg>
        <pc:spChg chg="add del mod">
          <ac:chgData name="Umesh Shetty, Akshatha" userId="eef24b80-84b8-4eec-bacf-279be218b491" providerId="ADAL" clId="{AEB8067B-E0DF-41F6-A439-275576CDEC65}" dt="2024-12-08T04:31:53.421" v="4017" actId="478"/>
          <ac:spMkLst>
            <pc:docMk/>
            <pc:sldMk cId="536405328" sldId="270"/>
            <ac:spMk id="5" creationId="{DDCF81D5-E6F3-EBCB-0E33-48010C1E0A9E}"/>
          </ac:spMkLst>
        </pc:spChg>
        <pc:spChg chg="add del">
          <ac:chgData name="Umesh Shetty, Akshatha" userId="eef24b80-84b8-4eec-bacf-279be218b491" providerId="ADAL" clId="{AEB8067B-E0DF-41F6-A439-275576CDEC65}" dt="2024-12-08T04:30:29.309" v="3986" actId="26606"/>
          <ac:spMkLst>
            <pc:docMk/>
            <pc:sldMk cId="536405328" sldId="270"/>
            <ac:spMk id="7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0:14.368" v="3984" actId="26606"/>
          <ac:spMkLst>
            <pc:docMk/>
            <pc:sldMk cId="536405328" sldId="270"/>
            <ac:spMk id="8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0:29.309" v="3986" actId="26606"/>
          <ac:spMkLst>
            <pc:docMk/>
            <pc:sldMk cId="536405328" sldId="270"/>
            <ac:spMk id="9" creationId="{53A8B5D0-FF70-A013-5518-8E9A077F1204}"/>
          </ac:spMkLst>
        </pc:spChg>
        <pc:spChg chg="add del">
          <ac:chgData name="Umesh Shetty, Akshatha" userId="eef24b80-84b8-4eec-bacf-279be218b491" providerId="ADAL" clId="{AEB8067B-E0DF-41F6-A439-275576CDEC65}" dt="2024-12-08T04:30:14.368" v="3984" actId="26606"/>
          <ac:spMkLst>
            <pc:docMk/>
            <pc:sldMk cId="536405328" sldId="270"/>
            <ac:spMk id="10" creationId="{C4F049F8-87E1-403E-2A50-2F4544BF8589}"/>
          </ac:spMkLst>
        </pc:spChg>
        <pc:spChg chg="add del">
          <ac:chgData name="Umesh Shetty, Akshatha" userId="eef24b80-84b8-4eec-bacf-279be218b491" providerId="ADAL" clId="{AEB8067B-E0DF-41F6-A439-275576CDEC65}" dt="2024-12-08T04:30:29.309" v="3986" actId="26606"/>
          <ac:spMkLst>
            <pc:docMk/>
            <pc:sldMk cId="536405328" sldId="270"/>
            <ac:spMk id="11" creationId="{A52336E8-0082-9D72-D2C4-4163EEBE1299}"/>
          </ac:spMkLst>
        </pc:spChg>
        <pc:spChg chg="add del">
          <ac:chgData name="Umesh Shetty, Akshatha" userId="eef24b80-84b8-4eec-bacf-279be218b491" providerId="ADAL" clId="{AEB8067B-E0DF-41F6-A439-275576CDEC65}" dt="2024-12-08T04:30:14.368" v="3984" actId="26606"/>
          <ac:spMkLst>
            <pc:docMk/>
            <pc:sldMk cId="536405328" sldId="270"/>
            <ac:spMk id="12" creationId="{DD29B6E1-6E86-A1A0-2491-E5B84B3AAD7B}"/>
          </ac:spMkLst>
        </pc:spChg>
        <pc:spChg chg="add del">
          <ac:chgData name="Umesh Shetty, Akshatha" userId="eef24b80-84b8-4eec-bacf-279be218b491" providerId="ADAL" clId="{AEB8067B-E0DF-41F6-A439-275576CDEC65}" dt="2024-12-08T04:31:58.593" v="4022" actId="26606"/>
          <ac:spMkLst>
            <pc:docMk/>
            <pc:sldMk cId="536405328" sldId="270"/>
            <ac:spMk id="13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1:58.593" v="4022" actId="26606"/>
          <ac:spMkLst>
            <pc:docMk/>
            <pc:sldMk cId="536405328" sldId="270"/>
            <ac:spMk id="14" creationId="{789EBE4E-5983-B393-1D5E-731351065799}"/>
          </ac:spMkLst>
        </pc:spChg>
        <pc:spChg chg="add del">
          <ac:chgData name="Umesh Shetty, Akshatha" userId="eef24b80-84b8-4eec-bacf-279be218b491" providerId="ADAL" clId="{AEB8067B-E0DF-41F6-A439-275576CDEC65}" dt="2024-12-08T05:12:35.060" v="4088" actId="26606"/>
          <ac:spMkLst>
            <pc:docMk/>
            <pc:sldMk cId="536405328" sldId="270"/>
            <ac:spMk id="15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5:12:35.060" v="4088" actId="26606"/>
          <ac:spMkLst>
            <pc:docMk/>
            <pc:sldMk cId="536405328" sldId="270"/>
            <ac:spMk id="16" creationId="{8630C961-0799-6F2C-F4A0-764ED342E681}"/>
          </ac:spMkLst>
        </pc:spChg>
        <pc:spChg chg="add del">
          <ac:chgData name="Umesh Shetty, Akshatha" userId="eef24b80-84b8-4eec-bacf-279be218b491" providerId="ADAL" clId="{AEB8067B-E0DF-41F6-A439-275576CDEC65}" dt="2024-12-08T05:12:35.060" v="4088" actId="26606"/>
          <ac:spMkLst>
            <pc:docMk/>
            <pc:sldMk cId="536405328" sldId="270"/>
            <ac:spMk id="17" creationId="{77B0CBB1-5421-8AB0-8BD6-C8F8859F94E1}"/>
          </ac:spMkLst>
        </pc:spChg>
        <pc:spChg chg="add del">
          <ac:chgData name="Umesh Shetty, Akshatha" userId="eef24b80-84b8-4eec-bacf-279be218b491" providerId="ADAL" clId="{AEB8067B-E0DF-41F6-A439-275576CDEC65}" dt="2024-12-08T05:12:35.060" v="4088" actId="26606"/>
          <ac:spMkLst>
            <pc:docMk/>
            <pc:sldMk cId="536405328" sldId="270"/>
            <ac:spMk id="18" creationId="{F8CBFC43-B5A1-1ADD-90E0-C5427EC75391}"/>
          </ac:spMkLst>
        </pc:spChg>
        <pc:spChg chg="add del">
          <ac:chgData name="Umesh Shetty, Akshatha" userId="eef24b80-84b8-4eec-bacf-279be218b491" providerId="ADAL" clId="{AEB8067B-E0DF-41F6-A439-275576CDEC65}" dt="2024-12-08T04:31:57.248" v="4020" actId="26606"/>
          <ac:spMkLst>
            <pc:docMk/>
            <pc:sldMk cId="536405328" sldId="270"/>
            <ac:spMk id="19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5:15:19.885" v="4138" actId="26606"/>
          <ac:spMkLst>
            <pc:docMk/>
            <pc:sldMk cId="536405328" sldId="270"/>
            <ac:spMk id="20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1:57.248" v="4020" actId="26606"/>
          <ac:spMkLst>
            <pc:docMk/>
            <pc:sldMk cId="536405328" sldId="270"/>
            <ac:spMk id="21" creationId="{0B4F0AD4-7619-011B-2FA7-793E0764AA32}"/>
          </ac:spMkLst>
        </pc:spChg>
        <pc:spChg chg="add del">
          <ac:chgData name="Umesh Shetty, Akshatha" userId="eef24b80-84b8-4eec-bacf-279be218b491" providerId="ADAL" clId="{AEB8067B-E0DF-41F6-A439-275576CDEC65}" dt="2024-12-08T04:31:57.248" v="4020" actId="26606"/>
          <ac:spMkLst>
            <pc:docMk/>
            <pc:sldMk cId="536405328" sldId="270"/>
            <ac:spMk id="23" creationId="{A65114C3-015C-6D16-DD63-F1A2D3D8F8E2}"/>
          </ac:spMkLst>
        </pc:spChg>
        <pc:spChg chg="add del">
          <ac:chgData name="Umesh Shetty, Akshatha" userId="eef24b80-84b8-4eec-bacf-279be218b491" providerId="ADAL" clId="{AEB8067B-E0DF-41F6-A439-275576CDEC65}" dt="2024-12-08T05:15:19.885" v="4138" actId="26606"/>
          <ac:spMkLst>
            <pc:docMk/>
            <pc:sldMk cId="536405328" sldId="270"/>
            <ac:spMk id="25" creationId="{0B4F0AD4-7619-011B-2FA7-793E0764AA32}"/>
          </ac:spMkLst>
        </pc:spChg>
        <pc:spChg chg="add del">
          <ac:chgData name="Umesh Shetty, Akshatha" userId="eef24b80-84b8-4eec-bacf-279be218b491" providerId="ADAL" clId="{AEB8067B-E0DF-41F6-A439-275576CDEC65}" dt="2024-12-08T05:15:19.885" v="4138" actId="26606"/>
          <ac:spMkLst>
            <pc:docMk/>
            <pc:sldMk cId="536405328" sldId="270"/>
            <ac:spMk id="27" creationId="{A65114C3-015C-6D16-DD63-F1A2D3D8F8E2}"/>
          </ac:spMkLst>
        </pc:spChg>
        <pc:spChg chg="add del">
          <ac:chgData name="Umesh Shetty, Akshatha" userId="eef24b80-84b8-4eec-bacf-279be218b491" providerId="ADAL" clId="{AEB8067B-E0DF-41F6-A439-275576CDEC65}" dt="2024-12-08T04:31:54.292" v="4019" actId="26606"/>
          <ac:spMkLst>
            <pc:docMk/>
            <pc:sldMk cId="536405328" sldId="270"/>
            <ac:spMk id="28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1:54.292" v="4019" actId="26606"/>
          <ac:spMkLst>
            <pc:docMk/>
            <pc:sldMk cId="536405328" sldId="270"/>
            <ac:spMk id="30" creationId="{C2DD92EE-81C7-DDCC-4BA7-E2BC16CC3F90}"/>
          </ac:spMkLst>
        </pc:spChg>
        <pc:spChg chg="add del">
          <ac:chgData name="Umesh Shetty, Akshatha" userId="eef24b80-84b8-4eec-bacf-279be218b491" providerId="ADAL" clId="{AEB8067B-E0DF-41F6-A439-275576CDEC65}" dt="2024-12-08T04:31:54.292" v="4019" actId="26606"/>
          <ac:spMkLst>
            <pc:docMk/>
            <pc:sldMk cId="536405328" sldId="270"/>
            <ac:spMk id="32" creationId="{9B657C6D-9581-C9C7-E91F-3E3ED3678E80}"/>
          </ac:spMkLst>
        </pc:spChg>
        <pc:spChg chg="add del">
          <ac:chgData name="Umesh Shetty, Akshatha" userId="eef24b80-84b8-4eec-bacf-279be218b491" providerId="ADAL" clId="{AEB8067B-E0DF-41F6-A439-275576CDEC65}" dt="2024-12-08T05:15:43.494" v="4163" actId="26606"/>
          <ac:spMkLst>
            <pc:docMk/>
            <pc:sldMk cId="536405328" sldId="270"/>
            <ac:spMk id="34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5:15:43.494" v="4163" actId="26606"/>
          <ac:spMkLst>
            <pc:docMk/>
            <pc:sldMk cId="536405328" sldId="270"/>
            <ac:spMk id="36" creationId="{A0A7E8C1-C94C-2023-9143-01B16A21D046}"/>
          </ac:spMkLst>
        </pc:spChg>
        <pc:spChg chg="add del">
          <ac:chgData name="Umesh Shetty, Akshatha" userId="eef24b80-84b8-4eec-bacf-279be218b491" providerId="ADAL" clId="{AEB8067B-E0DF-41F6-A439-275576CDEC65}" dt="2024-12-08T04:31:43.522" v="4014" actId="26606"/>
          <ac:spMkLst>
            <pc:docMk/>
            <pc:sldMk cId="536405328" sldId="270"/>
            <ac:spMk id="37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5:15:43.483" v="4162" actId="26606"/>
          <ac:spMkLst>
            <pc:docMk/>
            <pc:sldMk cId="536405328" sldId="270"/>
            <ac:spMk id="38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1:43.522" v="4014" actId="26606"/>
          <ac:spMkLst>
            <pc:docMk/>
            <pc:sldMk cId="536405328" sldId="270"/>
            <ac:spMk id="39" creationId="{9F84B89C-BB5C-7BD7-E0CB-97CE48938CBB}"/>
          </ac:spMkLst>
        </pc:spChg>
        <pc:spChg chg="add del">
          <ac:chgData name="Umesh Shetty, Akshatha" userId="eef24b80-84b8-4eec-bacf-279be218b491" providerId="ADAL" clId="{AEB8067B-E0DF-41F6-A439-275576CDEC65}" dt="2024-12-08T05:15:43.483" v="4162" actId="26606"/>
          <ac:spMkLst>
            <pc:docMk/>
            <pc:sldMk cId="536405328" sldId="270"/>
            <ac:spMk id="40" creationId="{A0A7E8C1-C94C-2023-9143-01B16A21D046}"/>
          </ac:spMkLst>
        </pc:spChg>
        <pc:spChg chg="add del">
          <ac:chgData name="Umesh Shetty, Akshatha" userId="eef24b80-84b8-4eec-bacf-279be218b491" providerId="ADAL" clId="{AEB8067B-E0DF-41F6-A439-275576CDEC65}" dt="2024-12-08T04:31:43.522" v="4014" actId="26606"/>
          <ac:spMkLst>
            <pc:docMk/>
            <pc:sldMk cId="536405328" sldId="270"/>
            <ac:spMk id="41" creationId="{278FD2D9-A6F5-F7AD-0532-D15327197514}"/>
          </ac:spMkLst>
        </pc:spChg>
        <pc:spChg chg="add">
          <ac:chgData name="Umesh Shetty, Akshatha" userId="eef24b80-84b8-4eec-bacf-279be218b491" providerId="ADAL" clId="{AEB8067B-E0DF-41F6-A439-275576CDEC65}" dt="2024-12-08T05:15:43.494" v="4163" actId="26606"/>
          <ac:spMkLst>
            <pc:docMk/>
            <pc:sldMk cId="536405328" sldId="270"/>
            <ac:spMk id="42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1:53.786" v="4018" actId="26606"/>
          <ac:spMkLst>
            <pc:docMk/>
            <pc:sldMk cId="536405328" sldId="270"/>
            <ac:spMk id="43" creationId="{F8CBFC43-B5A1-1ADD-90E0-C5427EC75391}"/>
          </ac:spMkLst>
        </pc:spChg>
        <pc:spChg chg="add del">
          <ac:chgData name="Umesh Shetty, Akshatha" userId="eef24b80-84b8-4eec-bacf-279be218b491" providerId="ADAL" clId="{AEB8067B-E0DF-41F6-A439-275576CDEC65}" dt="2024-12-08T04:31:53.786" v="4018" actId="26606"/>
          <ac:spMkLst>
            <pc:docMk/>
            <pc:sldMk cId="536405328" sldId="270"/>
            <ac:spMk id="44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4:31:53.786" v="4018" actId="26606"/>
          <ac:spMkLst>
            <pc:docMk/>
            <pc:sldMk cId="536405328" sldId="270"/>
            <ac:spMk id="45" creationId="{8630C961-0799-6F2C-F4A0-764ED342E681}"/>
          </ac:spMkLst>
        </pc:spChg>
        <pc:spChg chg="add del">
          <ac:chgData name="Umesh Shetty, Akshatha" userId="eef24b80-84b8-4eec-bacf-279be218b491" providerId="ADAL" clId="{AEB8067B-E0DF-41F6-A439-275576CDEC65}" dt="2024-12-08T04:31:53.786" v="4018" actId="26606"/>
          <ac:spMkLst>
            <pc:docMk/>
            <pc:sldMk cId="536405328" sldId="270"/>
            <ac:spMk id="46" creationId="{77B0CBB1-5421-8AB0-8BD6-C8F8859F94E1}"/>
          </ac:spMkLst>
        </pc:spChg>
        <pc:spChg chg="add">
          <ac:chgData name="Umesh Shetty, Akshatha" userId="eef24b80-84b8-4eec-bacf-279be218b491" providerId="ADAL" clId="{AEB8067B-E0DF-41F6-A439-275576CDEC65}" dt="2024-12-08T05:15:43.494" v="4163" actId="26606"/>
          <ac:spMkLst>
            <pc:docMk/>
            <pc:sldMk cId="536405328" sldId="270"/>
            <ac:spMk id="47" creationId="{3768F94E-2BF1-56A5-87AC-0C427079334B}"/>
          </ac:spMkLst>
        </pc:spChg>
        <pc:picChg chg="add del">
          <ac:chgData name="Umesh Shetty, Akshatha" userId="eef24b80-84b8-4eec-bacf-279be218b491" providerId="ADAL" clId="{AEB8067B-E0DF-41F6-A439-275576CDEC65}" dt="2024-12-08T04:30:14.368" v="3984" actId="26606"/>
          <ac:picMkLst>
            <pc:docMk/>
            <pc:sldMk cId="536405328" sldId="270"/>
            <ac:picMk id="4" creationId="{06CD2531-79C3-F04F-3A18-E0296F134509}"/>
          </ac:picMkLst>
        </pc:picChg>
        <pc:picChg chg="add del">
          <ac:chgData name="Umesh Shetty, Akshatha" userId="eef24b80-84b8-4eec-bacf-279be218b491" providerId="ADAL" clId="{AEB8067B-E0DF-41F6-A439-275576CDEC65}" dt="2024-12-08T04:31:58.593" v="4022" actId="26606"/>
          <ac:picMkLst>
            <pc:docMk/>
            <pc:sldMk cId="536405328" sldId="270"/>
            <ac:picMk id="6" creationId="{C1523D51-1C14-DA1D-4AE7-9367B2EB52C3}"/>
          </ac:picMkLst>
        </pc:picChg>
        <pc:picChg chg="add mod">
          <ac:chgData name="Umesh Shetty, Akshatha" userId="eef24b80-84b8-4eec-bacf-279be218b491" providerId="ADAL" clId="{AEB8067B-E0DF-41F6-A439-275576CDEC65}" dt="2024-12-08T05:15:43.494" v="4163" actId="26606"/>
          <ac:picMkLst>
            <pc:docMk/>
            <pc:sldMk cId="536405328" sldId="270"/>
            <ac:picMk id="31" creationId="{5DD0044C-FC4B-B4A9-35FC-00C7FD022133}"/>
          </ac:picMkLst>
        </pc:picChg>
      </pc:sldChg>
      <pc:sldChg chg="addSp modSp new mod setBg">
        <pc:chgData name="Umesh Shetty, Akshatha" userId="eef24b80-84b8-4eec-bacf-279be218b491" providerId="ADAL" clId="{AEB8067B-E0DF-41F6-A439-275576CDEC65}" dt="2024-12-08T06:33:24.537" v="4612" actId="1076"/>
        <pc:sldMkLst>
          <pc:docMk/>
          <pc:sldMk cId="4152035668" sldId="271"/>
        </pc:sldMkLst>
        <pc:spChg chg="mod">
          <ac:chgData name="Umesh Shetty, Akshatha" userId="eef24b80-84b8-4eec-bacf-279be218b491" providerId="ADAL" clId="{AEB8067B-E0DF-41F6-A439-275576CDEC65}" dt="2024-12-08T06:33:24.537" v="4612" actId="1076"/>
          <ac:spMkLst>
            <pc:docMk/>
            <pc:sldMk cId="4152035668" sldId="271"/>
            <ac:spMk id="2" creationId="{44032921-E057-2465-D7A9-C4EE69141992}"/>
          </ac:spMkLst>
        </pc:spChg>
        <pc:spChg chg="mod ord">
          <ac:chgData name="Umesh Shetty, Akshatha" userId="eef24b80-84b8-4eec-bacf-279be218b491" providerId="ADAL" clId="{AEB8067B-E0DF-41F6-A439-275576CDEC65}" dt="2024-12-08T06:33:16.102" v="4611" actId="14100"/>
          <ac:spMkLst>
            <pc:docMk/>
            <pc:sldMk cId="4152035668" sldId="271"/>
            <ac:spMk id="3" creationId="{648354D3-451C-34A6-0646-8716B3155976}"/>
          </ac:spMkLst>
        </pc:spChg>
        <pc:spChg chg="add">
          <ac:chgData name="Umesh Shetty, Akshatha" userId="eef24b80-84b8-4eec-bacf-279be218b491" providerId="ADAL" clId="{AEB8067B-E0DF-41F6-A439-275576CDEC65}" dt="2024-12-08T06:33:08.140" v="4607" actId="26606"/>
          <ac:spMkLst>
            <pc:docMk/>
            <pc:sldMk cId="4152035668" sldId="271"/>
            <ac:spMk id="10" creationId="{41A06B62-8BB1-9677-4094-5FB84178B453}"/>
          </ac:spMkLst>
        </pc:spChg>
        <pc:picChg chg="add mod">
          <ac:chgData name="Umesh Shetty, Akshatha" userId="eef24b80-84b8-4eec-bacf-279be218b491" providerId="ADAL" clId="{AEB8067B-E0DF-41F6-A439-275576CDEC65}" dt="2024-12-08T06:33:13.391" v="4610" actId="14100"/>
          <ac:picMkLst>
            <pc:docMk/>
            <pc:sldMk cId="4152035668" sldId="271"/>
            <ac:picMk id="5" creationId="{531A9D73-40EB-738F-89E1-10FF03B77AE9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8T06:27:21.841" v="4497" actId="12269"/>
        <pc:sldMkLst>
          <pc:docMk/>
          <pc:sldMk cId="2270543997" sldId="272"/>
        </pc:sldMkLst>
        <pc:spChg chg="mod">
          <ac:chgData name="Umesh Shetty, Akshatha" userId="eef24b80-84b8-4eec-bacf-279be218b491" providerId="ADAL" clId="{AEB8067B-E0DF-41F6-A439-275576CDEC65}" dt="2024-12-08T06:26:22.299" v="4485" actId="1076"/>
          <ac:spMkLst>
            <pc:docMk/>
            <pc:sldMk cId="2270543997" sldId="272"/>
            <ac:spMk id="2" creationId="{7AF17126-3AA4-0141-08A4-9B6BE0974E4F}"/>
          </ac:spMkLst>
        </pc:spChg>
        <pc:spChg chg="add del mod">
          <ac:chgData name="Umesh Shetty, Akshatha" userId="eef24b80-84b8-4eec-bacf-279be218b491" providerId="ADAL" clId="{AEB8067B-E0DF-41F6-A439-275576CDEC65}" dt="2024-12-08T06:22:01.146" v="4427" actId="26606"/>
          <ac:spMkLst>
            <pc:docMk/>
            <pc:sldMk cId="2270543997" sldId="272"/>
            <ac:spMk id="3" creationId="{76D078B6-E411-614E-0796-CA02419E4E83}"/>
          </ac:spMkLst>
        </pc:spChg>
        <pc:spChg chg="add del">
          <ac:chgData name="Umesh Shetty, Akshatha" userId="eef24b80-84b8-4eec-bacf-279be218b491" providerId="ADAL" clId="{AEB8067B-E0DF-41F6-A439-275576CDEC65}" dt="2024-12-08T06:19:36.361" v="4378" actId="478"/>
          <ac:spMkLst>
            <pc:docMk/>
            <pc:sldMk cId="2270543997" sldId="272"/>
            <ac:spMk id="6" creationId="{AB10B72E-6F11-DD98-1D8A-91E82CCAECCB}"/>
          </ac:spMkLst>
        </pc:spChg>
        <pc:spChg chg="add">
          <ac:chgData name="Umesh Shetty, Akshatha" userId="eef24b80-84b8-4eec-bacf-279be218b491" providerId="ADAL" clId="{AEB8067B-E0DF-41F6-A439-275576CDEC65}" dt="2024-12-08T06:19:44.078" v="4379"/>
          <ac:spMkLst>
            <pc:docMk/>
            <pc:sldMk cId="2270543997" sldId="272"/>
            <ac:spMk id="7" creationId="{AC73B8D6-0746-E863-D26B-3354DC8F2E45}"/>
          </ac:spMkLst>
        </pc:spChg>
        <pc:spChg chg="add del mod">
          <ac:chgData name="Umesh Shetty, Akshatha" userId="eef24b80-84b8-4eec-bacf-279be218b491" providerId="ADAL" clId="{AEB8067B-E0DF-41F6-A439-275576CDEC65}" dt="2024-12-08T06:20:59.012" v="4409"/>
          <ac:spMkLst>
            <pc:docMk/>
            <pc:sldMk cId="2270543997" sldId="272"/>
            <ac:spMk id="8" creationId="{FE68EA13-89F4-CFD3-3A9A-ECB4CF53BDF9}"/>
          </ac:spMkLst>
        </pc:spChg>
        <pc:spChg chg="add del">
          <ac:chgData name="Umesh Shetty, Akshatha" userId="eef24b80-84b8-4eec-bacf-279be218b491" providerId="ADAL" clId="{AEB8067B-E0DF-41F6-A439-275576CDEC65}" dt="2024-12-08T06:21:37.608" v="4411" actId="26606"/>
          <ac:spMkLst>
            <pc:docMk/>
            <pc:sldMk cId="2270543997" sldId="272"/>
            <ac:spMk id="9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6:21:37.608" v="4411" actId="26606"/>
          <ac:spMkLst>
            <pc:docMk/>
            <pc:sldMk cId="2270543997" sldId="272"/>
            <ac:spMk id="11" creationId="{F2CC8CFE-31F3-0DA5-6AC8-9A74170BF39A}"/>
          </ac:spMkLst>
        </pc:spChg>
        <pc:spChg chg="add del">
          <ac:chgData name="Umesh Shetty, Akshatha" userId="eef24b80-84b8-4eec-bacf-279be218b491" providerId="ADAL" clId="{AEB8067B-E0DF-41F6-A439-275576CDEC65}" dt="2024-12-08T06:21:37.608" v="4411" actId="26606"/>
          <ac:spMkLst>
            <pc:docMk/>
            <pc:sldMk cId="2270543997" sldId="272"/>
            <ac:spMk id="13" creationId="{A9FB23B6-1F34-5B6A-2697-938FB355B34C}"/>
          </ac:spMkLst>
        </pc:spChg>
        <pc:spChg chg="add del">
          <ac:chgData name="Umesh Shetty, Akshatha" userId="eef24b80-84b8-4eec-bacf-279be218b491" providerId="ADAL" clId="{AEB8067B-E0DF-41F6-A439-275576CDEC65}" dt="2024-12-08T06:21:40.263" v="4414" actId="26606"/>
          <ac:spMkLst>
            <pc:docMk/>
            <pc:sldMk cId="2270543997" sldId="272"/>
            <ac:spMk id="15" creationId="{3D00CB3E-22D8-C88A-E699-CC9736BC98D4}"/>
          </ac:spMkLst>
        </pc:spChg>
        <pc:spChg chg="add del mod">
          <ac:chgData name="Umesh Shetty, Akshatha" userId="eef24b80-84b8-4eec-bacf-279be218b491" providerId="ADAL" clId="{AEB8067B-E0DF-41F6-A439-275576CDEC65}" dt="2024-12-08T06:21:40.263" v="4414" actId="26606"/>
          <ac:spMkLst>
            <pc:docMk/>
            <pc:sldMk cId="2270543997" sldId="272"/>
            <ac:spMk id="16" creationId="{76D078B6-E411-614E-0796-CA02419E4E83}"/>
          </ac:spMkLst>
        </pc:spChg>
        <pc:spChg chg="add del">
          <ac:chgData name="Umesh Shetty, Akshatha" userId="eef24b80-84b8-4eec-bacf-279be218b491" providerId="ADAL" clId="{AEB8067B-E0DF-41F6-A439-275576CDEC65}" dt="2024-12-08T06:21:43.023" v="4416" actId="26606"/>
          <ac:spMkLst>
            <pc:docMk/>
            <pc:sldMk cId="2270543997" sldId="272"/>
            <ac:spMk id="19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8T06:21:43.023" v="4416" actId="26606"/>
          <ac:spMkLst>
            <pc:docMk/>
            <pc:sldMk cId="2270543997" sldId="272"/>
            <ac:spMk id="20" creationId="{76D078B6-E411-614E-0796-CA02419E4E83}"/>
          </ac:spMkLst>
        </pc:spChg>
        <pc:spChg chg="add del">
          <ac:chgData name="Umesh Shetty, Akshatha" userId="eef24b80-84b8-4eec-bacf-279be218b491" providerId="ADAL" clId="{AEB8067B-E0DF-41F6-A439-275576CDEC65}" dt="2024-12-08T06:21:50.654" v="4422" actId="26606"/>
          <ac:spMkLst>
            <pc:docMk/>
            <pc:sldMk cId="2270543997" sldId="272"/>
            <ac:spMk id="27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8T06:21:50.654" v="4422" actId="26606"/>
          <ac:spMkLst>
            <pc:docMk/>
            <pc:sldMk cId="2270543997" sldId="272"/>
            <ac:spMk id="28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8T06:21:56.454" v="4424" actId="26606"/>
          <ac:spMkLst>
            <pc:docMk/>
            <pc:sldMk cId="2270543997" sldId="272"/>
            <ac:spMk id="31" creationId="{28B2BC11-3AA0-8791-5B1B-4172FCB3677B}"/>
          </ac:spMkLst>
        </pc:spChg>
        <pc:spChg chg="add del">
          <ac:chgData name="Umesh Shetty, Akshatha" userId="eef24b80-84b8-4eec-bacf-279be218b491" providerId="ADAL" clId="{AEB8067B-E0DF-41F6-A439-275576CDEC65}" dt="2024-12-08T06:21:56.454" v="4424" actId="26606"/>
          <ac:spMkLst>
            <pc:docMk/>
            <pc:sldMk cId="2270543997" sldId="272"/>
            <ac:spMk id="32" creationId="{C02DE86A-8209-3F4F-796A-17BEE794E83C}"/>
          </ac:spMkLst>
        </pc:spChg>
        <pc:spChg chg="add del">
          <ac:chgData name="Umesh Shetty, Akshatha" userId="eef24b80-84b8-4eec-bacf-279be218b491" providerId="ADAL" clId="{AEB8067B-E0DF-41F6-A439-275576CDEC65}" dt="2024-12-08T06:22:01.133" v="4426" actId="26606"/>
          <ac:spMkLst>
            <pc:docMk/>
            <pc:sldMk cId="2270543997" sldId="272"/>
            <ac:spMk id="35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8T06:22:01.133" v="4426" actId="26606"/>
          <ac:spMkLst>
            <pc:docMk/>
            <pc:sldMk cId="2270543997" sldId="272"/>
            <ac:spMk id="36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8T06:24:00.585" v="4453" actId="26606"/>
          <ac:spMkLst>
            <pc:docMk/>
            <pc:sldMk cId="2270543997" sldId="272"/>
            <ac:spMk id="39" creationId="{3D00CB3E-22D8-C88A-E699-CC9736BC98D4}"/>
          </ac:spMkLst>
        </pc:spChg>
        <pc:spChg chg="add del mod">
          <ac:chgData name="Umesh Shetty, Akshatha" userId="eef24b80-84b8-4eec-bacf-279be218b491" providerId="ADAL" clId="{AEB8067B-E0DF-41F6-A439-275576CDEC65}" dt="2024-12-08T06:24:00.585" v="4453" actId="26606"/>
          <ac:spMkLst>
            <pc:docMk/>
            <pc:sldMk cId="2270543997" sldId="272"/>
            <ac:spMk id="40" creationId="{76D078B6-E411-614E-0796-CA02419E4E83}"/>
          </ac:spMkLst>
        </pc:spChg>
        <pc:spChg chg="add del">
          <ac:chgData name="Umesh Shetty, Akshatha" userId="eef24b80-84b8-4eec-bacf-279be218b491" providerId="ADAL" clId="{AEB8067B-E0DF-41F6-A439-275576CDEC65}" dt="2024-12-08T06:24:20.708" v="4456" actId="26606"/>
          <ac:spMkLst>
            <pc:docMk/>
            <pc:sldMk cId="2270543997" sldId="272"/>
            <ac:spMk id="43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6:24:20.708" v="4456" actId="26606"/>
          <ac:spMkLst>
            <pc:docMk/>
            <pc:sldMk cId="2270543997" sldId="272"/>
            <ac:spMk id="44" creationId="{F2CC8CFE-31F3-0DA5-6AC8-9A74170BF39A}"/>
          </ac:spMkLst>
        </pc:spChg>
        <pc:spChg chg="add del">
          <ac:chgData name="Umesh Shetty, Akshatha" userId="eef24b80-84b8-4eec-bacf-279be218b491" providerId="ADAL" clId="{AEB8067B-E0DF-41F6-A439-275576CDEC65}" dt="2024-12-08T06:23:07.507" v="4440" actId="26606"/>
          <ac:spMkLst>
            <pc:docMk/>
            <pc:sldMk cId="2270543997" sldId="272"/>
            <ac:spMk id="45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8T06:23:29.446" v="4442" actId="26606"/>
          <ac:spMkLst>
            <pc:docMk/>
            <pc:sldMk cId="2270543997" sldId="272"/>
            <ac:spMk id="46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8T06:23:07.507" v="4440" actId="26606"/>
          <ac:spMkLst>
            <pc:docMk/>
            <pc:sldMk cId="2270543997" sldId="272"/>
            <ac:spMk id="47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8T06:23:29.446" v="4442" actId="26606"/>
          <ac:spMkLst>
            <pc:docMk/>
            <pc:sldMk cId="2270543997" sldId="272"/>
            <ac:spMk id="48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8T06:24:20.708" v="4456" actId="26606"/>
          <ac:spMkLst>
            <pc:docMk/>
            <pc:sldMk cId="2270543997" sldId="272"/>
            <ac:spMk id="49" creationId="{A9FB23B6-1F34-5B6A-2697-938FB355B34C}"/>
          </ac:spMkLst>
        </pc:spChg>
        <pc:spChg chg="add del">
          <ac:chgData name="Umesh Shetty, Akshatha" userId="eef24b80-84b8-4eec-bacf-279be218b491" providerId="ADAL" clId="{AEB8067B-E0DF-41F6-A439-275576CDEC65}" dt="2024-12-08T06:23:33.152" v="4444" actId="26606"/>
          <ac:spMkLst>
            <pc:docMk/>
            <pc:sldMk cId="2270543997" sldId="272"/>
            <ac:spMk id="50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8T06:23:33.152" v="4444" actId="26606"/>
          <ac:spMkLst>
            <pc:docMk/>
            <pc:sldMk cId="2270543997" sldId="272"/>
            <ac:spMk id="51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8T06:23:37.441" v="4446" actId="26606"/>
          <ac:spMkLst>
            <pc:docMk/>
            <pc:sldMk cId="2270543997" sldId="272"/>
            <ac:spMk id="54" creationId="{B063577F-2949-C31E-B4B0-5E250230FD0F}"/>
          </ac:spMkLst>
        </pc:spChg>
        <pc:spChg chg="add del">
          <ac:chgData name="Umesh Shetty, Akshatha" userId="eef24b80-84b8-4eec-bacf-279be218b491" providerId="ADAL" clId="{AEB8067B-E0DF-41F6-A439-275576CDEC65}" dt="2024-12-08T06:23:37.441" v="4446" actId="26606"/>
          <ac:spMkLst>
            <pc:docMk/>
            <pc:sldMk cId="2270543997" sldId="272"/>
            <ac:spMk id="55" creationId="{17E4A51B-BAF6-3729-A2C0-89331F2FB716}"/>
          </ac:spMkLst>
        </pc:spChg>
        <pc:spChg chg="add del">
          <ac:chgData name="Umesh Shetty, Akshatha" userId="eef24b80-84b8-4eec-bacf-279be218b491" providerId="ADAL" clId="{AEB8067B-E0DF-41F6-A439-275576CDEC65}" dt="2024-12-08T06:24:20.684" v="4455" actId="26606"/>
          <ac:spMkLst>
            <pc:docMk/>
            <pc:sldMk cId="2270543997" sldId="272"/>
            <ac:spMk id="58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6:24:20.684" v="4455" actId="26606"/>
          <ac:spMkLst>
            <pc:docMk/>
            <pc:sldMk cId="2270543997" sldId="272"/>
            <ac:spMk id="60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8T06:24:20.684" v="4455" actId="26606"/>
          <ac:spMkLst>
            <pc:docMk/>
            <pc:sldMk cId="2270543997" sldId="272"/>
            <ac:spMk id="62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8T06:25:14.918" v="4470" actId="26606"/>
          <ac:spMkLst>
            <pc:docMk/>
            <pc:sldMk cId="2270543997" sldId="272"/>
            <ac:spMk id="64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6:25:14.918" v="4470" actId="26606"/>
          <ac:spMkLst>
            <pc:docMk/>
            <pc:sldMk cId="2270543997" sldId="272"/>
            <ac:spMk id="65" creationId="{F2CC8CFE-31F3-0DA5-6AC8-9A74170BF39A}"/>
          </ac:spMkLst>
        </pc:spChg>
        <pc:spChg chg="add del">
          <ac:chgData name="Umesh Shetty, Akshatha" userId="eef24b80-84b8-4eec-bacf-279be218b491" providerId="ADAL" clId="{AEB8067B-E0DF-41F6-A439-275576CDEC65}" dt="2024-12-08T06:25:14.918" v="4470" actId="26606"/>
          <ac:spMkLst>
            <pc:docMk/>
            <pc:sldMk cId="2270543997" sldId="272"/>
            <ac:spMk id="66" creationId="{A9FB23B6-1F34-5B6A-2697-938FB355B34C}"/>
          </ac:spMkLst>
        </pc:spChg>
        <pc:spChg chg="add del">
          <ac:chgData name="Umesh Shetty, Akshatha" userId="eef24b80-84b8-4eec-bacf-279be218b491" providerId="ADAL" clId="{AEB8067B-E0DF-41F6-A439-275576CDEC65}" dt="2024-12-08T06:25:51.842" v="4478" actId="26606"/>
          <ac:spMkLst>
            <pc:docMk/>
            <pc:sldMk cId="2270543997" sldId="272"/>
            <ac:spMk id="71" creationId="{28B2BC11-3AA0-8791-5B1B-4172FCB3677B}"/>
          </ac:spMkLst>
        </pc:spChg>
        <pc:spChg chg="add del">
          <ac:chgData name="Umesh Shetty, Akshatha" userId="eef24b80-84b8-4eec-bacf-279be218b491" providerId="ADAL" clId="{AEB8067B-E0DF-41F6-A439-275576CDEC65}" dt="2024-12-08T06:25:51.842" v="4478" actId="26606"/>
          <ac:spMkLst>
            <pc:docMk/>
            <pc:sldMk cId="2270543997" sldId="272"/>
            <ac:spMk id="73" creationId="{A230C116-2D32-8789-37A8-CA3563161FCA}"/>
          </ac:spMkLst>
        </pc:spChg>
        <pc:spChg chg="add del">
          <ac:chgData name="Umesh Shetty, Akshatha" userId="eef24b80-84b8-4eec-bacf-279be218b491" providerId="ADAL" clId="{AEB8067B-E0DF-41F6-A439-275576CDEC65}" dt="2024-12-08T06:25:39.732" v="4475" actId="26606"/>
          <ac:spMkLst>
            <pc:docMk/>
            <pc:sldMk cId="2270543997" sldId="272"/>
            <ac:spMk id="78" creationId="{8C248155-68EB-D74C-5577-DA97D48E3563}"/>
          </ac:spMkLst>
        </pc:spChg>
        <pc:spChg chg="add del">
          <ac:chgData name="Umesh Shetty, Akshatha" userId="eef24b80-84b8-4eec-bacf-279be218b491" providerId="ADAL" clId="{AEB8067B-E0DF-41F6-A439-275576CDEC65}" dt="2024-12-08T06:25:39.732" v="4475" actId="26606"/>
          <ac:spMkLst>
            <pc:docMk/>
            <pc:sldMk cId="2270543997" sldId="272"/>
            <ac:spMk id="80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8T06:25:51.562" v="4477" actId="26606"/>
          <ac:spMkLst>
            <pc:docMk/>
            <pc:sldMk cId="2270543997" sldId="272"/>
            <ac:spMk id="82" creationId="{D30E628A-07F0-331A-DE0B-CCD7FB90AEA6}"/>
          </ac:spMkLst>
        </pc:spChg>
        <pc:spChg chg="add del">
          <ac:chgData name="Umesh Shetty, Akshatha" userId="eef24b80-84b8-4eec-bacf-279be218b491" providerId="ADAL" clId="{AEB8067B-E0DF-41F6-A439-275576CDEC65}" dt="2024-12-08T06:25:51.562" v="4477" actId="26606"/>
          <ac:spMkLst>
            <pc:docMk/>
            <pc:sldMk cId="2270543997" sldId="272"/>
            <ac:spMk id="83" creationId="{80300B1B-B85E-D514-C6B4-30126EBBCDEC}"/>
          </ac:spMkLst>
        </pc:spChg>
        <pc:spChg chg="add del">
          <ac:chgData name="Umesh Shetty, Akshatha" userId="eef24b80-84b8-4eec-bacf-279be218b491" providerId="ADAL" clId="{AEB8067B-E0DF-41F6-A439-275576CDEC65}" dt="2024-12-08T06:25:51.562" v="4477" actId="26606"/>
          <ac:spMkLst>
            <pc:docMk/>
            <pc:sldMk cId="2270543997" sldId="272"/>
            <ac:spMk id="84" creationId="{8C248155-68EB-D74C-5577-DA97D48E3563}"/>
          </ac:spMkLst>
        </pc:spChg>
        <pc:spChg chg="add">
          <ac:chgData name="Umesh Shetty, Akshatha" userId="eef24b80-84b8-4eec-bacf-279be218b491" providerId="ADAL" clId="{AEB8067B-E0DF-41F6-A439-275576CDEC65}" dt="2024-12-08T06:25:51.842" v="4478" actId="26606"/>
          <ac:spMkLst>
            <pc:docMk/>
            <pc:sldMk cId="2270543997" sldId="272"/>
            <ac:spMk id="86" creationId="{8C248155-68EB-D74C-5577-DA97D48E3563}"/>
          </ac:spMkLst>
        </pc:spChg>
        <pc:spChg chg="add">
          <ac:chgData name="Umesh Shetty, Akshatha" userId="eef24b80-84b8-4eec-bacf-279be218b491" providerId="ADAL" clId="{AEB8067B-E0DF-41F6-A439-275576CDEC65}" dt="2024-12-08T06:25:51.842" v="4478" actId="26606"/>
          <ac:spMkLst>
            <pc:docMk/>
            <pc:sldMk cId="2270543997" sldId="272"/>
            <ac:spMk id="87" creationId="{D30E628A-07F0-331A-DE0B-CCD7FB90AEA6}"/>
          </ac:spMkLst>
        </pc:spChg>
        <pc:graphicFrameChg chg="add del">
          <ac:chgData name="Umesh Shetty, Akshatha" userId="eef24b80-84b8-4eec-bacf-279be218b491" providerId="ADAL" clId="{AEB8067B-E0DF-41F6-A439-275576CDEC65}" dt="2024-12-08T06:21:37.608" v="4411" actId="26606"/>
          <ac:graphicFrameMkLst>
            <pc:docMk/>
            <pc:sldMk cId="2270543997" sldId="272"/>
            <ac:graphicFrameMk id="10" creationId="{8C84CAB1-C39D-DEE7-1D1C-5B59F6453A6B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1:46.011" v="4418" actId="26606"/>
          <ac:graphicFrameMkLst>
            <pc:docMk/>
            <pc:sldMk cId="2270543997" sldId="272"/>
            <ac:graphicFrameMk id="23" creationId="{03ADE116-5DE9-2575-CF62-1F51C40A217C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1:49.751" v="4420" actId="26606"/>
          <ac:graphicFrameMkLst>
            <pc:docMk/>
            <pc:sldMk cId="2270543997" sldId="272"/>
            <ac:graphicFrameMk id="25" creationId="{57825601-C519-66F4-8306-63A1B2C797FB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1:50.654" v="4422" actId="26606"/>
          <ac:graphicFrameMkLst>
            <pc:docMk/>
            <pc:sldMk cId="2270543997" sldId="272"/>
            <ac:graphicFrameMk id="29" creationId="{008ACB5A-BE9C-50B1-EBD9-790936BBE9C6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1:56.454" v="4424" actId="26606"/>
          <ac:graphicFrameMkLst>
            <pc:docMk/>
            <pc:sldMk cId="2270543997" sldId="272"/>
            <ac:graphicFrameMk id="33" creationId="{CC9A562C-3C5F-3FE1-168E-0DD3A1EF3B31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2:01.133" v="4426" actId="26606"/>
          <ac:graphicFrameMkLst>
            <pc:docMk/>
            <pc:sldMk cId="2270543997" sldId="272"/>
            <ac:graphicFrameMk id="37" creationId="{008ACB5A-BE9C-50B1-EBD9-790936BBE9C6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3:29.446" v="4442" actId="26606"/>
          <ac:graphicFrameMkLst>
            <pc:docMk/>
            <pc:sldMk cId="2270543997" sldId="272"/>
            <ac:graphicFrameMk id="42" creationId="{24563903-068D-FDB0-73E4-FD9075EFBDC6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3:33.152" v="4444" actId="26606"/>
          <ac:graphicFrameMkLst>
            <pc:docMk/>
            <pc:sldMk cId="2270543997" sldId="272"/>
            <ac:graphicFrameMk id="52" creationId="{59998DEA-D924-A0A1-1445-89FCB3FDBBA0}"/>
          </ac:graphicFrameMkLst>
        </pc:graphicFrameChg>
        <pc:graphicFrameChg chg="add mod modGraphic">
          <ac:chgData name="Umesh Shetty, Akshatha" userId="eef24b80-84b8-4eec-bacf-279be218b491" providerId="ADAL" clId="{AEB8067B-E0DF-41F6-A439-275576CDEC65}" dt="2024-12-08T06:27:21.841" v="4497" actId="12269"/>
          <ac:graphicFrameMkLst>
            <pc:docMk/>
            <pc:sldMk cId="2270543997" sldId="272"/>
            <ac:graphicFrameMk id="53" creationId="{ECC5D8AC-C55B-C4B5-D1EA-4B9A5870BFB4}"/>
          </ac:graphicFrameMkLst>
        </pc:graphicFrameChg>
        <pc:graphicFrameChg chg="add del">
          <ac:chgData name="Umesh Shetty, Akshatha" userId="eef24b80-84b8-4eec-bacf-279be218b491" providerId="ADAL" clId="{AEB8067B-E0DF-41F6-A439-275576CDEC65}" dt="2024-12-08T06:23:37.441" v="4446" actId="26606"/>
          <ac:graphicFrameMkLst>
            <pc:docMk/>
            <pc:sldMk cId="2270543997" sldId="272"/>
            <ac:graphicFrameMk id="56" creationId="{24563903-068D-FDB0-73E4-FD9075EFBDC6}"/>
          </ac:graphicFrameMkLst>
        </pc:graphicFrameChg>
        <pc:picChg chg="add del mod ord">
          <ac:chgData name="Umesh Shetty, Akshatha" userId="eef24b80-84b8-4eec-bacf-279be218b491" providerId="ADAL" clId="{AEB8067B-E0DF-41F6-A439-275576CDEC65}" dt="2024-12-08T06:16:55.811" v="4293" actId="22"/>
          <ac:picMkLst>
            <pc:docMk/>
            <pc:sldMk cId="2270543997" sldId="272"/>
            <ac:picMk id="5" creationId="{33D4AA9E-92AD-5943-F998-A16FD19C5640}"/>
          </ac:picMkLst>
        </pc:picChg>
        <pc:picChg chg="add del">
          <ac:chgData name="Umesh Shetty, Akshatha" userId="eef24b80-84b8-4eec-bacf-279be218b491" providerId="ADAL" clId="{AEB8067B-E0DF-41F6-A439-275576CDEC65}" dt="2024-12-08T06:21:40.263" v="4414" actId="26606"/>
          <ac:picMkLst>
            <pc:docMk/>
            <pc:sldMk cId="2270543997" sldId="272"/>
            <ac:picMk id="17" creationId="{CA189142-DCFA-F03E-E4D0-43310CB75E8F}"/>
          </ac:picMkLst>
        </pc:picChg>
        <pc:picChg chg="add del">
          <ac:chgData name="Umesh Shetty, Akshatha" userId="eef24b80-84b8-4eec-bacf-279be218b491" providerId="ADAL" clId="{AEB8067B-E0DF-41F6-A439-275576CDEC65}" dt="2024-12-08T06:21:43.023" v="4416" actId="26606"/>
          <ac:picMkLst>
            <pc:docMk/>
            <pc:sldMk cId="2270543997" sldId="272"/>
            <ac:picMk id="21" creationId="{E7F0EBFE-4DAE-2D7B-BED6-A7F1171D7506}"/>
          </ac:picMkLst>
        </pc:picChg>
        <pc:picChg chg="add del">
          <ac:chgData name="Umesh Shetty, Akshatha" userId="eef24b80-84b8-4eec-bacf-279be218b491" providerId="ADAL" clId="{AEB8067B-E0DF-41F6-A439-275576CDEC65}" dt="2024-12-08T06:23:40.035" v="4448" actId="478"/>
          <ac:picMkLst>
            <pc:docMk/>
            <pc:sldMk cId="2270543997" sldId="272"/>
            <ac:picMk id="41" creationId="{CA189142-DCFA-F03E-E4D0-43310CB75E8F}"/>
          </ac:picMkLst>
        </pc:picChg>
      </pc:sldChg>
      <pc:sldChg chg="addSp delSp modSp new del mod setBg addAnim delAnim">
        <pc:chgData name="Umesh Shetty, Akshatha" userId="eef24b80-84b8-4eec-bacf-279be218b491" providerId="ADAL" clId="{AEB8067B-E0DF-41F6-A439-275576CDEC65}" dt="2024-12-08T06:34:56.942" v="4627" actId="47"/>
        <pc:sldMkLst>
          <pc:docMk/>
          <pc:sldMk cId="1430870512" sldId="273"/>
        </pc:sldMkLst>
        <pc:spChg chg="del mod">
          <ac:chgData name="Umesh Shetty, Akshatha" userId="eef24b80-84b8-4eec-bacf-279be218b491" providerId="ADAL" clId="{AEB8067B-E0DF-41F6-A439-275576CDEC65}" dt="2024-12-08T06:34:48.133" v="4625" actId="478"/>
          <ac:spMkLst>
            <pc:docMk/>
            <pc:sldMk cId="1430870512" sldId="273"/>
            <ac:spMk id="2" creationId="{BA675094-D05B-1F50-87EE-E4BCE0025656}"/>
          </ac:spMkLst>
        </pc:spChg>
        <pc:spChg chg="del mod">
          <ac:chgData name="Umesh Shetty, Akshatha" userId="eef24b80-84b8-4eec-bacf-279be218b491" providerId="ADAL" clId="{AEB8067B-E0DF-41F6-A439-275576CDEC65}" dt="2024-12-08T06:34:48.133" v="4625" actId="478"/>
          <ac:spMkLst>
            <pc:docMk/>
            <pc:sldMk cId="1430870512" sldId="273"/>
            <ac:spMk id="3" creationId="{526EDB5E-C123-9408-2381-54561A1124E4}"/>
          </ac:spMkLst>
        </pc:spChg>
        <pc:spChg chg="add mod">
          <ac:chgData name="Umesh Shetty, Akshatha" userId="eef24b80-84b8-4eec-bacf-279be218b491" providerId="ADAL" clId="{AEB8067B-E0DF-41F6-A439-275576CDEC65}" dt="2024-12-08T06:34:48.133" v="4625" actId="478"/>
          <ac:spMkLst>
            <pc:docMk/>
            <pc:sldMk cId="1430870512" sldId="273"/>
            <ac:spMk id="4" creationId="{E2DAF822-9A50-E77C-81E0-994874766115}"/>
          </ac:spMkLst>
        </pc:spChg>
        <pc:spChg chg="add mod">
          <ac:chgData name="Umesh Shetty, Akshatha" userId="eef24b80-84b8-4eec-bacf-279be218b491" providerId="ADAL" clId="{AEB8067B-E0DF-41F6-A439-275576CDEC65}" dt="2024-12-08T06:34:48.133" v="4625" actId="478"/>
          <ac:spMkLst>
            <pc:docMk/>
            <pc:sldMk cId="1430870512" sldId="273"/>
            <ac:spMk id="5" creationId="{4AAE99AF-E4F5-CE21-CC20-5930B21C2EFB}"/>
          </ac:spMkLst>
        </pc:spChg>
        <pc:spChg chg="add del">
          <ac:chgData name="Umesh Shetty, Akshatha" userId="eef24b80-84b8-4eec-bacf-279be218b491" providerId="ADAL" clId="{AEB8067B-E0DF-41F6-A439-275576CDEC65}" dt="2024-12-08T06:28:47.961" v="4521" actId="26606"/>
          <ac:spMkLst>
            <pc:docMk/>
            <pc:sldMk cId="1430870512" sldId="273"/>
            <ac:spMk id="8" creationId="{8630C961-0799-6F2C-F4A0-764ED342E681}"/>
          </ac:spMkLst>
        </pc:spChg>
        <pc:spChg chg="add del">
          <ac:chgData name="Umesh Shetty, Akshatha" userId="eef24b80-84b8-4eec-bacf-279be218b491" providerId="ADAL" clId="{AEB8067B-E0DF-41F6-A439-275576CDEC65}" dt="2024-12-08T06:28:47.961" v="4521" actId="26606"/>
          <ac:spMkLst>
            <pc:docMk/>
            <pc:sldMk cId="1430870512" sldId="273"/>
            <ac:spMk id="10" creationId="{77B0CBB1-5421-8AB0-8BD6-C8F8859F94E1}"/>
          </ac:spMkLst>
        </pc:spChg>
        <pc:spChg chg="add del">
          <ac:chgData name="Umesh Shetty, Akshatha" userId="eef24b80-84b8-4eec-bacf-279be218b491" providerId="ADAL" clId="{AEB8067B-E0DF-41F6-A439-275576CDEC65}" dt="2024-12-08T06:28:47.961" v="4521" actId="26606"/>
          <ac:spMkLst>
            <pc:docMk/>
            <pc:sldMk cId="1430870512" sldId="273"/>
            <ac:spMk id="12" creationId="{F8CBFC43-B5A1-1ADD-90E0-C5427EC75391}"/>
          </ac:spMkLst>
        </pc:spChg>
        <pc:spChg chg="add del">
          <ac:chgData name="Umesh Shetty, Akshatha" userId="eef24b80-84b8-4eec-bacf-279be218b491" providerId="ADAL" clId="{AEB8067B-E0DF-41F6-A439-275576CDEC65}" dt="2024-12-08T06:28:48.936" v="4523" actId="26606"/>
          <ac:spMkLst>
            <pc:docMk/>
            <pc:sldMk cId="1430870512" sldId="273"/>
            <ac:spMk id="14" creationId="{6DC6ADC0-1E80-E767-456F-00C778805124}"/>
          </ac:spMkLst>
        </pc:spChg>
        <pc:spChg chg="add del">
          <ac:chgData name="Umesh Shetty, Akshatha" userId="eef24b80-84b8-4eec-bacf-279be218b491" providerId="ADAL" clId="{AEB8067B-E0DF-41F6-A439-275576CDEC65}" dt="2024-12-08T06:28:48.936" v="4523" actId="26606"/>
          <ac:spMkLst>
            <pc:docMk/>
            <pc:sldMk cId="1430870512" sldId="273"/>
            <ac:spMk id="15" creationId="{9ACDA2C5-1323-7206-D8A4-C1E325BEE747}"/>
          </ac:spMkLst>
        </pc:spChg>
        <pc:spChg chg="add del">
          <ac:chgData name="Umesh Shetty, Akshatha" userId="eef24b80-84b8-4eec-bacf-279be218b491" providerId="ADAL" clId="{AEB8067B-E0DF-41F6-A439-275576CDEC65}" dt="2024-12-08T06:28:48.936" v="4523" actId="26606"/>
          <ac:spMkLst>
            <pc:docMk/>
            <pc:sldMk cId="1430870512" sldId="273"/>
            <ac:spMk id="16" creationId="{E5CF57A1-3DD8-C1AD-BF62-241C569D366E}"/>
          </ac:spMkLst>
        </pc:spChg>
        <pc:spChg chg="add del">
          <ac:chgData name="Umesh Shetty, Akshatha" userId="eef24b80-84b8-4eec-bacf-279be218b491" providerId="ADAL" clId="{AEB8067B-E0DF-41F6-A439-275576CDEC65}" dt="2024-12-08T06:28:50.759" v="4525" actId="26606"/>
          <ac:spMkLst>
            <pc:docMk/>
            <pc:sldMk cId="1430870512" sldId="273"/>
            <ac:spMk id="18" creationId="{8630C961-0799-6F2C-F4A0-764ED342E681}"/>
          </ac:spMkLst>
        </pc:spChg>
        <pc:spChg chg="add del">
          <ac:chgData name="Umesh Shetty, Akshatha" userId="eef24b80-84b8-4eec-bacf-279be218b491" providerId="ADAL" clId="{AEB8067B-E0DF-41F6-A439-275576CDEC65}" dt="2024-12-08T06:28:50.759" v="4525" actId="26606"/>
          <ac:spMkLst>
            <pc:docMk/>
            <pc:sldMk cId="1430870512" sldId="273"/>
            <ac:spMk id="19" creationId="{77B0CBB1-5421-8AB0-8BD6-C8F8859F94E1}"/>
          </ac:spMkLst>
        </pc:spChg>
        <pc:spChg chg="add del">
          <ac:chgData name="Umesh Shetty, Akshatha" userId="eef24b80-84b8-4eec-bacf-279be218b491" providerId="ADAL" clId="{AEB8067B-E0DF-41F6-A439-275576CDEC65}" dt="2024-12-08T06:28:50.759" v="4525" actId="26606"/>
          <ac:spMkLst>
            <pc:docMk/>
            <pc:sldMk cId="1430870512" sldId="273"/>
            <ac:spMk id="20" creationId="{F8CBFC43-B5A1-1ADD-90E0-C5427EC75391}"/>
          </ac:spMkLst>
        </pc:spChg>
        <pc:spChg chg="add del">
          <ac:chgData name="Umesh Shetty, Akshatha" userId="eef24b80-84b8-4eec-bacf-279be218b491" providerId="ADAL" clId="{AEB8067B-E0DF-41F6-A439-275576CDEC65}" dt="2024-12-08T06:29:38.742" v="4545" actId="26606"/>
          <ac:spMkLst>
            <pc:docMk/>
            <pc:sldMk cId="1430870512" sldId="273"/>
            <ac:spMk id="22" creationId="{9F84B89C-BB5C-7BD7-E0CB-97CE48938CBB}"/>
          </ac:spMkLst>
        </pc:spChg>
        <pc:spChg chg="add del">
          <ac:chgData name="Umesh Shetty, Akshatha" userId="eef24b80-84b8-4eec-bacf-279be218b491" providerId="ADAL" clId="{AEB8067B-E0DF-41F6-A439-275576CDEC65}" dt="2024-12-08T06:29:38.742" v="4545" actId="26606"/>
          <ac:spMkLst>
            <pc:docMk/>
            <pc:sldMk cId="1430870512" sldId="273"/>
            <ac:spMk id="23" creationId="{51721161-CDDD-DB78-5803-9142A04A60BC}"/>
          </ac:spMkLst>
        </pc:spChg>
        <pc:spChg chg="add del">
          <ac:chgData name="Umesh Shetty, Akshatha" userId="eef24b80-84b8-4eec-bacf-279be218b491" providerId="ADAL" clId="{AEB8067B-E0DF-41F6-A439-275576CDEC65}" dt="2024-12-08T06:29:35.656" v="4538" actId="26606"/>
          <ac:spMkLst>
            <pc:docMk/>
            <pc:sldMk cId="1430870512" sldId="273"/>
            <ac:spMk id="25" creationId="{53A8B5D0-FF70-A013-5518-8E9A077F1204}"/>
          </ac:spMkLst>
        </pc:spChg>
        <pc:spChg chg="add del">
          <ac:chgData name="Umesh Shetty, Akshatha" userId="eef24b80-84b8-4eec-bacf-279be218b491" providerId="ADAL" clId="{AEB8067B-E0DF-41F6-A439-275576CDEC65}" dt="2024-12-08T06:29:35.656" v="4538" actId="26606"/>
          <ac:spMkLst>
            <pc:docMk/>
            <pc:sldMk cId="1430870512" sldId="273"/>
            <ac:spMk id="26" creationId="{A52336E8-0082-9D72-D2C4-4163EEBE1299}"/>
          </ac:spMkLst>
        </pc:spChg>
        <pc:spChg chg="add del">
          <ac:chgData name="Umesh Shetty, Akshatha" userId="eef24b80-84b8-4eec-bacf-279be218b491" providerId="ADAL" clId="{AEB8067B-E0DF-41F6-A439-275576CDEC65}" dt="2024-12-08T06:29:11.200" v="4532" actId="26606"/>
          <ac:spMkLst>
            <pc:docMk/>
            <pc:sldMk cId="1430870512" sldId="273"/>
            <ac:spMk id="28" creationId="{9F84B89C-BB5C-7BD7-E0CB-97CE48938CBB}"/>
          </ac:spMkLst>
        </pc:spChg>
        <pc:spChg chg="add del">
          <ac:chgData name="Umesh Shetty, Akshatha" userId="eef24b80-84b8-4eec-bacf-279be218b491" providerId="ADAL" clId="{AEB8067B-E0DF-41F6-A439-275576CDEC65}" dt="2024-12-08T06:29:36.886" v="4540" actId="26606"/>
          <ac:spMkLst>
            <pc:docMk/>
            <pc:sldMk cId="1430870512" sldId="273"/>
            <ac:spMk id="29" creationId="{C2DD92EE-81C7-DDCC-4BA7-E2BC16CC3F90}"/>
          </ac:spMkLst>
        </pc:spChg>
        <pc:spChg chg="add del">
          <ac:chgData name="Umesh Shetty, Akshatha" userId="eef24b80-84b8-4eec-bacf-279be218b491" providerId="ADAL" clId="{AEB8067B-E0DF-41F6-A439-275576CDEC65}" dt="2024-12-08T06:29:11.200" v="4532" actId="26606"/>
          <ac:spMkLst>
            <pc:docMk/>
            <pc:sldMk cId="1430870512" sldId="273"/>
            <ac:spMk id="30" creationId="{51721161-CDDD-DB78-5803-9142A04A60BC}"/>
          </ac:spMkLst>
        </pc:spChg>
        <pc:spChg chg="add del">
          <ac:chgData name="Umesh Shetty, Akshatha" userId="eef24b80-84b8-4eec-bacf-279be218b491" providerId="ADAL" clId="{AEB8067B-E0DF-41F6-A439-275576CDEC65}" dt="2024-12-08T06:29:36.886" v="4540" actId="26606"/>
          <ac:spMkLst>
            <pc:docMk/>
            <pc:sldMk cId="1430870512" sldId="273"/>
            <ac:spMk id="31" creationId="{9B657C6D-9581-C9C7-E91F-3E3ED3678E80}"/>
          </ac:spMkLst>
        </pc:spChg>
        <pc:spChg chg="add del">
          <ac:chgData name="Umesh Shetty, Akshatha" userId="eef24b80-84b8-4eec-bacf-279be218b491" providerId="ADAL" clId="{AEB8067B-E0DF-41F6-A439-275576CDEC65}" dt="2024-12-08T06:29:27.305" v="4536" actId="26606"/>
          <ac:spMkLst>
            <pc:docMk/>
            <pc:sldMk cId="1430870512" sldId="273"/>
            <ac:spMk id="32" creationId="{E5CF57A1-3DD8-C1AD-BF62-241C569D366E}"/>
          </ac:spMkLst>
        </pc:spChg>
        <pc:spChg chg="add del">
          <ac:chgData name="Umesh Shetty, Akshatha" userId="eef24b80-84b8-4eec-bacf-279be218b491" providerId="ADAL" clId="{AEB8067B-E0DF-41F6-A439-275576CDEC65}" dt="2024-12-08T06:29:27.305" v="4536" actId="26606"/>
          <ac:spMkLst>
            <pc:docMk/>
            <pc:sldMk cId="1430870512" sldId="273"/>
            <ac:spMk id="33" creationId="{6DC6ADC0-1E80-E767-456F-00C778805124}"/>
          </ac:spMkLst>
        </pc:spChg>
        <pc:spChg chg="add del">
          <ac:chgData name="Umesh Shetty, Akshatha" userId="eef24b80-84b8-4eec-bacf-279be218b491" providerId="ADAL" clId="{AEB8067B-E0DF-41F6-A439-275576CDEC65}" dt="2024-12-08T06:29:27.305" v="4536" actId="26606"/>
          <ac:spMkLst>
            <pc:docMk/>
            <pc:sldMk cId="1430870512" sldId="273"/>
            <ac:spMk id="34" creationId="{9ACDA2C5-1323-7206-D8A4-C1E325BEE747}"/>
          </ac:spMkLst>
        </pc:spChg>
        <pc:spChg chg="add del">
          <ac:chgData name="Umesh Shetty, Akshatha" userId="eef24b80-84b8-4eec-bacf-279be218b491" providerId="ADAL" clId="{AEB8067B-E0DF-41F6-A439-275576CDEC65}" dt="2024-12-08T06:29:37.890" v="4542" actId="26606"/>
          <ac:spMkLst>
            <pc:docMk/>
            <pc:sldMk cId="1430870512" sldId="273"/>
            <ac:spMk id="35" creationId="{53A8B5D0-FF70-A013-5518-8E9A077F1204}"/>
          </ac:spMkLst>
        </pc:spChg>
        <pc:spChg chg="add del">
          <ac:chgData name="Umesh Shetty, Akshatha" userId="eef24b80-84b8-4eec-bacf-279be218b491" providerId="ADAL" clId="{AEB8067B-E0DF-41F6-A439-275576CDEC65}" dt="2024-12-08T06:29:37.890" v="4542" actId="26606"/>
          <ac:spMkLst>
            <pc:docMk/>
            <pc:sldMk cId="1430870512" sldId="273"/>
            <ac:spMk id="36" creationId="{A52336E8-0082-9D72-D2C4-4163EEBE1299}"/>
          </ac:spMkLst>
        </pc:spChg>
        <pc:spChg chg="add del">
          <ac:chgData name="Umesh Shetty, Akshatha" userId="eef24b80-84b8-4eec-bacf-279be218b491" providerId="ADAL" clId="{AEB8067B-E0DF-41F6-A439-275576CDEC65}" dt="2024-12-08T06:29:38.736" v="4544" actId="26606"/>
          <ac:spMkLst>
            <pc:docMk/>
            <pc:sldMk cId="1430870512" sldId="273"/>
            <ac:spMk id="38" creationId="{C2DD92EE-81C7-DDCC-4BA7-E2BC16CC3F90}"/>
          </ac:spMkLst>
        </pc:spChg>
        <pc:spChg chg="add del">
          <ac:chgData name="Umesh Shetty, Akshatha" userId="eef24b80-84b8-4eec-bacf-279be218b491" providerId="ADAL" clId="{AEB8067B-E0DF-41F6-A439-275576CDEC65}" dt="2024-12-08T06:29:38.736" v="4544" actId="26606"/>
          <ac:spMkLst>
            <pc:docMk/>
            <pc:sldMk cId="1430870512" sldId="273"/>
            <ac:spMk id="39" creationId="{9B657C6D-9581-C9C7-E91F-3E3ED3678E80}"/>
          </ac:spMkLst>
        </pc:spChg>
        <pc:spChg chg="add del">
          <ac:chgData name="Umesh Shetty, Akshatha" userId="eef24b80-84b8-4eec-bacf-279be218b491" providerId="ADAL" clId="{AEB8067B-E0DF-41F6-A439-275576CDEC65}" dt="2024-12-08T06:30:31.887" v="4572" actId="26606"/>
          <ac:spMkLst>
            <pc:docMk/>
            <pc:sldMk cId="1430870512" sldId="273"/>
            <ac:spMk id="41" creationId="{53A8B5D0-FF70-A013-5518-8E9A077F1204}"/>
          </ac:spMkLst>
        </pc:spChg>
        <pc:spChg chg="add del">
          <ac:chgData name="Umesh Shetty, Akshatha" userId="eef24b80-84b8-4eec-bacf-279be218b491" providerId="ADAL" clId="{AEB8067B-E0DF-41F6-A439-275576CDEC65}" dt="2024-12-08T06:30:31.887" v="4572" actId="26606"/>
          <ac:spMkLst>
            <pc:docMk/>
            <pc:sldMk cId="1430870512" sldId="273"/>
            <ac:spMk id="42" creationId="{A52336E8-0082-9D72-D2C4-4163EEBE1299}"/>
          </ac:spMkLst>
        </pc:spChg>
        <pc:spChg chg="add del">
          <ac:chgData name="Umesh Shetty, Akshatha" userId="eef24b80-84b8-4eec-bacf-279be218b491" providerId="ADAL" clId="{AEB8067B-E0DF-41F6-A439-275576CDEC65}" dt="2024-12-08T06:33:50.956" v="4617" actId="26606"/>
          <ac:spMkLst>
            <pc:docMk/>
            <pc:sldMk cId="1430870512" sldId="273"/>
            <ac:spMk id="48" creationId="{4C17FB6D-1600-4E66-7284-B891E8CAE3D0}"/>
          </ac:spMkLst>
        </pc:spChg>
        <pc:spChg chg="add del">
          <ac:chgData name="Umesh Shetty, Akshatha" userId="eef24b80-84b8-4eec-bacf-279be218b491" providerId="ADAL" clId="{AEB8067B-E0DF-41F6-A439-275576CDEC65}" dt="2024-12-08T06:33:50.948" v="4616" actId="26606"/>
          <ac:spMkLst>
            <pc:docMk/>
            <pc:sldMk cId="1430870512" sldId="273"/>
            <ac:spMk id="53" creationId="{0B4F0AD4-7619-011B-2FA7-793E0764AA32}"/>
          </ac:spMkLst>
        </pc:spChg>
        <pc:spChg chg="add del">
          <ac:chgData name="Umesh Shetty, Akshatha" userId="eef24b80-84b8-4eec-bacf-279be218b491" providerId="ADAL" clId="{AEB8067B-E0DF-41F6-A439-275576CDEC65}" dt="2024-12-08T06:33:50.948" v="4616" actId="26606"/>
          <ac:spMkLst>
            <pc:docMk/>
            <pc:sldMk cId="1430870512" sldId="273"/>
            <ac:spMk id="55" creationId="{A65114C3-015C-6D16-DD63-F1A2D3D8F8E2}"/>
          </ac:spMkLst>
        </pc:spChg>
        <pc:spChg chg="add del">
          <ac:chgData name="Umesh Shetty, Akshatha" userId="eef24b80-84b8-4eec-bacf-279be218b491" providerId="ADAL" clId="{AEB8067B-E0DF-41F6-A439-275576CDEC65}" dt="2024-12-08T06:33:59.673" v="4618" actId="26606"/>
          <ac:spMkLst>
            <pc:docMk/>
            <pc:sldMk cId="1430870512" sldId="273"/>
            <ac:spMk id="57" creationId="{53A8B5D0-FF70-A013-5518-8E9A077F1204}"/>
          </ac:spMkLst>
        </pc:spChg>
        <pc:spChg chg="add del">
          <ac:chgData name="Umesh Shetty, Akshatha" userId="eef24b80-84b8-4eec-bacf-279be218b491" providerId="ADAL" clId="{AEB8067B-E0DF-41F6-A439-275576CDEC65}" dt="2024-12-08T06:33:59.673" v="4618" actId="26606"/>
          <ac:spMkLst>
            <pc:docMk/>
            <pc:sldMk cId="1430870512" sldId="273"/>
            <ac:spMk id="58" creationId="{A52336E8-0082-9D72-D2C4-4163EEBE1299}"/>
          </ac:spMkLst>
        </pc:spChg>
        <pc:spChg chg="add del">
          <ac:chgData name="Umesh Shetty, Akshatha" userId="eef24b80-84b8-4eec-bacf-279be218b491" providerId="ADAL" clId="{AEB8067B-E0DF-41F6-A439-275576CDEC65}" dt="2024-12-08T06:34:48.133" v="4625" actId="478"/>
          <ac:spMkLst>
            <pc:docMk/>
            <pc:sldMk cId="1430870512" sldId="273"/>
            <ac:spMk id="63" creationId="{9F84B89C-BB5C-7BD7-E0CB-97CE48938CBB}"/>
          </ac:spMkLst>
        </pc:spChg>
        <pc:spChg chg="add">
          <ac:chgData name="Umesh Shetty, Akshatha" userId="eef24b80-84b8-4eec-bacf-279be218b491" providerId="ADAL" clId="{AEB8067B-E0DF-41F6-A439-275576CDEC65}" dt="2024-12-08T06:33:59.673" v="4618" actId="26606"/>
          <ac:spMkLst>
            <pc:docMk/>
            <pc:sldMk cId="1430870512" sldId="273"/>
            <ac:spMk id="65" creationId="{51721161-CDDD-DB78-5803-9142A04A60BC}"/>
          </ac:spMkLst>
        </pc:spChg>
        <pc:picChg chg="add del mod">
          <ac:chgData name="Umesh Shetty, Akshatha" userId="eef24b80-84b8-4eec-bacf-279be218b491" providerId="ADAL" clId="{AEB8067B-E0DF-41F6-A439-275576CDEC65}" dt="2024-12-08T06:31:04.418" v="4583" actId="478"/>
          <ac:picMkLst>
            <pc:docMk/>
            <pc:sldMk cId="1430870512" sldId="273"/>
            <ac:picMk id="44" creationId="{ACE4EA6F-60E1-8C75-3738-D0E2761D35DC}"/>
          </ac:picMkLst>
        </pc:picChg>
      </pc:sldChg>
      <pc:sldChg chg="addSp delSp modSp new mod setBg">
        <pc:chgData name="Umesh Shetty, Akshatha" userId="eef24b80-84b8-4eec-bacf-279be218b491" providerId="ADAL" clId="{AEB8067B-E0DF-41F6-A439-275576CDEC65}" dt="2024-12-08T06:41:33.573" v="4727" actId="20577"/>
        <pc:sldMkLst>
          <pc:docMk/>
          <pc:sldMk cId="2122589122" sldId="273"/>
        </pc:sldMkLst>
        <pc:spChg chg="add del mod">
          <ac:chgData name="Umesh Shetty, Akshatha" userId="eef24b80-84b8-4eec-bacf-279be218b491" providerId="ADAL" clId="{AEB8067B-E0DF-41F6-A439-275576CDEC65}" dt="2024-12-08T06:39:53.734" v="4693" actId="26606"/>
          <ac:spMkLst>
            <pc:docMk/>
            <pc:sldMk cId="2122589122" sldId="273"/>
            <ac:spMk id="2" creationId="{6C153C7E-FA97-7CC1-0095-01D1A5A587BC}"/>
          </ac:spMkLst>
        </pc:spChg>
        <pc:spChg chg="add del">
          <ac:chgData name="Umesh Shetty, Akshatha" userId="eef24b80-84b8-4eec-bacf-279be218b491" providerId="ADAL" clId="{AEB8067B-E0DF-41F6-A439-275576CDEC65}" dt="2024-12-08T06:36:53.860" v="4648" actId="26606"/>
          <ac:spMkLst>
            <pc:docMk/>
            <pc:sldMk cId="2122589122" sldId="273"/>
            <ac:spMk id="3" creationId="{5A8E15C1-9EAD-981B-E9BB-CB950EB46EE6}"/>
          </ac:spMkLst>
        </pc:spChg>
        <pc:spChg chg="add del mod">
          <ac:chgData name="Umesh Shetty, Akshatha" userId="eef24b80-84b8-4eec-bacf-279be218b491" providerId="ADAL" clId="{AEB8067B-E0DF-41F6-A439-275576CDEC65}" dt="2024-12-08T06:36:53.860" v="4648" actId="26606"/>
          <ac:spMkLst>
            <pc:docMk/>
            <pc:sldMk cId="2122589122" sldId="273"/>
            <ac:spMk id="4" creationId="{F0810554-5082-A943-C4C6-E4D43C976650}"/>
          </ac:spMkLst>
        </pc:spChg>
        <pc:spChg chg="add del mod">
          <ac:chgData name="Umesh Shetty, Akshatha" userId="eef24b80-84b8-4eec-bacf-279be218b491" providerId="ADAL" clId="{AEB8067B-E0DF-41F6-A439-275576CDEC65}" dt="2024-12-08T06:36:53.860" v="4648" actId="26606"/>
          <ac:spMkLst>
            <pc:docMk/>
            <pc:sldMk cId="2122589122" sldId="273"/>
            <ac:spMk id="5" creationId="{7C2FBCA8-DA04-BFF4-34A4-08027BF1862E}"/>
          </ac:spMkLst>
        </pc:spChg>
        <pc:spChg chg="add mod">
          <ac:chgData name="Umesh Shetty, Akshatha" userId="eef24b80-84b8-4eec-bacf-279be218b491" providerId="ADAL" clId="{AEB8067B-E0DF-41F6-A439-275576CDEC65}" dt="2024-12-08T06:41:33.573" v="4727" actId="20577"/>
          <ac:spMkLst>
            <pc:docMk/>
            <pc:sldMk cId="2122589122" sldId="273"/>
            <ac:spMk id="6" creationId="{D296B9F0-0C97-E1AC-942F-097FBD294DB2}"/>
          </ac:spMkLst>
        </pc:spChg>
        <pc:spChg chg="add">
          <ac:chgData name="Umesh Shetty, Akshatha" userId="eef24b80-84b8-4eec-bacf-279be218b491" providerId="ADAL" clId="{AEB8067B-E0DF-41F6-A439-275576CDEC65}" dt="2024-12-08T06:41:19.757" v="4707"/>
          <ac:spMkLst>
            <pc:docMk/>
            <pc:sldMk cId="2122589122" sldId="273"/>
            <ac:spMk id="7" creationId="{2D7B5379-779A-69CB-4D9F-FA8B0B5884EE}"/>
          </ac:spMkLst>
        </pc:spChg>
        <pc:spChg chg="add del">
          <ac:chgData name="Umesh Shetty, Akshatha" userId="eef24b80-84b8-4eec-bacf-279be218b491" providerId="ADAL" clId="{AEB8067B-E0DF-41F6-A439-275576CDEC65}" dt="2024-12-08T06:37:09.923" v="4652" actId="26606"/>
          <ac:spMkLst>
            <pc:docMk/>
            <pc:sldMk cId="2122589122" sldId="273"/>
            <ac:spMk id="13" creationId="{48D7368D-31D9-8101-473D-CD39E706FD22}"/>
          </ac:spMkLst>
        </pc:spChg>
        <pc:spChg chg="add del">
          <ac:chgData name="Umesh Shetty, Akshatha" userId="eef24b80-84b8-4eec-bacf-279be218b491" providerId="ADAL" clId="{AEB8067B-E0DF-41F6-A439-275576CDEC65}" dt="2024-12-08T06:37:09.923" v="4652" actId="26606"/>
          <ac:spMkLst>
            <pc:docMk/>
            <pc:sldMk cId="2122589122" sldId="273"/>
            <ac:spMk id="15" creationId="{C4F049F8-87E1-403E-2A50-2F4544BF8589}"/>
          </ac:spMkLst>
        </pc:spChg>
        <pc:spChg chg="add del">
          <ac:chgData name="Umesh Shetty, Akshatha" userId="eef24b80-84b8-4eec-bacf-279be218b491" providerId="ADAL" clId="{AEB8067B-E0DF-41F6-A439-275576CDEC65}" dt="2024-12-08T06:37:09.917" v="4651" actId="26606"/>
          <ac:spMkLst>
            <pc:docMk/>
            <pc:sldMk cId="2122589122" sldId="273"/>
            <ac:spMk id="20" creationId="{7E259EAA-3827-BEFD-3AE5-26669D20B4B8}"/>
          </ac:spMkLst>
        </pc:spChg>
        <pc:spChg chg="add del">
          <ac:chgData name="Umesh Shetty, Akshatha" userId="eef24b80-84b8-4eec-bacf-279be218b491" providerId="ADAL" clId="{AEB8067B-E0DF-41F6-A439-275576CDEC65}" dt="2024-12-08T06:37:17.356" v="4655" actId="26606"/>
          <ac:spMkLst>
            <pc:docMk/>
            <pc:sldMk cId="2122589122" sldId="273"/>
            <ac:spMk id="22" creationId="{72AA3712-C5CA-A663-E80E-253CE093079F}"/>
          </ac:spMkLst>
        </pc:spChg>
        <pc:spChg chg="add del">
          <ac:chgData name="Umesh Shetty, Akshatha" userId="eef24b80-84b8-4eec-bacf-279be218b491" providerId="ADAL" clId="{AEB8067B-E0DF-41F6-A439-275576CDEC65}" dt="2024-12-08T06:39:53.741" v="4694" actId="26606"/>
          <ac:spMkLst>
            <pc:docMk/>
            <pc:sldMk cId="2122589122" sldId="273"/>
            <ac:spMk id="27" creationId="{3D00CB3E-22D8-C88A-E699-CC9736BC98D4}"/>
          </ac:spMkLst>
        </pc:spChg>
        <pc:spChg chg="add del">
          <ac:chgData name="Umesh Shetty, Akshatha" userId="eef24b80-84b8-4eec-bacf-279be218b491" providerId="ADAL" clId="{AEB8067B-E0DF-41F6-A439-275576CDEC65}" dt="2024-12-08T06:39:53.734" v="4693" actId="26606"/>
          <ac:spMkLst>
            <pc:docMk/>
            <pc:sldMk cId="2122589122" sldId="273"/>
            <ac:spMk id="32" creationId="{72AA3712-C5CA-A663-E80E-253CE093079F}"/>
          </ac:spMkLst>
        </pc:spChg>
        <pc:spChg chg="add">
          <ac:chgData name="Umesh Shetty, Akshatha" userId="eef24b80-84b8-4eec-bacf-279be218b491" providerId="ADAL" clId="{AEB8067B-E0DF-41F6-A439-275576CDEC65}" dt="2024-12-08T06:39:53.741" v="4694" actId="26606"/>
          <ac:spMkLst>
            <pc:docMk/>
            <pc:sldMk cId="2122589122" sldId="273"/>
            <ac:spMk id="34" creationId="{3D00CB3E-22D8-C88A-E699-CC9736BC98D4}"/>
          </ac:spMkLst>
        </pc:spChg>
        <pc:picChg chg="add mod ord">
          <ac:chgData name="Umesh Shetty, Akshatha" userId="eef24b80-84b8-4eec-bacf-279be218b491" providerId="ADAL" clId="{AEB8067B-E0DF-41F6-A439-275576CDEC65}" dt="2024-12-08T06:39:53.734" v="4693" actId="26606"/>
          <ac:picMkLst>
            <pc:docMk/>
            <pc:sldMk cId="2122589122" sldId="273"/>
            <ac:picMk id="10" creationId="{D3B3536A-9B8F-3AD3-423A-E0390B0F17FA}"/>
          </ac:picMkLst>
        </pc:picChg>
      </pc:sldChg>
      <pc:sldChg chg="addSp delSp modSp new del">
        <pc:chgData name="Umesh Shetty, Akshatha" userId="eef24b80-84b8-4eec-bacf-279be218b491" providerId="ADAL" clId="{AEB8067B-E0DF-41F6-A439-275576CDEC65}" dt="2024-12-08T06:34:55.606" v="4626" actId="47"/>
        <pc:sldMkLst>
          <pc:docMk/>
          <pc:sldMk cId="262931488" sldId="274"/>
        </pc:sldMkLst>
        <pc:spChg chg="del">
          <ac:chgData name="Umesh Shetty, Akshatha" userId="eef24b80-84b8-4eec-bacf-279be218b491" providerId="ADAL" clId="{AEB8067B-E0DF-41F6-A439-275576CDEC65}" dt="2024-12-08T06:31:21.771" v="4585"/>
          <ac:spMkLst>
            <pc:docMk/>
            <pc:sldMk cId="262931488" sldId="274"/>
            <ac:spMk id="3" creationId="{0DFA4E7F-E48E-A299-89DA-FF3EECFC8661}"/>
          </ac:spMkLst>
        </pc:spChg>
        <pc:spChg chg="add mod">
          <ac:chgData name="Umesh Shetty, Akshatha" userId="eef24b80-84b8-4eec-bacf-279be218b491" providerId="ADAL" clId="{AEB8067B-E0DF-41F6-A439-275576CDEC65}" dt="2024-12-08T06:31:21.771" v="4585"/>
          <ac:spMkLst>
            <pc:docMk/>
            <pc:sldMk cId="262931488" sldId="274"/>
            <ac:spMk id="4" creationId="{C6CA8105-5A15-5F11-886E-7C22FBDDC016}"/>
          </ac:spMkLst>
        </pc:spChg>
      </pc:sldChg>
      <pc:sldChg chg="addSp delSp modSp new mod setBg">
        <pc:chgData name="Umesh Shetty, Akshatha" userId="eef24b80-84b8-4eec-bacf-279be218b491" providerId="ADAL" clId="{AEB8067B-E0DF-41F6-A439-275576CDEC65}" dt="2024-12-08T06:55:59.122" v="4769" actId="14100"/>
        <pc:sldMkLst>
          <pc:docMk/>
          <pc:sldMk cId="913475614" sldId="274"/>
        </pc:sldMkLst>
        <pc:spChg chg="add mod">
          <ac:chgData name="Umesh Shetty, Akshatha" userId="eef24b80-84b8-4eec-bacf-279be218b491" providerId="ADAL" clId="{AEB8067B-E0DF-41F6-A439-275576CDEC65}" dt="2024-12-08T06:55:55.457" v="4768" actId="26606"/>
          <ac:spMkLst>
            <pc:docMk/>
            <pc:sldMk cId="913475614" sldId="274"/>
            <ac:spMk id="4" creationId="{288E06A6-F221-65FF-A4A6-D1CBE135A982}"/>
          </ac:spMkLst>
        </pc:spChg>
        <pc:spChg chg="add del">
          <ac:chgData name="Umesh Shetty, Akshatha" userId="eef24b80-84b8-4eec-bacf-279be218b491" providerId="ADAL" clId="{AEB8067B-E0DF-41F6-A439-275576CDEC65}" dt="2024-12-08T06:54:50.232" v="4732" actId="26606"/>
          <ac:spMkLst>
            <pc:docMk/>
            <pc:sldMk cId="913475614" sldId="274"/>
            <ac:spMk id="8" creationId="{0379D18E-D6AD-492E-2525-C716882CB2C0}"/>
          </ac:spMkLst>
        </pc:spChg>
        <pc:spChg chg="add">
          <ac:chgData name="Umesh Shetty, Akshatha" userId="eef24b80-84b8-4eec-bacf-279be218b491" providerId="ADAL" clId="{AEB8067B-E0DF-41F6-A439-275576CDEC65}" dt="2024-12-08T06:55:55.457" v="4768" actId="26606"/>
          <ac:spMkLst>
            <pc:docMk/>
            <pc:sldMk cId="913475614" sldId="274"/>
            <ac:spMk id="9" creationId="{48D7368D-31D9-8101-473D-CD39E706FD22}"/>
          </ac:spMkLst>
        </pc:spChg>
        <pc:spChg chg="add">
          <ac:chgData name="Umesh Shetty, Akshatha" userId="eef24b80-84b8-4eec-bacf-279be218b491" providerId="ADAL" clId="{AEB8067B-E0DF-41F6-A439-275576CDEC65}" dt="2024-12-08T06:55:55.457" v="4768" actId="26606"/>
          <ac:spMkLst>
            <pc:docMk/>
            <pc:sldMk cId="913475614" sldId="274"/>
            <ac:spMk id="11" creationId="{3768F94E-2BF1-56A5-87AC-0C427079334B}"/>
          </ac:spMkLst>
        </pc:spChg>
        <pc:picChg chg="add mod ord">
          <ac:chgData name="Umesh Shetty, Akshatha" userId="eef24b80-84b8-4eec-bacf-279be218b491" providerId="ADAL" clId="{AEB8067B-E0DF-41F6-A439-275576CDEC65}" dt="2024-12-08T06:55:59.122" v="4769" actId="14100"/>
          <ac:picMkLst>
            <pc:docMk/>
            <pc:sldMk cId="913475614" sldId="274"/>
            <ac:picMk id="3" creationId="{154B0F01-2759-5ED2-B619-9DC14927715F}"/>
          </ac:picMkLst>
        </pc:picChg>
      </pc:sldChg>
      <pc:sldChg chg="addSp delSp modSp new del mod">
        <pc:chgData name="Umesh Shetty, Akshatha" userId="eef24b80-84b8-4eec-bacf-279be218b491" providerId="ADAL" clId="{AEB8067B-E0DF-41F6-A439-275576CDEC65}" dt="2024-12-09T03:30:07.290" v="4948" actId="47"/>
        <pc:sldMkLst>
          <pc:docMk/>
          <pc:sldMk cId="3547288209" sldId="275"/>
        </pc:sldMkLst>
        <pc:spChg chg="del">
          <ac:chgData name="Umesh Shetty, Akshatha" userId="eef24b80-84b8-4eec-bacf-279be218b491" providerId="ADAL" clId="{AEB8067B-E0DF-41F6-A439-275576CDEC65}" dt="2024-12-09T03:29:22.687" v="4941" actId="478"/>
          <ac:spMkLst>
            <pc:docMk/>
            <pc:sldMk cId="3547288209" sldId="275"/>
            <ac:spMk id="2" creationId="{10373849-8411-A9A6-F9BB-8F8F161C4D78}"/>
          </ac:spMkLst>
        </pc:spChg>
        <pc:spChg chg="del">
          <ac:chgData name="Umesh Shetty, Akshatha" userId="eef24b80-84b8-4eec-bacf-279be218b491" providerId="ADAL" clId="{AEB8067B-E0DF-41F6-A439-275576CDEC65}" dt="2024-12-09T03:29:23.940" v="4942"/>
          <ac:spMkLst>
            <pc:docMk/>
            <pc:sldMk cId="3547288209" sldId="275"/>
            <ac:spMk id="3" creationId="{30D2928C-5028-F127-3504-AF210981553A}"/>
          </ac:spMkLst>
        </pc:spChg>
        <pc:graphicFrameChg chg="add mod">
          <ac:chgData name="Umesh Shetty, Akshatha" userId="eef24b80-84b8-4eec-bacf-279be218b491" providerId="ADAL" clId="{AEB8067B-E0DF-41F6-A439-275576CDEC65}" dt="2024-12-09T03:29:41.601" v="4946"/>
          <ac:graphicFrameMkLst>
            <pc:docMk/>
            <pc:sldMk cId="3547288209" sldId="275"/>
            <ac:graphicFrameMk id="4" creationId="{8E2D69FD-2AF0-4517-5247-83FC5BBF8AEB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43DE5-1881-4102-A9E3-98E45EC2D275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6A2579E-9B98-48B2-A631-307921CB8D59}">
      <dgm:prSet/>
      <dgm:spPr/>
      <dgm:t>
        <a:bodyPr/>
        <a:lstStyle/>
        <a:p>
          <a:r>
            <a:rPr lang="en-US" dirty="0"/>
            <a:t>Syntax : </a:t>
          </a:r>
        </a:p>
        <a:p>
          <a:br>
            <a:rPr lang="en-US" dirty="0"/>
          </a:br>
          <a:r>
            <a:rPr lang="en-US" dirty="0"/>
            <a:t>const [ state, </a:t>
          </a:r>
          <a:r>
            <a:rPr lang="en-US" dirty="0" err="1"/>
            <a:t>setState</a:t>
          </a:r>
          <a:r>
            <a:rPr lang="en-US" dirty="0"/>
            <a:t>]  = </a:t>
          </a:r>
          <a:r>
            <a:rPr lang="en-US" dirty="0" err="1"/>
            <a:t>useState</a:t>
          </a:r>
          <a:r>
            <a:rPr lang="en-US" dirty="0"/>
            <a:t>(</a:t>
          </a:r>
          <a:r>
            <a:rPr lang="en-US" dirty="0" err="1"/>
            <a:t>defaultValue</a:t>
          </a:r>
          <a:r>
            <a:rPr lang="en-US" dirty="0"/>
            <a:t>)</a:t>
          </a:r>
        </a:p>
      </dgm:t>
    </dgm:pt>
    <dgm:pt modelId="{F11CB7D4-762C-481D-9E37-DA6B187186DF}" type="parTrans" cxnId="{D0127970-1D1D-485D-9FF6-81D69B088586}">
      <dgm:prSet/>
      <dgm:spPr/>
      <dgm:t>
        <a:bodyPr/>
        <a:lstStyle/>
        <a:p>
          <a:endParaRPr lang="en-US"/>
        </a:p>
      </dgm:t>
    </dgm:pt>
    <dgm:pt modelId="{4B2FD608-9ECC-4F36-A911-3A3182990DA5}" type="sibTrans" cxnId="{D0127970-1D1D-485D-9FF6-81D69B088586}">
      <dgm:prSet phldrT="1" phldr="0"/>
      <dgm:spPr/>
      <dgm:t>
        <a:bodyPr/>
        <a:lstStyle/>
        <a:p>
          <a:endParaRPr lang="en-US"/>
        </a:p>
      </dgm:t>
    </dgm:pt>
    <dgm:pt modelId="{3F9E0C01-C17F-4492-B6FE-7E0618CE5C78}">
      <dgm:prSet/>
      <dgm:spPr/>
      <dgm:t>
        <a:bodyPr/>
        <a:lstStyle/>
        <a:p>
          <a:r>
            <a:rPr lang="en-US"/>
            <a:t>state : will be the current data snapshot </a:t>
          </a:r>
        </a:p>
      </dgm:t>
    </dgm:pt>
    <dgm:pt modelId="{E56C111C-0FD6-4C8F-AE86-C1A8517A6BDD}" type="parTrans" cxnId="{4A019C08-178C-45D2-82CC-F99875120FB0}">
      <dgm:prSet/>
      <dgm:spPr/>
      <dgm:t>
        <a:bodyPr/>
        <a:lstStyle/>
        <a:p>
          <a:endParaRPr lang="en-US"/>
        </a:p>
      </dgm:t>
    </dgm:pt>
    <dgm:pt modelId="{B657122B-DA8E-4F0B-B596-DEFB599BBAD0}" type="sibTrans" cxnId="{4A019C08-178C-45D2-82CC-F99875120FB0}">
      <dgm:prSet phldrT="2" phldr="0"/>
      <dgm:spPr/>
      <dgm:t>
        <a:bodyPr/>
        <a:lstStyle/>
        <a:p>
          <a:endParaRPr lang="en-US"/>
        </a:p>
      </dgm:t>
    </dgm:pt>
    <dgm:pt modelId="{135173C0-CE61-497E-A837-F44350610516}">
      <dgm:prSet/>
      <dgm:spPr/>
      <dgm:t>
        <a:bodyPr/>
        <a:lstStyle/>
        <a:p>
          <a:r>
            <a:rPr lang="en-US"/>
            <a:t>setState :  function that is used to update the state</a:t>
          </a:r>
        </a:p>
      </dgm:t>
    </dgm:pt>
    <dgm:pt modelId="{B249EAED-8194-46EB-8A7E-00B57FB78129}" type="parTrans" cxnId="{2C72B694-5BAC-40AE-AB06-6F871AF4EC9E}">
      <dgm:prSet/>
      <dgm:spPr/>
      <dgm:t>
        <a:bodyPr/>
        <a:lstStyle/>
        <a:p>
          <a:endParaRPr lang="en-US"/>
        </a:p>
      </dgm:t>
    </dgm:pt>
    <dgm:pt modelId="{713F744A-C397-484C-8505-2A74B41A511E}" type="sibTrans" cxnId="{2C72B694-5BAC-40AE-AB06-6F871AF4EC9E}">
      <dgm:prSet phldrT="3" phldr="0"/>
      <dgm:spPr/>
      <dgm:t>
        <a:bodyPr/>
        <a:lstStyle/>
        <a:p>
          <a:endParaRPr lang="en-US"/>
        </a:p>
      </dgm:t>
    </dgm:pt>
    <dgm:pt modelId="{23B7F4F0-542E-4E7A-BDA6-15AB54DF3F2F}">
      <dgm:prSet/>
      <dgm:spPr/>
      <dgm:t>
        <a:bodyPr/>
        <a:lstStyle/>
        <a:p>
          <a:r>
            <a:rPr lang="en-US" dirty="0"/>
            <a:t>Note : calling </a:t>
          </a:r>
          <a:r>
            <a:rPr lang="en-US" dirty="0" err="1"/>
            <a:t>setState</a:t>
          </a:r>
          <a:r>
            <a:rPr lang="en-US" dirty="0"/>
            <a:t>  will also tell react that </a:t>
          </a:r>
          <a:r>
            <a:rPr lang="en-US" b="0" i="1" dirty="0"/>
            <a:t>the component  function </a:t>
          </a:r>
          <a:r>
            <a:rPr lang="en-US" b="1" i="1" dirty="0"/>
            <a:t>needs to be executed again </a:t>
          </a:r>
          <a:endParaRPr lang="en-US" b="1" dirty="0"/>
        </a:p>
      </dgm:t>
    </dgm:pt>
    <dgm:pt modelId="{8024345F-FB67-49C2-95A8-817B35FF55F5}" type="parTrans" cxnId="{4416192B-7A34-42E8-83DC-D671CDDFF58E}">
      <dgm:prSet/>
      <dgm:spPr/>
      <dgm:t>
        <a:bodyPr/>
        <a:lstStyle/>
        <a:p>
          <a:endParaRPr lang="en-US"/>
        </a:p>
      </dgm:t>
    </dgm:pt>
    <dgm:pt modelId="{5F47D97F-2B59-4585-ACD4-3D5FCF9105B5}" type="sibTrans" cxnId="{4416192B-7A34-42E8-83DC-D671CDDFF58E}">
      <dgm:prSet phldrT="4" phldr="0"/>
      <dgm:spPr/>
      <dgm:t>
        <a:bodyPr/>
        <a:lstStyle/>
        <a:p>
          <a:endParaRPr lang="en-US"/>
        </a:p>
      </dgm:t>
    </dgm:pt>
    <dgm:pt modelId="{93F2D09D-2C85-44AF-A7FC-CD5B8A1FFB5B}" type="pres">
      <dgm:prSet presAssocID="{3A243DE5-1881-4102-A9E3-98E45EC2D275}" presName="linear" presStyleCnt="0">
        <dgm:presLayoutVars>
          <dgm:animLvl val="lvl"/>
          <dgm:resizeHandles val="exact"/>
        </dgm:presLayoutVars>
      </dgm:prSet>
      <dgm:spPr/>
    </dgm:pt>
    <dgm:pt modelId="{14047D38-296E-4683-826B-031B504CBF57}" type="pres">
      <dgm:prSet presAssocID="{86A2579E-9B98-48B2-A631-307921CB8D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8017F0-41C3-4EBA-B035-AB0E1780C3FD}" type="pres">
      <dgm:prSet presAssocID="{4B2FD608-9ECC-4F36-A911-3A3182990DA5}" presName="spacer" presStyleCnt="0"/>
      <dgm:spPr/>
    </dgm:pt>
    <dgm:pt modelId="{690F9586-A985-456D-9A59-5C4E12319001}" type="pres">
      <dgm:prSet presAssocID="{3F9E0C01-C17F-4492-B6FE-7E0618CE5C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D0FA53-FC1A-48F7-8FCA-63FA4D50BB18}" type="pres">
      <dgm:prSet presAssocID="{B657122B-DA8E-4F0B-B596-DEFB599BBAD0}" presName="spacer" presStyleCnt="0"/>
      <dgm:spPr/>
    </dgm:pt>
    <dgm:pt modelId="{BC873B8C-D25E-4E1F-9075-2DB4D5E510AA}" type="pres">
      <dgm:prSet presAssocID="{135173C0-CE61-497E-A837-F443506105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F6843E-296C-4952-ADDF-939AE1155EDC}" type="pres">
      <dgm:prSet presAssocID="{713F744A-C397-484C-8505-2A74B41A511E}" presName="spacer" presStyleCnt="0"/>
      <dgm:spPr/>
    </dgm:pt>
    <dgm:pt modelId="{ED1F8166-30C5-451B-B6CB-2BC8B57A9BC9}" type="pres">
      <dgm:prSet presAssocID="{23B7F4F0-542E-4E7A-BDA6-15AB54DF3F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019C08-178C-45D2-82CC-F99875120FB0}" srcId="{3A243DE5-1881-4102-A9E3-98E45EC2D275}" destId="{3F9E0C01-C17F-4492-B6FE-7E0618CE5C78}" srcOrd="1" destOrd="0" parTransId="{E56C111C-0FD6-4C8F-AE86-C1A8517A6BDD}" sibTransId="{B657122B-DA8E-4F0B-B596-DEFB599BBAD0}"/>
    <dgm:cxn modelId="{4416192B-7A34-42E8-83DC-D671CDDFF58E}" srcId="{3A243DE5-1881-4102-A9E3-98E45EC2D275}" destId="{23B7F4F0-542E-4E7A-BDA6-15AB54DF3F2F}" srcOrd="3" destOrd="0" parTransId="{8024345F-FB67-49C2-95A8-817B35FF55F5}" sibTransId="{5F47D97F-2B59-4585-ACD4-3D5FCF9105B5}"/>
    <dgm:cxn modelId="{31F84242-CC1C-409C-9C90-29FCD96FCEA9}" type="presOf" srcId="{3A243DE5-1881-4102-A9E3-98E45EC2D275}" destId="{93F2D09D-2C85-44AF-A7FC-CD5B8A1FFB5B}" srcOrd="0" destOrd="0" presId="urn:microsoft.com/office/officeart/2005/8/layout/vList2"/>
    <dgm:cxn modelId="{D0127970-1D1D-485D-9FF6-81D69B088586}" srcId="{3A243DE5-1881-4102-A9E3-98E45EC2D275}" destId="{86A2579E-9B98-48B2-A631-307921CB8D59}" srcOrd="0" destOrd="0" parTransId="{F11CB7D4-762C-481D-9E37-DA6B187186DF}" sibTransId="{4B2FD608-9ECC-4F36-A911-3A3182990DA5}"/>
    <dgm:cxn modelId="{2C72B694-5BAC-40AE-AB06-6F871AF4EC9E}" srcId="{3A243DE5-1881-4102-A9E3-98E45EC2D275}" destId="{135173C0-CE61-497E-A837-F44350610516}" srcOrd="2" destOrd="0" parTransId="{B249EAED-8194-46EB-8A7E-00B57FB78129}" sibTransId="{713F744A-C397-484C-8505-2A74B41A511E}"/>
    <dgm:cxn modelId="{528551CD-52C8-4AF5-AD48-D7B112056D2A}" type="presOf" srcId="{3F9E0C01-C17F-4492-B6FE-7E0618CE5C78}" destId="{690F9586-A985-456D-9A59-5C4E12319001}" srcOrd="0" destOrd="0" presId="urn:microsoft.com/office/officeart/2005/8/layout/vList2"/>
    <dgm:cxn modelId="{6B3FA3D6-9DBA-4347-AA1A-FFB8F804AC4F}" type="presOf" srcId="{86A2579E-9B98-48B2-A631-307921CB8D59}" destId="{14047D38-296E-4683-826B-031B504CBF57}" srcOrd="0" destOrd="0" presId="urn:microsoft.com/office/officeart/2005/8/layout/vList2"/>
    <dgm:cxn modelId="{129A58DE-B9B0-4C6D-AE5E-90C61F35285D}" type="presOf" srcId="{135173C0-CE61-497E-A837-F44350610516}" destId="{BC873B8C-D25E-4E1F-9075-2DB4D5E510AA}" srcOrd="0" destOrd="0" presId="urn:microsoft.com/office/officeart/2005/8/layout/vList2"/>
    <dgm:cxn modelId="{6A8801FD-7A92-465F-AB03-402D76E845CA}" type="presOf" srcId="{23B7F4F0-542E-4E7A-BDA6-15AB54DF3F2F}" destId="{ED1F8166-30C5-451B-B6CB-2BC8B57A9BC9}" srcOrd="0" destOrd="0" presId="urn:microsoft.com/office/officeart/2005/8/layout/vList2"/>
    <dgm:cxn modelId="{7A1C2F4E-D911-44E6-AE9C-2E87D6AE6A16}" type="presParOf" srcId="{93F2D09D-2C85-44AF-A7FC-CD5B8A1FFB5B}" destId="{14047D38-296E-4683-826B-031B504CBF57}" srcOrd="0" destOrd="0" presId="urn:microsoft.com/office/officeart/2005/8/layout/vList2"/>
    <dgm:cxn modelId="{F9B89440-83A6-4EC1-AC54-004CE75EA45C}" type="presParOf" srcId="{93F2D09D-2C85-44AF-A7FC-CD5B8A1FFB5B}" destId="{EC8017F0-41C3-4EBA-B035-AB0E1780C3FD}" srcOrd="1" destOrd="0" presId="urn:microsoft.com/office/officeart/2005/8/layout/vList2"/>
    <dgm:cxn modelId="{73721F32-37C0-4011-BA18-9A6BF4362082}" type="presParOf" srcId="{93F2D09D-2C85-44AF-A7FC-CD5B8A1FFB5B}" destId="{690F9586-A985-456D-9A59-5C4E12319001}" srcOrd="2" destOrd="0" presId="urn:microsoft.com/office/officeart/2005/8/layout/vList2"/>
    <dgm:cxn modelId="{0CD5985F-D3E5-4CE1-AC61-B803CD67BC4F}" type="presParOf" srcId="{93F2D09D-2C85-44AF-A7FC-CD5B8A1FFB5B}" destId="{86D0FA53-FC1A-48F7-8FCA-63FA4D50BB18}" srcOrd="3" destOrd="0" presId="urn:microsoft.com/office/officeart/2005/8/layout/vList2"/>
    <dgm:cxn modelId="{FAB80B07-1EB3-4F2F-B375-9DA1A7FAFFD0}" type="presParOf" srcId="{93F2D09D-2C85-44AF-A7FC-CD5B8A1FFB5B}" destId="{BC873B8C-D25E-4E1F-9075-2DB4D5E510AA}" srcOrd="4" destOrd="0" presId="urn:microsoft.com/office/officeart/2005/8/layout/vList2"/>
    <dgm:cxn modelId="{3BBDC4C3-09D4-4B81-BDBE-BC74FD6B5343}" type="presParOf" srcId="{93F2D09D-2C85-44AF-A7FC-CD5B8A1FFB5B}" destId="{02F6843E-296C-4952-ADDF-939AE1155EDC}" srcOrd="5" destOrd="0" presId="urn:microsoft.com/office/officeart/2005/8/layout/vList2"/>
    <dgm:cxn modelId="{A10BE6E7-AF67-41F2-8F36-D667EB11A04D}" type="presParOf" srcId="{93F2D09D-2C85-44AF-A7FC-CD5B8A1FFB5B}" destId="{ED1F8166-30C5-451B-B6CB-2BC8B57A9B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BEE78-C12C-45FD-815C-377B50E69BF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BECC58-5359-48D3-AE21-B10FABD792BD}">
      <dgm:prSet custT="1"/>
      <dgm:spPr/>
      <dgm:t>
        <a:bodyPr/>
        <a:lstStyle/>
        <a:p>
          <a:r>
            <a:rPr lang="en-US" sz="1800" dirty="0"/>
            <a:t>While updating state using </a:t>
          </a:r>
          <a:r>
            <a:rPr lang="en-US" sz="1800" dirty="0" err="1"/>
            <a:t>setState</a:t>
          </a:r>
          <a:r>
            <a:rPr lang="en-US" sz="1800" dirty="0"/>
            <a:t> use a function instead of the state directly </a:t>
          </a:r>
        </a:p>
      </dgm:t>
    </dgm:pt>
    <dgm:pt modelId="{2FDE1263-365C-4D4E-8071-CBF3F343032D}" type="parTrans" cxnId="{4DD4A4BD-BC30-4B05-87DE-45F3F8A67A07}">
      <dgm:prSet/>
      <dgm:spPr/>
      <dgm:t>
        <a:bodyPr/>
        <a:lstStyle/>
        <a:p>
          <a:endParaRPr lang="en-US"/>
        </a:p>
      </dgm:t>
    </dgm:pt>
    <dgm:pt modelId="{43BB8C44-F7CA-4B1D-A055-6DE55C068860}" type="sibTrans" cxnId="{4DD4A4BD-BC30-4B05-87DE-45F3F8A67A07}">
      <dgm:prSet/>
      <dgm:spPr/>
      <dgm:t>
        <a:bodyPr/>
        <a:lstStyle/>
        <a:p>
          <a:endParaRPr lang="en-US"/>
        </a:p>
      </dgm:t>
    </dgm:pt>
    <dgm:pt modelId="{EEC251CD-3814-41F4-AA0F-FCCA3AF86DAB}">
      <dgm:prSet custT="1"/>
      <dgm:spPr/>
      <dgm:t>
        <a:bodyPr/>
        <a:lstStyle/>
        <a:p>
          <a:pPr>
            <a:buNone/>
          </a:pPr>
          <a:r>
            <a:rPr lang="en-US" sz="2000" b="1" dirty="0"/>
            <a:t>✓  </a:t>
          </a:r>
          <a:r>
            <a:rPr lang="en-US" sz="2000" b="1" dirty="0" err="1">
              <a:solidFill>
                <a:srgbClr val="92D050"/>
              </a:solidFill>
            </a:rPr>
            <a:t>setState</a:t>
          </a:r>
          <a:r>
            <a:rPr lang="en-US" sz="2000" b="1" dirty="0">
              <a:solidFill>
                <a:srgbClr val="92D050"/>
              </a:solidFill>
            </a:rPr>
            <a:t>(</a:t>
          </a:r>
          <a:r>
            <a:rPr lang="en-US" sz="2000" b="1" dirty="0" err="1">
              <a:solidFill>
                <a:srgbClr val="92D050"/>
              </a:solidFill>
            </a:rPr>
            <a:t>prevValue</a:t>
          </a:r>
          <a:r>
            <a:rPr lang="en-US" sz="2000" b="1" dirty="0">
              <a:solidFill>
                <a:srgbClr val="92D050"/>
              </a:solidFill>
            </a:rPr>
            <a:t> =&gt; !</a:t>
          </a:r>
          <a:r>
            <a:rPr lang="en-US" sz="2000" b="1" dirty="0" err="1">
              <a:solidFill>
                <a:srgbClr val="92D050"/>
              </a:solidFill>
            </a:rPr>
            <a:t>prevValue</a:t>
          </a:r>
          <a:r>
            <a:rPr lang="en-US" sz="2000" b="1" dirty="0">
              <a:solidFill>
                <a:srgbClr val="92D050"/>
              </a:solidFill>
            </a:rPr>
            <a:t>)           </a:t>
          </a:r>
          <a:endParaRPr lang="en-US" sz="2000" dirty="0">
            <a:solidFill>
              <a:srgbClr val="92D050"/>
            </a:solidFill>
          </a:endParaRPr>
        </a:p>
      </dgm:t>
    </dgm:pt>
    <dgm:pt modelId="{26A15F0F-1976-4027-8F94-2DEA1B514312}" type="parTrans" cxnId="{E6572C9A-9457-444A-8B50-5D31F6952C40}">
      <dgm:prSet/>
      <dgm:spPr/>
      <dgm:t>
        <a:bodyPr/>
        <a:lstStyle/>
        <a:p>
          <a:endParaRPr lang="en-US"/>
        </a:p>
      </dgm:t>
    </dgm:pt>
    <dgm:pt modelId="{A861CA52-CB59-4A7F-A7BA-8A0133339CEB}" type="sibTrans" cxnId="{E6572C9A-9457-444A-8B50-5D31F6952C40}">
      <dgm:prSet/>
      <dgm:spPr/>
      <dgm:t>
        <a:bodyPr/>
        <a:lstStyle/>
        <a:p>
          <a:endParaRPr lang="en-US"/>
        </a:p>
      </dgm:t>
    </dgm:pt>
    <dgm:pt modelId="{8441A97F-3C58-450D-836C-C36C33255BCC}">
      <dgm:prSet custT="1"/>
      <dgm:spPr/>
      <dgm:t>
        <a:bodyPr/>
        <a:lstStyle/>
        <a:p>
          <a:pPr>
            <a:buNone/>
          </a:pPr>
          <a:r>
            <a:rPr lang="en-US" sz="2000" b="1" dirty="0"/>
            <a:t>✕  </a:t>
          </a:r>
          <a:r>
            <a:rPr lang="en-US" sz="2000" b="1" dirty="0" err="1">
              <a:solidFill>
                <a:srgbClr val="FF0000"/>
              </a:solidFill>
            </a:rPr>
            <a:t>setState</a:t>
          </a:r>
          <a:r>
            <a:rPr lang="en-US" sz="2000" b="1" dirty="0">
              <a:solidFill>
                <a:srgbClr val="FF0000"/>
              </a:solidFill>
            </a:rPr>
            <a:t> ( !value)                  </a:t>
          </a:r>
          <a:endParaRPr lang="en-US" sz="2000" dirty="0">
            <a:solidFill>
              <a:srgbClr val="FF0000"/>
            </a:solidFill>
          </a:endParaRPr>
        </a:p>
      </dgm:t>
    </dgm:pt>
    <dgm:pt modelId="{3B141427-5064-427E-8932-0D5B3C8B1704}" type="parTrans" cxnId="{1A185994-3BCB-4ADC-A59C-A1F57B4A17EA}">
      <dgm:prSet/>
      <dgm:spPr/>
      <dgm:t>
        <a:bodyPr/>
        <a:lstStyle/>
        <a:p>
          <a:endParaRPr lang="en-US"/>
        </a:p>
      </dgm:t>
    </dgm:pt>
    <dgm:pt modelId="{99F132B8-4BCE-4348-9F27-5CE5141F1F7D}" type="sibTrans" cxnId="{1A185994-3BCB-4ADC-A59C-A1F57B4A17EA}">
      <dgm:prSet/>
      <dgm:spPr/>
      <dgm:t>
        <a:bodyPr/>
        <a:lstStyle/>
        <a:p>
          <a:endParaRPr lang="en-US"/>
        </a:p>
      </dgm:t>
    </dgm:pt>
    <dgm:pt modelId="{BF9EA67C-714D-4E83-A27C-8CA24BAB33EF}">
      <dgm:prSet custT="1"/>
      <dgm:spPr/>
      <dgm:t>
        <a:bodyPr/>
        <a:lstStyle/>
        <a:p>
          <a:r>
            <a:rPr lang="en-US" sz="1600" dirty="0"/>
            <a:t>Objects and arrays are reference values in java script and hence should not be mutated directly , Instead create a deep copy first.</a:t>
          </a:r>
        </a:p>
      </dgm:t>
    </dgm:pt>
    <dgm:pt modelId="{3BA19C5B-5783-4899-BDC6-645A69D520DD}" type="parTrans" cxnId="{327E5E67-D80F-4F86-B84F-3133D2F863D5}">
      <dgm:prSet/>
      <dgm:spPr/>
      <dgm:t>
        <a:bodyPr/>
        <a:lstStyle/>
        <a:p>
          <a:endParaRPr lang="en-US"/>
        </a:p>
      </dgm:t>
    </dgm:pt>
    <dgm:pt modelId="{1678759E-AB3E-4D3F-98FF-222AE165C2CA}" type="sibTrans" cxnId="{327E5E67-D80F-4F86-B84F-3133D2F863D5}">
      <dgm:prSet/>
      <dgm:spPr/>
      <dgm:t>
        <a:bodyPr/>
        <a:lstStyle/>
        <a:p>
          <a:endParaRPr lang="en-US"/>
        </a:p>
      </dgm:t>
    </dgm:pt>
    <dgm:pt modelId="{AE01C484-2825-4862-947A-23CF091DA089}">
      <dgm:prSet custT="1"/>
      <dgm:spPr/>
      <dgm:t>
        <a:bodyPr/>
        <a:lstStyle/>
        <a:p>
          <a:pPr>
            <a:buNone/>
          </a:pPr>
          <a:r>
            <a:rPr lang="en-US" sz="2000" dirty="0"/>
            <a:t>✓ </a:t>
          </a:r>
          <a:r>
            <a:rPr lang="en-US" sz="2000" b="1" dirty="0">
              <a:solidFill>
                <a:srgbClr val="92D050"/>
              </a:solidFill>
            </a:rPr>
            <a:t>Const </a:t>
          </a:r>
          <a:r>
            <a:rPr lang="en-US" sz="2000" b="1" dirty="0" err="1">
              <a:solidFill>
                <a:srgbClr val="92D050"/>
              </a:solidFill>
            </a:rPr>
            <a:t>newObject</a:t>
          </a:r>
          <a:r>
            <a:rPr lang="en-US" sz="2000" b="1" dirty="0">
              <a:solidFill>
                <a:srgbClr val="92D050"/>
              </a:solidFill>
            </a:rPr>
            <a:t> = […</a:t>
          </a:r>
          <a:r>
            <a:rPr lang="en-US" sz="2000" b="1" dirty="0" err="1">
              <a:solidFill>
                <a:srgbClr val="92D050"/>
              </a:solidFill>
            </a:rPr>
            <a:t>stateObject</a:t>
          </a:r>
          <a:r>
            <a:rPr lang="en-US" sz="2000" b="1" dirty="0">
              <a:solidFill>
                <a:srgbClr val="92D050"/>
              </a:solidFill>
            </a:rPr>
            <a:t>] 		</a:t>
          </a:r>
        </a:p>
      </dgm:t>
    </dgm:pt>
    <dgm:pt modelId="{A97DCB9D-21E4-43A7-AFB5-B375172ED195}" type="parTrans" cxnId="{E556E0FA-2BB2-4C08-ACE4-770A78A04310}">
      <dgm:prSet/>
      <dgm:spPr/>
      <dgm:t>
        <a:bodyPr/>
        <a:lstStyle/>
        <a:p>
          <a:endParaRPr lang="en-US"/>
        </a:p>
      </dgm:t>
    </dgm:pt>
    <dgm:pt modelId="{12CFB3F5-5F88-4B08-BFB0-E3C139229450}" type="sibTrans" cxnId="{E556E0FA-2BB2-4C08-ACE4-770A78A04310}">
      <dgm:prSet/>
      <dgm:spPr/>
      <dgm:t>
        <a:bodyPr/>
        <a:lstStyle/>
        <a:p>
          <a:endParaRPr lang="en-US"/>
        </a:p>
      </dgm:t>
    </dgm:pt>
    <dgm:pt modelId="{5736052D-BD2C-41F2-AA2C-7EAFCCA97BF6}">
      <dgm:prSet custT="1"/>
      <dgm:spPr/>
      <dgm:t>
        <a:bodyPr/>
        <a:lstStyle/>
        <a:p>
          <a:pPr>
            <a:buNone/>
          </a:pPr>
          <a:r>
            <a:rPr lang="en-US" sz="2000" b="1" dirty="0">
              <a:solidFill>
                <a:srgbClr val="92D050"/>
              </a:solidFill>
            </a:rPr>
            <a:t>newObject.name =‘react’</a:t>
          </a:r>
        </a:p>
      </dgm:t>
    </dgm:pt>
    <dgm:pt modelId="{FF8C3184-C1DB-4C61-943A-BDEBB95D4663}" type="parTrans" cxnId="{FD604BD7-5BF8-4814-BDEA-5831EE232FD6}">
      <dgm:prSet/>
      <dgm:spPr/>
      <dgm:t>
        <a:bodyPr/>
        <a:lstStyle/>
        <a:p>
          <a:endParaRPr lang="en-US"/>
        </a:p>
      </dgm:t>
    </dgm:pt>
    <dgm:pt modelId="{0C4FE910-D54C-4874-9187-8CD8AD285D8C}" type="sibTrans" cxnId="{FD604BD7-5BF8-4814-BDEA-5831EE232FD6}">
      <dgm:prSet/>
      <dgm:spPr/>
      <dgm:t>
        <a:bodyPr/>
        <a:lstStyle/>
        <a:p>
          <a:endParaRPr lang="en-US"/>
        </a:p>
      </dgm:t>
    </dgm:pt>
    <dgm:pt modelId="{9F8693A1-F5C1-4408-B3DD-2ED78A94B4E6}">
      <dgm:prSet custT="1"/>
      <dgm:spPr/>
      <dgm:t>
        <a:bodyPr/>
        <a:lstStyle/>
        <a:p>
          <a:pPr>
            <a:buNone/>
          </a:pPr>
          <a:r>
            <a:rPr lang="en-US" sz="2000" b="1" dirty="0"/>
            <a:t>✕ </a:t>
          </a:r>
          <a:r>
            <a:rPr lang="en-US" sz="2000" b="1" dirty="0">
              <a:solidFill>
                <a:srgbClr val="FF0000"/>
              </a:solidFill>
            </a:rPr>
            <a:t>Const </a:t>
          </a:r>
          <a:r>
            <a:rPr lang="en-US" sz="2000" b="1" dirty="0" err="1">
              <a:solidFill>
                <a:srgbClr val="FF0000"/>
              </a:solidFill>
            </a:rPr>
            <a:t>newObject</a:t>
          </a:r>
          <a:r>
            <a:rPr lang="en-US" sz="2000" b="1" dirty="0">
              <a:solidFill>
                <a:srgbClr val="FF0000"/>
              </a:solidFill>
            </a:rPr>
            <a:t> = </a:t>
          </a:r>
          <a:r>
            <a:rPr lang="en-US" sz="2000" b="1" dirty="0" err="1">
              <a:solidFill>
                <a:srgbClr val="FF0000"/>
              </a:solidFill>
            </a:rPr>
            <a:t>stateObject</a:t>
          </a:r>
          <a:endParaRPr lang="en-US" sz="2000" b="1" dirty="0">
            <a:solidFill>
              <a:srgbClr val="FF0000"/>
            </a:solidFill>
          </a:endParaRPr>
        </a:p>
      </dgm:t>
    </dgm:pt>
    <dgm:pt modelId="{CF164C37-C118-4DAD-9629-B6C8D1F9F0DB}" type="parTrans" cxnId="{4B4E1E0A-71EA-48AC-84CA-B681BB7F66F0}">
      <dgm:prSet/>
      <dgm:spPr/>
      <dgm:t>
        <a:bodyPr/>
        <a:lstStyle/>
        <a:p>
          <a:endParaRPr lang="en-US"/>
        </a:p>
      </dgm:t>
    </dgm:pt>
    <dgm:pt modelId="{6CBF0601-2EC9-4166-9AC4-E61C1B7E18A0}" type="sibTrans" cxnId="{4B4E1E0A-71EA-48AC-84CA-B681BB7F66F0}">
      <dgm:prSet/>
      <dgm:spPr/>
      <dgm:t>
        <a:bodyPr/>
        <a:lstStyle/>
        <a:p>
          <a:endParaRPr lang="en-US"/>
        </a:p>
      </dgm:t>
    </dgm:pt>
    <dgm:pt modelId="{C40664BB-31E3-4273-8D37-AB2FA61A106A}">
      <dgm:prSet custT="1"/>
      <dgm:spPr/>
      <dgm:t>
        <a:bodyPr/>
        <a:lstStyle/>
        <a:p>
          <a:pPr>
            <a:buNone/>
          </a:pPr>
          <a:r>
            <a:rPr lang="en-US" sz="2000" b="1" dirty="0">
              <a:solidFill>
                <a:srgbClr val="FF0000"/>
              </a:solidFill>
            </a:rPr>
            <a:t>stateObject.name =‘react’</a:t>
          </a:r>
        </a:p>
      </dgm:t>
    </dgm:pt>
    <dgm:pt modelId="{194A32A5-0CCA-4CE8-A3FF-3E2A0C5D8F25}" type="parTrans" cxnId="{E5643601-7068-49EE-A658-28384EFAA20F}">
      <dgm:prSet/>
      <dgm:spPr/>
      <dgm:t>
        <a:bodyPr/>
        <a:lstStyle/>
        <a:p>
          <a:endParaRPr lang="en-US"/>
        </a:p>
      </dgm:t>
    </dgm:pt>
    <dgm:pt modelId="{3841019C-2CF5-4E20-B879-8818F1CE88A4}" type="sibTrans" cxnId="{E5643601-7068-49EE-A658-28384EFAA20F}">
      <dgm:prSet/>
      <dgm:spPr/>
      <dgm:t>
        <a:bodyPr/>
        <a:lstStyle/>
        <a:p>
          <a:endParaRPr lang="en-US"/>
        </a:p>
      </dgm:t>
    </dgm:pt>
    <dgm:pt modelId="{6A2031F8-5335-4F5F-B901-41D79992D419}" type="pres">
      <dgm:prSet presAssocID="{989BEE78-C12C-45FD-815C-377B50E69BF5}" presName="linear" presStyleCnt="0">
        <dgm:presLayoutVars>
          <dgm:dir/>
          <dgm:animLvl val="lvl"/>
          <dgm:resizeHandles val="exact"/>
        </dgm:presLayoutVars>
      </dgm:prSet>
      <dgm:spPr/>
    </dgm:pt>
    <dgm:pt modelId="{74931606-D0FE-4B37-9FF1-2754C0AE9C8C}" type="pres">
      <dgm:prSet presAssocID="{F1BECC58-5359-48D3-AE21-B10FABD792BD}" presName="parentLin" presStyleCnt="0"/>
      <dgm:spPr/>
    </dgm:pt>
    <dgm:pt modelId="{7AE33D87-1C24-46D4-AC67-444FA04A511F}" type="pres">
      <dgm:prSet presAssocID="{F1BECC58-5359-48D3-AE21-B10FABD792BD}" presName="parentLeftMargin" presStyleLbl="node1" presStyleIdx="0" presStyleCnt="2"/>
      <dgm:spPr/>
    </dgm:pt>
    <dgm:pt modelId="{5A99AA24-27AB-47D1-8718-A6DE415855FC}" type="pres">
      <dgm:prSet presAssocID="{F1BECC58-5359-48D3-AE21-B10FABD792BD}" presName="parentText" presStyleLbl="node1" presStyleIdx="0" presStyleCnt="2" custScaleX="142997" custScaleY="217492">
        <dgm:presLayoutVars>
          <dgm:chMax val="0"/>
          <dgm:bulletEnabled val="1"/>
        </dgm:presLayoutVars>
      </dgm:prSet>
      <dgm:spPr/>
    </dgm:pt>
    <dgm:pt modelId="{605EB151-B408-47EB-A158-5C933C8D8D91}" type="pres">
      <dgm:prSet presAssocID="{F1BECC58-5359-48D3-AE21-B10FABD792BD}" presName="negativeSpace" presStyleCnt="0"/>
      <dgm:spPr/>
    </dgm:pt>
    <dgm:pt modelId="{568A67BC-67EB-40D5-A40B-B492D83C7AA4}" type="pres">
      <dgm:prSet presAssocID="{F1BECC58-5359-48D3-AE21-B10FABD792BD}" presName="childText" presStyleLbl="conFgAcc1" presStyleIdx="0" presStyleCnt="2">
        <dgm:presLayoutVars>
          <dgm:bulletEnabled val="1"/>
        </dgm:presLayoutVars>
      </dgm:prSet>
      <dgm:spPr/>
    </dgm:pt>
    <dgm:pt modelId="{A444C215-2652-47DC-99E2-87DED5431553}" type="pres">
      <dgm:prSet presAssocID="{43BB8C44-F7CA-4B1D-A055-6DE55C068860}" presName="spaceBetweenRectangles" presStyleCnt="0"/>
      <dgm:spPr/>
    </dgm:pt>
    <dgm:pt modelId="{09A4BADB-339B-4652-95B1-B89565D505C3}" type="pres">
      <dgm:prSet presAssocID="{BF9EA67C-714D-4E83-A27C-8CA24BAB33EF}" presName="parentLin" presStyleCnt="0"/>
      <dgm:spPr/>
    </dgm:pt>
    <dgm:pt modelId="{C7A078BC-4130-4042-94E3-3C2D6B44D430}" type="pres">
      <dgm:prSet presAssocID="{BF9EA67C-714D-4E83-A27C-8CA24BAB33EF}" presName="parentLeftMargin" presStyleLbl="node1" presStyleIdx="0" presStyleCnt="2"/>
      <dgm:spPr/>
    </dgm:pt>
    <dgm:pt modelId="{B83BC397-6947-4EF9-A6E7-DD2A374340F2}" type="pres">
      <dgm:prSet presAssocID="{BF9EA67C-714D-4E83-A27C-8CA24BAB33EF}" presName="parentText" presStyleLbl="node1" presStyleIdx="1" presStyleCnt="2" custScaleX="141323" custScaleY="243715">
        <dgm:presLayoutVars>
          <dgm:chMax val="0"/>
          <dgm:bulletEnabled val="1"/>
        </dgm:presLayoutVars>
      </dgm:prSet>
      <dgm:spPr/>
    </dgm:pt>
    <dgm:pt modelId="{B6CB6D65-EFEF-47FA-8D7A-39134D7C0430}" type="pres">
      <dgm:prSet presAssocID="{BF9EA67C-714D-4E83-A27C-8CA24BAB33EF}" presName="negativeSpace" presStyleCnt="0"/>
      <dgm:spPr/>
    </dgm:pt>
    <dgm:pt modelId="{18732C3D-2A76-4979-A192-B2AF4B8E7ACB}" type="pres">
      <dgm:prSet presAssocID="{BF9EA67C-714D-4E83-A27C-8CA24BAB33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643601-7068-49EE-A658-28384EFAA20F}" srcId="{9F8693A1-F5C1-4408-B3DD-2ED78A94B4E6}" destId="{C40664BB-31E3-4273-8D37-AB2FA61A106A}" srcOrd="0" destOrd="0" parTransId="{194A32A5-0CCA-4CE8-A3FF-3E2A0C5D8F25}" sibTransId="{3841019C-2CF5-4E20-B879-8818F1CE88A4}"/>
    <dgm:cxn modelId="{B4F61D06-F0C9-469E-AE80-88EE6E415E69}" type="presOf" srcId="{F1BECC58-5359-48D3-AE21-B10FABD792BD}" destId="{7AE33D87-1C24-46D4-AC67-444FA04A511F}" srcOrd="0" destOrd="0" presId="urn:microsoft.com/office/officeart/2005/8/layout/list1"/>
    <dgm:cxn modelId="{4B4E1E0A-71EA-48AC-84CA-B681BB7F66F0}" srcId="{BF9EA67C-714D-4E83-A27C-8CA24BAB33EF}" destId="{9F8693A1-F5C1-4408-B3DD-2ED78A94B4E6}" srcOrd="1" destOrd="0" parTransId="{CF164C37-C118-4DAD-9629-B6C8D1F9F0DB}" sibTransId="{6CBF0601-2EC9-4166-9AC4-E61C1B7E18A0}"/>
    <dgm:cxn modelId="{682E3762-BD89-469B-86E9-0C097B31B5E3}" type="presOf" srcId="{8441A97F-3C58-450D-836C-C36C33255BCC}" destId="{568A67BC-67EB-40D5-A40B-B492D83C7AA4}" srcOrd="0" destOrd="1" presId="urn:microsoft.com/office/officeart/2005/8/layout/list1"/>
    <dgm:cxn modelId="{327E5E67-D80F-4F86-B84F-3133D2F863D5}" srcId="{989BEE78-C12C-45FD-815C-377B50E69BF5}" destId="{BF9EA67C-714D-4E83-A27C-8CA24BAB33EF}" srcOrd="1" destOrd="0" parTransId="{3BA19C5B-5783-4899-BDC6-645A69D520DD}" sibTransId="{1678759E-AB3E-4D3F-98FF-222AE165C2CA}"/>
    <dgm:cxn modelId="{7469D267-6ECA-4242-BABC-478D0854E3D1}" type="presOf" srcId="{9F8693A1-F5C1-4408-B3DD-2ED78A94B4E6}" destId="{18732C3D-2A76-4979-A192-B2AF4B8E7ACB}" srcOrd="0" destOrd="2" presId="urn:microsoft.com/office/officeart/2005/8/layout/list1"/>
    <dgm:cxn modelId="{C9535474-B8DF-4718-AE92-F16AB47BF270}" type="presOf" srcId="{5736052D-BD2C-41F2-AA2C-7EAFCCA97BF6}" destId="{18732C3D-2A76-4979-A192-B2AF4B8E7ACB}" srcOrd="0" destOrd="1" presId="urn:microsoft.com/office/officeart/2005/8/layout/list1"/>
    <dgm:cxn modelId="{3E377883-74F4-49A4-BFB0-591F57271493}" type="presOf" srcId="{F1BECC58-5359-48D3-AE21-B10FABD792BD}" destId="{5A99AA24-27AB-47D1-8718-A6DE415855FC}" srcOrd="1" destOrd="0" presId="urn:microsoft.com/office/officeart/2005/8/layout/list1"/>
    <dgm:cxn modelId="{445E1D8C-C2F9-468D-BA5F-5543F5F3C31D}" type="presOf" srcId="{C40664BB-31E3-4273-8D37-AB2FA61A106A}" destId="{18732C3D-2A76-4979-A192-B2AF4B8E7ACB}" srcOrd="0" destOrd="3" presId="urn:microsoft.com/office/officeart/2005/8/layout/list1"/>
    <dgm:cxn modelId="{1A185994-3BCB-4ADC-A59C-A1F57B4A17EA}" srcId="{F1BECC58-5359-48D3-AE21-B10FABD792BD}" destId="{8441A97F-3C58-450D-836C-C36C33255BCC}" srcOrd="1" destOrd="0" parTransId="{3B141427-5064-427E-8932-0D5B3C8B1704}" sibTransId="{99F132B8-4BCE-4348-9F27-5CE5141F1F7D}"/>
    <dgm:cxn modelId="{E6572C9A-9457-444A-8B50-5D31F6952C40}" srcId="{F1BECC58-5359-48D3-AE21-B10FABD792BD}" destId="{EEC251CD-3814-41F4-AA0F-FCCA3AF86DAB}" srcOrd="0" destOrd="0" parTransId="{26A15F0F-1976-4027-8F94-2DEA1B514312}" sibTransId="{A861CA52-CB59-4A7F-A7BA-8A0133339CEB}"/>
    <dgm:cxn modelId="{000E709C-00E8-477F-BAAD-972F16DE077C}" type="presOf" srcId="{BF9EA67C-714D-4E83-A27C-8CA24BAB33EF}" destId="{C7A078BC-4130-4042-94E3-3C2D6B44D430}" srcOrd="0" destOrd="0" presId="urn:microsoft.com/office/officeart/2005/8/layout/list1"/>
    <dgm:cxn modelId="{ADD4D3A7-E8E8-4E0F-8934-AB8134E70A1E}" type="presOf" srcId="{AE01C484-2825-4862-947A-23CF091DA089}" destId="{18732C3D-2A76-4979-A192-B2AF4B8E7ACB}" srcOrd="0" destOrd="0" presId="urn:microsoft.com/office/officeart/2005/8/layout/list1"/>
    <dgm:cxn modelId="{4DD4A4BD-BC30-4B05-87DE-45F3F8A67A07}" srcId="{989BEE78-C12C-45FD-815C-377B50E69BF5}" destId="{F1BECC58-5359-48D3-AE21-B10FABD792BD}" srcOrd="0" destOrd="0" parTransId="{2FDE1263-365C-4D4E-8071-CBF3F343032D}" sibTransId="{43BB8C44-F7CA-4B1D-A055-6DE55C068860}"/>
    <dgm:cxn modelId="{1EF5E4C9-3E26-4C48-967D-EE616D0AD288}" type="presOf" srcId="{BF9EA67C-714D-4E83-A27C-8CA24BAB33EF}" destId="{B83BC397-6947-4EF9-A6E7-DD2A374340F2}" srcOrd="1" destOrd="0" presId="urn:microsoft.com/office/officeart/2005/8/layout/list1"/>
    <dgm:cxn modelId="{FD604BD7-5BF8-4814-BDEA-5831EE232FD6}" srcId="{AE01C484-2825-4862-947A-23CF091DA089}" destId="{5736052D-BD2C-41F2-AA2C-7EAFCCA97BF6}" srcOrd="0" destOrd="0" parTransId="{FF8C3184-C1DB-4C61-943A-BDEBB95D4663}" sibTransId="{0C4FE910-D54C-4874-9187-8CD8AD285D8C}"/>
    <dgm:cxn modelId="{961B97EC-2DCD-432A-A9F8-0720308D78C1}" type="presOf" srcId="{989BEE78-C12C-45FD-815C-377B50E69BF5}" destId="{6A2031F8-5335-4F5F-B901-41D79992D419}" srcOrd="0" destOrd="0" presId="urn:microsoft.com/office/officeart/2005/8/layout/list1"/>
    <dgm:cxn modelId="{89085BF0-5BFC-4BED-86BC-F077CB193A3E}" type="presOf" srcId="{EEC251CD-3814-41F4-AA0F-FCCA3AF86DAB}" destId="{568A67BC-67EB-40D5-A40B-B492D83C7AA4}" srcOrd="0" destOrd="0" presId="urn:microsoft.com/office/officeart/2005/8/layout/list1"/>
    <dgm:cxn modelId="{E556E0FA-2BB2-4C08-ACE4-770A78A04310}" srcId="{BF9EA67C-714D-4E83-A27C-8CA24BAB33EF}" destId="{AE01C484-2825-4862-947A-23CF091DA089}" srcOrd="0" destOrd="0" parTransId="{A97DCB9D-21E4-43A7-AFB5-B375172ED195}" sibTransId="{12CFB3F5-5F88-4B08-BFB0-E3C139229450}"/>
    <dgm:cxn modelId="{9691D386-96BF-436C-BDEB-07E190350408}" type="presParOf" srcId="{6A2031F8-5335-4F5F-B901-41D79992D419}" destId="{74931606-D0FE-4B37-9FF1-2754C0AE9C8C}" srcOrd="0" destOrd="0" presId="urn:microsoft.com/office/officeart/2005/8/layout/list1"/>
    <dgm:cxn modelId="{8DCD1318-FE6F-43CC-8B1E-7981249B6A75}" type="presParOf" srcId="{74931606-D0FE-4B37-9FF1-2754C0AE9C8C}" destId="{7AE33D87-1C24-46D4-AC67-444FA04A511F}" srcOrd="0" destOrd="0" presId="urn:microsoft.com/office/officeart/2005/8/layout/list1"/>
    <dgm:cxn modelId="{1FEBBA94-1B42-4622-B4EB-744BF6B25568}" type="presParOf" srcId="{74931606-D0FE-4B37-9FF1-2754C0AE9C8C}" destId="{5A99AA24-27AB-47D1-8718-A6DE415855FC}" srcOrd="1" destOrd="0" presId="urn:microsoft.com/office/officeart/2005/8/layout/list1"/>
    <dgm:cxn modelId="{F40012CD-C23F-487C-ADEC-696A785F5102}" type="presParOf" srcId="{6A2031F8-5335-4F5F-B901-41D79992D419}" destId="{605EB151-B408-47EB-A158-5C933C8D8D91}" srcOrd="1" destOrd="0" presId="urn:microsoft.com/office/officeart/2005/8/layout/list1"/>
    <dgm:cxn modelId="{40671960-B2E6-4968-9256-72401B3BD0C5}" type="presParOf" srcId="{6A2031F8-5335-4F5F-B901-41D79992D419}" destId="{568A67BC-67EB-40D5-A40B-B492D83C7AA4}" srcOrd="2" destOrd="0" presId="urn:microsoft.com/office/officeart/2005/8/layout/list1"/>
    <dgm:cxn modelId="{D330A737-E26C-4D2E-A44C-2970811D0B56}" type="presParOf" srcId="{6A2031F8-5335-4F5F-B901-41D79992D419}" destId="{A444C215-2652-47DC-99E2-87DED5431553}" srcOrd="3" destOrd="0" presId="urn:microsoft.com/office/officeart/2005/8/layout/list1"/>
    <dgm:cxn modelId="{AB6C6402-BCC7-4322-8651-39863D5366A0}" type="presParOf" srcId="{6A2031F8-5335-4F5F-B901-41D79992D419}" destId="{09A4BADB-339B-4652-95B1-B89565D505C3}" srcOrd="4" destOrd="0" presId="urn:microsoft.com/office/officeart/2005/8/layout/list1"/>
    <dgm:cxn modelId="{F4CEBAE6-240B-4E49-A7B4-2943C2001BB5}" type="presParOf" srcId="{09A4BADB-339B-4652-95B1-B89565D505C3}" destId="{C7A078BC-4130-4042-94E3-3C2D6B44D430}" srcOrd="0" destOrd="0" presId="urn:microsoft.com/office/officeart/2005/8/layout/list1"/>
    <dgm:cxn modelId="{2DF62565-A25C-473B-991B-BF16C39BFCDA}" type="presParOf" srcId="{09A4BADB-339B-4652-95B1-B89565D505C3}" destId="{B83BC397-6947-4EF9-A6E7-DD2A374340F2}" srcOrd="1" destOrd="0" presId="urn:microsoft.com/office/officeart/2005/8/layout/list1"/>
    <dgm:cxn modelId="{F0BB91BA-BC33-4E28-A128-4AA56941DEE2}" type="presParOf" srcId="{6A2031F8-5335-4F5F-B901-41D79992D419}" destId="{B6CB6D65-EFEF-47FA-8D7A-39134D7C0430}" srcOrd="5" destOrd="0" presId="urn:microsoft.com/office/officeart/2005/8/layout/list1"/>
    <dgm:cxn modelId="{D940B48B-A894-483E-999E-713C8C36CD61}" type="presParOf" srcId="{6A2031F8-5335-4F5F-B901-41D79992D419}" destId="{18732C3D-2A76-4979-A192-B2AF4B8E7AC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A486F-5ED1-431D-BEE7-1DE09BD699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26F37-8910-4E43-91AB-4128F3CF749D}">
      <dgm:prSet custT="1"/>
      <dgm:spPr/>
      <dgm:t>
        <a:bodyPr/>
        <a:lstStyle/>
        <a:p>
          <a:r>
            <a:rPr lang="en-US" sz="1600" dirty="0"/>
            <a:t>provides an object with current value, which when updating doesn’t trigger the re-render.</a:t>
          </a:r>
        </a:p>
      </dgm:t>
    </dgm:pt>
    <dgm:pt modelId="{ECEE84B8-2C5B-4D1B-A72B-DE9151455980}" type="parTrans" cxnId="{D8C539D2-5584-4748-977F-F555F61BD62E}">
      <dgm:prSet/>
      <dgm:spPr/>
      <dgm:t>
        <a:bodyPr/>
        <a:lstStyle/>
        <a:p>
          <a:endParaRPr lang="en-US"/>
        </a:p>
      </dgm:t>
    </dgm:pt>
    <dgm:pt modelId="{D52BB75D-D6F6-4058-8CBF-595908B59550}" type="sibTrans" cxnId="{D8C539D2-5584-4748-977F-F555F61BD62E}">
      <dgm:prSet/>
      <dgm:spPr/>
      <dgm:t>
        <a:bodyPr/>
        <a:lstStyle/>
        <a:p>
          <a:endParaRPr lang="en-US"/>
        </a:p>
      </dgm:t>
    </dgm:pt>
    <dgm:pt modelId="{21F35717-BB76-4342-8105-4109DE5B1AA5}">
      <dgm:prSet custT="1"/>
      <dgm:spPr/>
      <dgm:t>
        <a:bodyPr/>
        <a:lstStyle/>
        <a:p>
          <a:r>
            <a:rPr lang="en-US" sz="1600"/>
            <a:t>Syntax: </a:t>
          </a:r>
        </a:p>
      </dgm:t>
    </dgm:pt>
    <dgm:pt modelId="{C70D1C22-7FCC-4D06-A4FA-EFA4BF9EC3F8}" type="parTrans" cxnId="{B7BD75DF-D545-4DBA-A416-8B3D616D170D}">
      <dgm:prSet/>
      <dgm:spPr/>
      <dgm:t>
        <a:bodyPr/>
        <a:lstStyle/>
        <a:p>
          <a:endParaRPr lang="en-US"/>
        </a:p>
      </dgm:t>
    </dgm:pt>
    <dgm:pt modelId="{9F2A3829-16FA-48D2-BEA3-40C69392B7A4}" type="sibTrans" cxnId="{B7BD75DF-D545-4DBA-A416-8B3D616D170D}">
      <dgm:prSet/>
      <dgm:spPr/>
      <dgm:t>
        <a:bodyPr/>
        <a:lstStyle/>
        <a:p>
          <a:endParaRPr lang="en-US"/>
        </a:p>
      </dgm:t>
    </dgm:pt>
    <dgm:pt modelId="{302345CD-82DF-4E91-894A-100E7480A372}">
      <dgm:prSet custT="1"/>
      <dgm:spPr/>
      <dgm:t>
        <a:bodyPr/>
        <a:lstStyle/>
        <a:p>
          <a:r>
            <a:rPr lang="en-US" sz="1600" dirty="0"/>
            <a:t>const </a:t>
          </a:r>
          <a:r>
            <a:rPr lang="en-US" sz="1600" dirty="0" err="1"/>
            <a:t>refValue</a:t>
          </a:r>
          <a:r>
            <a:rPr lang="en-US" sz="1600" dirty="0"/>
            <a:t> = </a:t>
          </a:r>
          <a:r>
            <a:rPr lang="en-US" sz="1600" dirty="0" err="1"/>
            <a:t>useRef</a:t>
          </a:r>
          <a:r>
            <a:rPr lang="en-US" sz="1600" dirty="0"/>
            <a:t>(</a:t>
          </a:r>
          <a:r>
            <a:rPr lang="en-US" sz="1600" dirty="0" err="1"/>
            <a:t>defaultValue</a:t>
          </a:r>
          <a:r>
            <a:rPr lang="en-US" sz="1600" dirty="0"/>
            <a:t>)</a:t>
          </a:r>
        </a:p>
      </dgm:t>
    </dgm:pt>
    <dgm:pt modelId="{44F4C082-E276-4682-82F9-0108CE75E37A}" type="parTrans" cxnId="{011E1993-DB32-45E2-8C6B-6E45067A0B46}">
      <dgm:prSet/>
      <dgm:spPr/>
      <dgm:t>
        <a:bodyPr/>
        <a:lstStyle/>
        <a:p>
          <a:endParaRPr lang="en-US"/>
        </a:p>
      </dgm:t>
    </dgm:pt>
    <dgm:pt modelId="{B24F0C47-451A-4206-A496-8C455DD07551}" type="sibTrans" cxnId="{011E1993-DB32-45E2-8C6B-6E45067A0B46}">
      <dgm:prSet/>
      <dgm:spPr/>
      <dgm:t>
        <a:bodyPr/>
        <a:lstStyle/>
        <a:p>
          <a:endParaRPr lang="en-US"/>
        </a:p>
      </dgm:t>
    </dgm:pt>
    <dgm:pt modelId="{4C55401F-0E17-4DBE-B51D-C5F403F29C4C}">
      <dgm:prSet custT="1"/>
      <dgm:spPr/>
      <dgm:t>
        <a:bodyPr/>
        <a:lstStyle/>
        <a:p>
          <a:r>
            <a:rPr lang="en-US" sz="1600" dirty="0"/>
            <a:t>Access the variable by:</a:t>
          </a:r>
        </a:p>
      </dgm:t>
    </dgm:pt>
    <dgm:pt modelId="{B22D52DF-5A2D-4182-BD09-3A2E81D8BC14}" type="parTrans" cxnId="{70E52B8F-11F7-4CA4-922A-8EBB1089DBF1}">
      <dgm:prSet/>
      <dgm:spPr/>
      <dgm:t>
        <a:bodyPr/>
        <a:lstStyle/>
        <a:p>
          <a:endParaRPr lang="en-US"/>
        </a:p>
      </dgm:t>
    </dgm:pt>
    <dgm:pt modelId="{0D859CAF-21F4-4233-93A9-C8C5904C89AC}" type="sibTrans" cxnId="{70E52B8F-11F7-4CA4-922A-8EBB1089DBF1}">
      <dgm:prSet/>
      <dgm:spPr/>
      <dgm:t>
        <a:bodyPr/>
        <a:lstStyle/>
        <a:p>
          <a:endParaRPr lang="en-US"/>
        </a:p>
      </dgm:t>
    </dgm:pt>
    <dgm:pt modelId="{BAE98807-3447-439A-8CEA-F5235D96FA6A}">
      <dgm:prSet custT="1"/>
      <dgm:spPr/>
      <dgm:t>
        <a:bodyPr/>
        <a:lstStyle/>
        <a:p>
          <a:r>
            <a:rPr lang="en-US" sz="1600" dirty="0"/>
            <a:t>Updated as:</a:t>
          </a:r>
        </a:p>
      </dgm:t>
    </dgm:pt>
    <dgm:pt modelId="{C2E85B8F-1032-4555-8957-44EC2E3634B3}" type="parTrans" cxnId="{185738C6-6537-498C-9F10-1B4064F364CD}">
      <dgm:prSet/>
      <dgm:spPr/>
      <dgm:t>
        <a:bodyPr/>
        <a:lstStyle/>
        <a:p>
          <a:endParaRPr lang="en-US"/>
        </a:p>
      </dgm:t>
    </dgm:pt>
    <dgm:pt modelId="{81EB3D9C-D138-43D1-93E5-CBD1820AA1D5}" type="sibTrans" cxnId="{185738C6-6537-498C-9F10-1B4064F364CD}">
      <dgm:prSet/>
      <dgm:spPr/>
      <dgm:t>
        <a:bodyPr/>
        <a:lstStyle/>
        <a:p>
          <a:endParaRPr lang="en-US"/>
        </a:p>
      </dgm:t>
    </dgm:pt>
    <dgm:pt modelId="{62D0D362-C0BC-4F51-8AE8-AFDCC347777D}">
      <dgm:prSet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refValue.current</a:t>
          </a:r>
          <a:r>
            <a:rPr lang="en-US" sz="1600" dirty="0"/>
            <a:t> = </a:t>
          </a:r>
          <a:r>
            <a:rPr lang="en-US" sz="1600" dirty="0" err="1"/>
            <a:t>valueToBeSet</a:t>
          </a:r>
          <a:endParaRPr lang="en-US" sz="1600" dirty="0"/>
        </a:p>
      </dgm:t>
    </dgm:pt>
    <dgm:pt modelId="{692BAAF4-F0BF-4D04-9857-C623908B0439}" type="parTrans" cxnId="{A2EF3B16-169E-4E23-93FB-0DD6D48D731E}">
      <dgm:prSet/>
      <dgm:spPr/>
      <dgm:t>
        <a:bodyPr/>
        <a:lstStyle/>
        <a:p>
          <a:endParaRPr lang="en-US"/>
        </a:p>
      </dgm:t>
    </dgm:pt>
    <dgm:pt modelId="{6664D2B2-154F-487B-A38C-BB52E3F750B9}" type="sibTrans" cxnId="{A2EF3B16-169E-4E23-93FB-0DD6D48D731E}">
      <dgm:prSet/>
      <dgm:spPr/>
      <dgm:t>
        <a:bodyPr/>
        <a:lstStyle/>
        <a:p>
          <a:endParaRPr lang="en-US"/>
        </a:p>
      </dgm:t>
    </dgm:pt>
    <dgm:pt modelId="{BEF0491F-76F0-44DA-B77E-7D3393F75E89}">
      <dgm:prSet custT="1"/>
      <dgm:spPr/>
      <dgm:t>
        <a:bodyPr/>
        <a:lstStyle/>
        <a:p>
          <a:r>
            <a:rPr lang="en-US" sz="1600"/>
            <a:t>refValue</a:t>
          </a:r>
          <a:r>
            <a:rPr lang="en-US" sz="1600" dirty="0" err="1"/>
            <a:t>.current</a:t>
          </a:r>
          <a:r>
            <a:rPr lang="en-US" sz="1600" dirty="0"/>
            <a:t> </a:t>
          </a:r>
        </a:p>
      </dgm:t>
    </dgm:pt>
    <dgm:pt modelId="{8C261485-DAF4-4166-9EAA-C2ED073387B3}" type="parTrans" cxnId="{451B792D-FAF1-4CA3-A994-F4580DF98A53}">
      <dgm:prSet/>
      <dgm:spPr/>
      <dgm:t>
        <a:bodyPr/>
        <a:lstStyle/>
        <a:p>
          <a:endParaRPr lang="en-US"/>
        </a:p>
      </dgm:t>
    </dgm:pt>
    <dgm:pt modelId="{C2D8F9A6-DF73-406C-BFF6-770D0D5922E9}" type="sibTrans" cxnId="{451B792D-FAF1-4CA3-A994-F4580DF98A53}">
      <dgm:prSet/>
      <dgm:spPr/>
      <dgm:t>
        <a:bodyPr/>
        <a:lstStyle/>
        <a:p>
          <a:endParaRPr lang="en-US"/>
        </a:p>
      </dgm:t>
    </dgm:pt>
    <dgm:pt modelId="{1C94E9A2-B52C-4A66-8B95-421D503DF00F}">
      <dgm:prSet custT="1"/>
      <dgm:spPr/>
      <dgm:t>
        <a:bodyPr/>
        <a:lstStyle/>
        <a:p>
          <a:r>
            <a:rPr lang="en-US" sz="1600" dirty="0"/>
            <a:t>always and only a ‘</a:t>
          </a:r>
          <a:r>
            <a:rPr lang="en-US" sz="1600" b="1" dirty="0"/>
            <a:t>current</a:t>
          </a:r>
          <a:r>
            <a:rPr lang="en-US" sz="1600" dirty="0"/>
            <a:t>’ property</a:t>
          </a:r>
        </a:p>
      </dgm:t>
    </dgm:pt>
    <dgm:pt modelId="{F7D37238-7747-4265-80D1-08B2C0E97DA1}" type="parTrans" cxnId="{5D370959-7C46-4BCF-9113-B0A6AED54894}">
      <dgm:prSet/>
      <dgm:spPr/>
      <dgm:t>
        <a:bodyPr/>
        <a:lstStyle/>
        <a:p>
          <a:endParaRPr lang="en-US"/>
        </a:p>
      </dgm:t>
    </dgm:pt>
    <dgm:pt modelId="{A26386DB-2814-41EB-A065-7BAB155E6BBA}" type="sibTrans" cxnId="{5D370959-7C46-4BCF-9113-B0A6AED54894}">
      <dgm:prSet/>
      <dgm:spPr/>
      <dgm:t>
        <a:bodyPr/>
        <a:lstStyle/>
        <a:p>
          <a:endParaRPr lang="en-US"/>
        </a:p>
      </dgm:t>
    </dgm:pt>
    <dgm:pt modelId="{1573FF07-F9AB-47D4-94D7-5F6A2862FF33}" type="pres">
      <dgm:prSet presAssocID="{CBAA486F-5ED1-431D-BEE7-1DE09BD6996F}" presName="linear" presStyleCnt="0">
        <dgm:presLayoutVars>
          <dgm:dir/>
          <dgm:animLvl val="lvl"/>
          <dgm:resizeHandles val="exact"/>
        </dgm:presLayoutVars>
      </dgm:prSet>
      <dgm:spPr/>
    </dgm:pt>
    <dgm:pt modelId="{67C28137-D25C-447D-867F-E4A5DB9BB7DF}" type="pres">
      <dgm:prSet presAssocID="{96626F37-8910-4E43-91AB-4128F3CF749D}" presName="parentLin" presStyleCnt="0"/>
      <dgm:spPr/>
    </dgm:pt>
    <dgm:pt modelId="{49B04A84-5378-4EC0-9333-66E5FE09F42F}" type="pres">
      <dgm:prSet presAssocID="{96626F37-8910-4E43-91AB-4128F3CF749D}" presName="parentLeftMargin" presStyleLbl="node1" presStyleIdx="0" presStyleCnt="4"/>
      <dgm:spPr/>
    </dgm:pt>
    <dgm:pt modelId="{53EA8BF5-15AD-4AC2-AB7B-3033BE26AF25}" type="pres">
      <dgm:prSet presAssocID="{96626F37-8910-4E43-91AB-4128F3CF749D}" presName="parentText" presStyleLbl="node1" presStyleIdx="0" presStyleCnt="4" custScaleX="142857">
        <dgm:presLayoutVars>
          <dgm:chMax val="0"/>
          <dgm:bulletEnabled val="1"/>
        </dgm:presLayoutVars>
      </dgm:prSet>
      <dgm:spPr/>
    </dgm:pt>
    <dgm:pt modelId="{96F11D11-930A-4546-BDF9-5340660058DE}" type="pres">
      <dgm:prSet presAssocID="{96626F37-8910-4E43-91AB-4128F3CF749D}" presName="negativeSpace" presStyleCnt="0"/>
      <dgm:spPr/>
    </dgm:pt>
    <dgm:pt modelId="{FCFF09D0-A364-4779-8C11-DF1F11C6058E}" type="pres">
      <dgm:prSet presAssocID="{96626F37-8910-4E43-91AB-4128F3CF749D}" presName="childText" presStyleLbl="conFgAcc1" presStyleIdx="0" presStyleCnt="4">
        <dgm:presLayoutVars>
          <dgm:bulletEnabled val="1"/>
        </dgm:presLayoutVars>
      </dgm:prSet>
      <dgm:spPr/>
    </dgm:pt>
    <dgm:pt modelId="{AE15973C-D49D-4596-AFF0-947D9133FF1B}" type="pres">
      <dgm:prSet presAssocID="{D52BB75D-D6F6-4058-8CBF-595908B59550}" presName="spaceBetweenRectangles" presStyleCnt="0"/>
      <dgm:spPr/>
    </dgm:pt>
    <dgm:pt modelId="{ADE7261B-7422-4DBF-A8A3-5AE6E19CC645}" type="pres">
      <dgm:prSet presAssocID="{21F35717-BB76-4342-8105-4109DE5B1AA5}" presName="parentLin" presStyleCnt="0"/>
      <dgm:spPr/>
    </dgm:pt>
    <dgm:pt modelId="{23610651-FAF8-4F42-894B-B23AE70E889B}" type="pres">
      <dgm:prSet presAssocID="{21F35717-BB76-4342-8105-4109DE5B1AA5}" presName="parentLeftMargin" presStyleLbl="node1" presStyleIdx="0" presStyleCnt="4"/>
      <dgm:spPr/>
    </dgm:pt>
    <dgm:pt modelId="{8C2A579B-FDBF-4BE7-88BD-05F251EC8654}" type="pres">
      <dgm:prSet presAssocID="{21F35717-BB76-4342-8105-4109DE5B1AA5}" presName="parentText" presStyleLbl="node1" presStyleIdx="1" presStyleCnt="4" custScaleX="142857">
        <dgm:presLayoutVars>
          <dgm:chMax val="0"/>
          <dgm:bulletEnabled val="1"/>
        </dgm:presLayoutVars>
      </dgm:prSet>
      <dgm:spPr/>
    </dgm:pt>
    <dgm:pt modelId="{23A1A773-4D26-4BBA-838D-FABEA23E8656}" type="pres">
      <dgm:prSet presAssocID="{21F35717-BB76-4342-8105-4109DE5B1AA5}" presName="negativeSpace" presStyleCnt="0"/>
      <dgm:spPr/>
    </dgm:pt>
    <dgm:pt modelId="{F4EC3BF1-9E9C-403C-8405-89872FE48DA9}" type="pres">
      <dgm:prSet presAssocID="{21F35717-BB76-4342-8105-4109DE5B1AA5}" presName="childText" presStyleLbl="conFgAcc1" presStyleIdx="1" presStyleCnt="4">
        <dgm:presLayoutVars>
          <dgm:bulletEnabled val="1"/>
        </dgm:presLayoutVars>
      </dgm:prSet>
      <dgm:spPr/>
    </dgm:pt>
    <dgm:pt modelId="{E78438DF-6856-46D3-8BF4-D3732289B3B7}" type="pres">
      <dgm:prSet presAssocID="{9F2A3829-16FA-48D2-BEA3-40C69392B7A4}" presName="spaceBetweenRectangles" presStyleCnt="0"/>
      <dgm:spPr/>
    </dgm:pt>
    <dgm:pt modelId="{57723C46-EB6A-49EB-9BA2-941115C6B8E0}" type="pres">
      <dgm:prSet presAssocID="{4C55401F-0E17-4DBE-B51D-C5F403F29C4C}" presName="parentLin" presStyleCnt="0"/>
      <dgm:spPr/>
    </dgm:pt>
    <dgm:pt modelId="{AC79462F-3F4B-40EA-B6E3-E69553A0F8E7}" type="pres">
      <dgm:prSet presAssocID="{4C55401F-0E17-4DBE-B51D-C5F403F29C4C}" presName="parentLeftMargin" presStyleLbl="node1" presStyleIdx="1" presStyleCnt="4"/>
      <dgm:spPr/>
    </dgm:pt>
    <dgm:pt modelId="{5E19A79E-A653-4F9F-BC30-BCA4BC53E408}" type="pres">
      <dgm:prSet presAssocID="{4C55401F-0E17-4DBE-B51D-C5F403F29C4C}" presName="parentText" presStyleLbl="node1" presStyleIdx="2" presStyleCnt="4" custScaleX="142857">
        <dgm:presLayoutVars>
          <dgm:chMax val="0"/>
          <dgm:bulletEnabled val="1"/>
        </dgm:presLayoutVars>
      </dgm:prSet>
      <dgm:spPr/>
    </dgm:pt>
    <dgm:pt modelId="{2F34543C-E1F6-4CF7-A84A-5D102A6F87F2}" type="pres">
      <dgm:prSet presAssocID="{4C55401F-0E17-4DBE-B51D-C5F403F29C4C}" presName="negativeSpace" presStyleCnt="0"/>
      <dgm:spPr/>
    </dgm:pt>
    <dgm:pt modelId="{BD5AA0DC-5D44-465F-90E0-892269737256}" type="pres">
      <dgm:prSet presAssocID="{4C55401F-0E17-4DBE-B51D-C5F403F29C4C}" presName="childText" presStyleLbl="conFgAcc1" presStyleIdx="2" presStyleCnt="4">
        <dgm:presLayoutVars>
          <dgm:bulletEnabled val="1"/>
        </dgm:presLayoutVars>
      </dgm:prSet>
      <dgm:spPr/>
    </dgm:pt>
    <dgm:pt modelId="{8459B4D6-6110-454C-B837-52AD681A41DC}" type="pres">
      <dgm:prSet presAssocID="{0D859CAF-21F4-4233-93A9-C8C5904C89AC}" presName="spaceBetweenRectangles" presStyleCnt="0"/>
      <dgm:spPr/>
    </dgm:pt>
    <dgm:pt modelId="{C1344B2A-D8CA-42E0-8B64-EA799512C12B}" type="pres">
      <dgm:prSet presAssocID="{BAE98807-3447-439A-8CEA-F5235D96FA6A}" presName="parentLin" presStyleCnt="0"/>
      <dgm:spPr/>
    </dgm:pt>
    <dgm:pt modelId="{232753BA-3F47-4E01-823F-B98D9F2E5C5C}" type="pres">
      <dgm:prSet presAssocID="{BAE98807-3447-439A-8CEA-F5235D96FA6A}" presName="parentLeftMargin" presStyleLbl="node1" presStyleIdx="2" presStyleCnt="4"/>
      <dgm:spPr/>
    </dgm:pt>
    <dgm:pt modelId="{568A1604-EE25-4675-AD3B-36EA89F7051E}" type="pres">
      <dgm:prSet presAssocID="{BAE98807-3447-439A-8CEA-F5235D96FA6A}" presName="parentText" presStyleLbl="node1" presStyleIdx="3" presStyleCnt="4" custScaleX="142857">
        <dgm:presLayoutVars>
          <dgm:chMax val="0"/>
          <dgm:bulletEnabled val="1"/>
        </dgm:presLayoutVars>
      </dgm:prSet>
      <dgm:spPr/>
    </dgm:pt>
    <dgm:pt modelId="{D2D3FF77-BDF9-4BB3-B858-57B2AA2355A0}" type="pres">
      <dgm:prSet presAssocID="{BAE98807-3447-439A-8CEA-F5235D96FA6A}" presName="negativeSpace" presStyleCnt="0"/>
      <dgm:spPr/>
    </dgm:pt>
    <dgm:pt modelId="{B1D8244F-92C7-4D5C-A9A0-83C3D44374E0}" type="pres">
      <dgm:prSet presAssocID="{BAE98807-3447-439A-8CEA-F5235D96FA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BB51C15-D682-4AD7-9276-6B18FE53A5DC}" type="presOf" srcId="{302345CD-82DF-4E91-894A-100E7480A372}" destId="{F4EC3BF1-9E9C-403C-8405-89872FE48DA9}" srcOrd="0" destOrd="0" presId="urn:microsoft.com/office/officeart/2005/8/layout/list1"/>
    <dgm:cxn modelId="{A2EF3B16-169E-4E23-93FB-0DD6D48D731E}" srcId="{BAE98807-3447-439A-8CEA-F5235D96FA6A}" destId="{62D0D362-C0BC-4F51-8AE8-AFDCC347777D}" srcOrd="0" destOrd="0" parTransId="{692BAAF4-F0BF-4D04-9857-C623908B0439}" sibTransId="{6664D2B2-154F-487B-A38C-BB52E3F750B9}"/>
    <dgm:cxn modelId="{451B792D-FAF1-4CA3-A994-F4580DF98A53}" srcId="{4C55401F-0E17-4DBE-B51D-C5F403F29C4C}" destId="{BEF0491F-76F0-44DA-B77E-7D3393F75E89}" srcOrd="0" destOrd="0" parTransId="{8C261485-DAF4-4166-9EAA-C2ED073387B3}" sibTransId="{C2D8F9A6-DF73-406C-BFF6-770D0D5922E9}"/>
    <dgm:cxn modelId="{F5BEB636-E17B-4BB9-808A-EF7F3A5E1EDF}" type="presOf" srcId="{4C55401F-0E17-4DBE-B51D-C5F403F29C4C}" destId="{AC79462F-3F4B-40EA-B6E3-E69553A0F8E7}" srcOrd="0" destOrd="0" presId="urn:microsoft.com/office/officeart/2005/8/layout/list1"/>
    <dgm:cxn modelId="{BCC4CF5C-0BB7-4E08-8ADA-FBC6C141F36C}" type="presOf" srcId="{21F35717-BB76-4342-8105-4109DE5B1AA5}" destId="{23610651-FAF8-4F42-894B-B23AE70E889B}" srcOrd="0" destOrd="0" presId="urn:microsoft.com/office/officeart/2005/8/layout/list1"/>
    <dgm:cxn modelId="{5D370959-7C46-4BCF-9113-B0A6AED54894}" srcId="{96626F37-8910-4E43-91AB-4128F3CF749D}" destId="{1C94E9A2-B52C-4A66-8B95-421D503DF00F}" srcOrd="0" destOrd="0" parTransId="{F7D37238-7747-4265-80D1-08B2C0E97DA1}" sibTransId="{A26386DB-2814-41EB-A065-7BAB155E6BBA}"/>
    <dgm:cxn modelId="{6828B083-CBEC-4A50-AFC3-BCD3403347CB}" type="presOf" srcId="{CBAA486F-5ED1-431D-BEE7-1DE09BD6996F}" destId="{1573FF07-F9AB-47D4-94D7-5F6A2862FF33}" srcOrd="0" destOrd="0" presId="urn:microsoft.com/office/officeart/2005/8/layout/list1"/>
    <dgm:cxn modelId="{E80F9588-DB82-4F08-ADBC-5E1762FAA36E}" type="presOf" srcId="{96626F37-8910-4E43-91AB-4128F3CF749D}" destId="{53EA8BF5-15AD-4AC2-AB7B-3033BE26AF25}" srcOrd="1" destOrd="0" presId="urn:microsoft.com/office/officeart/2005/8/layout/list1"/>
    <dgm:cxn modelId="{E07DD98C-81C7-4D57-8C6B-8B0F6D9D8A1F}" type="presOf" srcId="{1C94E9A2-B52C-4A66-8B95-421D503DF00F}" destId="{FCFF09D0-A364-4779-8C11-DF1F11C6058E}" srcOrd="0" destOrd="0" presId="urn:microsoft.com/office/officeart/2005/8/layout/list1"/>
    <dgm:cxn modelId="{70E52B8F-11F7-4CA4-922A-8EBB1089DBF1}" srcId="{CBAA486F-5ED1-431D-BEE7-1DE09BD6996F}" destId="{4C55401F-0E17-4DBE-B51D-C5F403F29C4C}" srcOrd="2" destOrd="0" parTransId="{B22D52DF-5A2D-4182-BD09-3A2E81D8BC14}" sibTransId="{0D859CAF-21F4-4233-93A9-C8C5904C89AC}"/>
    <dgm:cxn modelId="{011E1993-DB32-45E2-8C6B-6E45067A0B46}" srcId="{21F35717-BB76-4342-8105-4109DE5B1AA5}" destId="{302345CD-82DF-4E91-894A-100E7480A372}" srcOrd="0" destOrd="0" parTransId="{44F4C082-E276-4682-82F9-0108CE75E37A}" sibTransId="{B24F0C47-451A-4206-A496-8C455DD07551}"/>
    <dgm:cxn modelId="{DBE06BAF-27A4-4A80-A839-8505182A816E}" type="presOf" srcId="{BAE98807-3447-439A-8CEA-F5235D96FA6A}" destId="{232753BA-3F47-4E01-823F-B98D9F2E5C5C}" srcOrd="0" destOrd="0" presId="urn:microsoft.com/office/officeart/2005/8/layout/list1"/>
    <dgm:cxn modelId="{68CFB1BD-C597-4E79-837D-2E41D35048CF}" type="presOf" srcId="{96626F37-8910-4E43-91AB-4128F3CF749D}" destId="{49B04A84-5378-4EC0-9333-66E5FE09F42F}" srcOrd="0" destOrd="0" presId="urn:microsoft.com/office/officeart/2005/8/layout/list1"/>
    <dgm:cxn modelId="{AF5914C5-E900-4524-BC02-6A3C91A95A76}" type="presOf" srcId="{BEF0491F-76F0-44DA-B77E-7D3393F75E89}" destId="{BD5AA0DC-5D44-465F-90E0-892269737256}" srcOrd="0" destOrd="0" presId="urn:microsoft.com/office/officeart/2005/8/layout/list1"/>
    <dgm:cxn modelId="{185738C6-6537-498C-9F10-1B4064F364CD}" srcId="{CBAA486F-5ED1-431D-BEE7-1DE09BD6996F}" destId="{BAE98807-3447-439A-8CEA-F5235D96FA6A}" srcOrd="3" destOrd="0" parTransId="{C2E85B8F-1032-4555-8957-44EC2E3634B3}" sibTransId="{81EB3D9C-D138-43D1-93E5-CBD1820AA1D5}"/>
    <dgm:cxn modelId="{D8C539D2-5584-4748-977F-F555F61BD62E}" srcId="{CBAA486F-5ED1-431D-BEE7-1DE09BD6996F}" destId="{96626F37-8910-4E43-91AB-4128F3CF749D}" srcOrd="0" destOrd="0" parTransId="{ECEE84B8-2C5B-4D1B-A72B-DE9151455980}" sibTransId="{D52BB75D-D6F6-4058-8CBF-595908B59550}"/>
    <dgm:cxn modelId="{B7BD75DF-D545-4DBA-A416-8B3D616D170D}" srcId="{CBAA486F-5ED1-431D-BEE7-1DE09BD6996F}" destId="{21F35717-BB76-4342-8105-4109DE5B1AA5}" srcOrd="1" destOrd="0" parTransId="{C70D1C22-7FCC-4D06-A4FA-EFA4BF9EC3F8}" sibTransId="{9F2A3829-16FA-48D2-BEA3-40C69392B7A4}"/>
    <dgm:cxn modelId="{79373EF7-3D85-49BD-832E-3CFEC8958722}" type="presOf" srcId="{4C55401F-0E17-4DBE-B51D-C5F403F29C4C}" destId="{5E19A79E-A653-4F9F-BC30-BCA4BC53E408}" srcOrd="1" destOrd="0" presId="urn:microsoft.com/office/officeart/2005/8/layout/list1"/>
    <dgm:cxn modelId="{1AF998F7-49EB-492F-9A78-69ABF931950B}" type="presOf" srcId="{21F35717-BB76-4342-8105-4109DE5B1AA5}" destId="{8C2A579B-FDBF-4BE7-88BD-05F251EC8654}" srcOrd="1" destOrd="0" presId="urn:microsoft.com/office/officeart/2005/8/layout/list1"/>
    <dgm:cxn modelId="{BBA3A4F7-34D6-4F80-9216-F50D0FB2EDB6}" type="presOf" srcId="{BAE98807-3447-439A-8CEA-F5235D96FA6A}" destId="{568A1604-EE25-4675-AD3B-36EA89F7051E}" srcOrd="1" destOrd="0" presId="urn:microsoft.com/office/officeart/2005/8/layout/list1"/>
    <dgm:cxn modelId="{7ACACBFA-D42D-4255-8477-20889326BD50}" type="presOf" srcId="{62D0D362-C0BC-4F51-8AE8-AFDCC347777D}" destId="{B1D8244F-92C7-4D5C-A9A0-83C3D44374E0}" srcOrd="0" destOrd="0" presId="urn:microsoft.com/office/officeart/2005/8/layout/list1"/>
    <dgm:cxn modelId="{8A125CFC-8CB7-4747-B3F3-9DE5A7AF4EA7}" type="presParOf" srcId="{1573FF07-F9AB-47D4-94D7-5F6A2862FF33}" destId="{67C28137-D25C-447D-867F-E4A5DB9BB7DF}" srcOrd="0" destOrd="0" presId="urn:microsoft.com/office/officeart/2005/8/layout/list1"/>
    <dgm:cxn modelId="{0901FDF9-FEC0-42AE-82FB-B14A5074DE7A}" type="presParOf" srcId="{67C28137-D25C-447D-867F-E4A5DB9BB7DF}" destId="{49B04A84-5378-4EC0-9333-66E5FE09F42F}" srcOrd="0" destOrd="0" presId="urn:microsoft.com/office/officeart/2005/8/layout/list1"/>
    <dgm:cxn modelId="{4ADA07C5-F221-44BF-8167-46E8151E0509}" type="presParOf" srcId="{67C28137-D25C-447D-867F-E4A5DB9BB7DF}" destId="{53EA8BF5-15AD-4AC2-AB7B-3033BE26AF25}" srcOrd="1" destOrd="0" presId="urn:microsoft.com/office/officeart/2005/8/layout/list1"/>
    <dgm:cxn modelId="{8821475D-FE0B-4247-8FEA-FE861046D85D}" type="presParOf" srcId="{1573FF07-F9AB-47D4-94D7-5F6A2862FF33}" destId="{96F11D11-930A-4546-BDF9-5340660058DE}" srcOrd="1" destOrd="0" presId="urn:microsoft.com/office/officeart/2005/8/layout/list1"/>
    <dgm:cxn modelId="{9B4AC8CE-ADD5-405A-B0EB-DC44BB501620}" type="presParOf" srcId="{1573FF07-F9AB-47D4-94D7-5F6A2862FF33}" destId="{FCFF09D0-A364-4779-8C11-DF1F11C6058E}" srcOrd="2" destOrd="0" presId="urn:microsoft.com/office/officeart/2005/8/layout/list1"/>
    <dgm:cxn modelId="{7B1C9B40-E53B-464C-82EE-BAA22CEF18EB}" type="presParOf" srcId="{1573FF07-F9AB-47D4-94D7-5F6A2862FF33}" destId="{AE15973C-D49D-4596-AFF0-947D9133FF1B}" srcOrd="3" destOrd="0" presId="urn:microsoft.com/office/officeart/2005/8/layout/list1"/>
    <dgm:cxn modelId="{454E04B5-04DF-42F6-980C-76B8CC233E63}" type="presParOf" srcId="{1573FF07-F9AB-47D4-94D7-5F6A2862FF33}" destId="{ADE7261B-7422-4DBF-A8A3-5AE6E19CC645}" srcOrd="4" destOrd="0" presId="urn:microsoft.com/office/officeart/2005/8/layout/list1"/>
    <dgm:cxn modelId="{6FA4C561-8E68-4309-A7C8-9979AF277401}" type="presParOf" srcId="{ADE7261B-7422-4DBF-A8A3-5AE6E19CC645}" destId="{23610651-FAF8-4F42-894B-B23AE70E889B}" srcOrd="0" destOrd="0" presId="urn:microsoft.com/office/officeart/2005/8/layout/list1"/>
    <dgm:cxn modelId="{23453BAA-2CFB-458E-AB2C-B437DB6E704D}" type="presParOf" srcId="{ADE7261B-7422-4DBF-A8A3-5AE6E19CC645}" destId="{8C2A579B-FDBF-4BE7-88BD-05F251EC8654}" srcOrd="1" destOrd="0" presId="urn:microsoft.com/office/officeart/2005/8/layout/list1"/>
    <dgm:cxn modelId="{6B2D4858-D9F4-407E-9D43-81D450A59F8F}" type="presParOf" srcId="{1573FF07-F9AB-47D4-94D7-5F6A2862FF33}" destId="{23A1A773-4D26-4BBA-838D-FABEA23E8656}" srcOrd="5" destOrd="0" presId="urn:microsoft.com/office/officeart/2005/8/layout/list1"/>
    <dgm:cxn modelId="{CE0372DF-A098-4B18-9A2C-7A091348588A}" type="presParOf" srcId="{1573FF07-F9AB-47D4-94D7-5F6A2862FF33}" destId="{F4EC3BF1-9E9C-403C-8405-89872FE48DA9}" srcOrd="6" destOrd="0" presId="urn:microsoft.com/office/officeart/2005/8/layout/list1"/>
    <dgm:cxn modelId="{FEB9E728-04EA-4F82-BE04-70B8FE932950}" type="presParOf" srcId="{1573FF07-F9AB-47D4-94D7-5F6A2862FF33}" destId="{E78438DF-6856-46D3-8BF4-D3732289B3B7}" srcOrd="7" destOrd="0" presId="urn:microsoft.com/office/officeart/2005/8/layout/list1"/>
    <dgm:cxn modelId="{A3969958-3F43-4871-834E-B979CC77EE09}" type="presParOf" srcId="{1573FF07-F9AB-47D4-94D7-5F6A2862FF33}" destId="{57723C46-EB6A-49EB-9BA2-941115C6B8E0}" srcOrd="8" destOrd="0" presId="urn:microsoft.com/office/officeart/2005/8/layout/list1"/>
    <dgm:cxn modelId="{ABCB1CD9-44A8-454C-9920-B80830B403F5}" type="presParOf" srcId="{57723C46-EB6A-49EB-9BA2-941115C6B8E0}" destId="{AC79462F-3F4B-40EA-B6E3-E69553A0F8E7}" srcOrd="0" destOrd="0" presId="urn:microsoft.com/office/officeart/2005/8/layout/list1"/>
    <dgm:cxn modelId="{BFC608C1-C1EB-4462-9336-6C5A72D84513}" type="presParOf" srcId="{57723C46-EB6A-49EB-9BA2-941115C6B8E0}" destId="{5E19A79E-A653-4F9F-BC30-BCA4BC53E408}" srcOrd="1" destOrd="0" presId="urn:microsoft.com/office/officeart/2005/8/layout/list1"/>
    <dgm:cxn modelId="{2F9C551E-FEA6-453D-9D96-44DFBEB536BF}" type="presParOf" srcId="{1573FF07-F9AB-47D4-94D7-5F6A2862FF33}" destId="{2F34543C-E1F6-4CF7-A84A-5D102A6F87F2}" srcOrd="9" destOrd="0" presId="urn:microsoft.com/office/officeart/2005/8/layout/list1"/>
    <dgm:cxn modelId="{5924CDFC-6905-4FD1-A284-64B47DD14EA4}" type="presParOf" srcId="{1573FF07-F9AB-47D4-94D7-5F6A2862FF33}" destId="{BD5AA0DC-5D44-465F-90E0-892269737256}" srcOrd="10" destOrd="0" presId="urn:microsoft.com/office/officeart/2005/8/layout/list1"/>
    <dgm:cxn modelId="{311A0BA0-1B43-4483-9ED9-8814AE191CAF}" type="presParOf" srcId="{1573FF07-F9AB-47D4-94D7-5F6A2862FF33}" destId="{8459B4D6-6110-454C-B837-52AD681A41DC}" srcOrd="11" destOrd="0" presId="urn:microsoft.com/office/officeart/2005/8/layout/list1"/>
    <dgm:cxn modelId="{B03BB96C-BB4C-40B5-A79B-0633C42666AF}" type="presParOf" srcId="{1573FF07-F9AB-47D4-94D7-5F6A2862FF33}" destId="{C1344B2A-D8CA-42E0-8B64-EA799512C12B}" srcOrd="12" destOrd="0" presId="urn:microsoft.com/office/officeart/2005/8/layout/list1"/>
    <dgm:cxn modelId="{BF6B959F-6D59-4031-AE9B-30388559D993}" type="presParOf" srcId="{C1344B2A-D8CA-42E0-8B64-EA799512C12B}" destId="{232753BA-3F47-4E01-823F-B98D9F2E5C5C}" srcOrd="0" destOrd="0" presId="urn:microsoft.com/office/officeart/2005/8/layout/list1"/>
    <dgm:cxn modelId="{CB244639-A231-40A5-8CA9-773DB96E62CD}" type="presParOf" srcId="{C1344B2A-D8CA-42E0-8B64-EA799512C12B}" destId="{568A1604-EE25-4675-AD3B-36EA89F7051E}" srcOrd="1" destOrd="0" presId="urn:microsoft.com/office/officeart/2005/8/layout/list1"/>
    <dgm:cxn modelId="{EB7F35B8-54DE-4114-BA59-2005F473281F}" type="presParOf" srcId="{1573FF07-F9AB-47D4-94D7-5F6A2862FF33}" destId="{D2D3FF77-BDF9-4BB3-B858-57B2AA2355A0}" srcOrd="13" destOrd="0" presId="urn:microsoft.com/office/officeart/2005/8/layout/list1"/>
    <dgm:cxn modelId="{51D447C6-3443-4C4E-9A2B-4C8C230B2BDB}" type="presParOf" srcId="{1573FF07-F9AB-47D4-94D7-5F6A2862FF33}" destId="{B1D8244F-92C7-4D5C-A9A0-83C3D44374E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C1C64-6135-463C-95CC-32A8DC5279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8D005CF-9161-4376-A67B-B6B71F65F6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Ref: </a:t>
          </a:r>
        </a:p>
      </dgm:t>
    </dgm:pt>
    <dgm:pt modelId="{B9C8ABBE-0A2D-4873-B69A-B9B74D5536C1}" type="parTrans" cxnId="{E92C2685-227C-487A-A88F-2962DD53641C}">
      <dgm:prSet/>
      <dgm:spPr/>
      <dgm:t>
        <a:bodyPr/>
        <a:lstStyle/>
        <a:p>
          <a:endParaRPr lang="en-US"/>
        </a:p>
      </dgm:t>
    </dgm:pt>
    <dgm:pt modelId="{95A1A879-DB19-4AC1-A1FC-9C52976595F0}" type="sibTrans" cxnId="{E92C2685-227C-487A-A88F-2962DD53641C}">
      <dgm:prSet/>
      <dgm:spPr/>
      <dgm:t>
        <a:bodyPr/>
        <a:lstStyle/>
        <a:p>
          <a:endParaRPr lang="en-US"/>
        </a:p>
      </dgm:t>
    </dgm:pt>
    <dgm:pt modelId="{8FC8F355-B058-4B9A-A8D6-B7B2DC432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Doesn’t re-render the components </a:t>
          </a:r>
        </a:p>
        <a:p>
          <a:pPr>
            <a:lnSpc>
              <a:spcPct val="100000"/>
            </a:lnSpc>
          </a:pPr>
          <a:r>
            <a:rPr lang="en-US" dirty="0"/>
            <a:t>Can be used to gain direct DOM element access.</a:t>
          </a:r>
        </a:p>
        <a:p>
          <a:pPr>
            <a:lnSpc>
              <a:spcPct val="100000"/>
            </a:lnSpc>
          </a:pPr>
          <a:r>
            <a:rPr lang="en-US" dirty="0" err="1"/>
            <a:t>Eg</a:t>
          </a:r>
          <a:r>
            <a:rPr lang="en-US" dirty="0"/>
            <a:t>: For reading value, accessing browser API’s</a:t>
          </a:r>
        </a:p>
      </dgm:t>
    </dgm:pt>
    <dgm:pt modelId="{DD868511-0C78-4CD5-8DF3-BE6021A836A8}" type="parTrans" cxnId="{D31BEC52-212C-42D4-9581-BFA802CB853D}">
      <dgm:prSet/>
      <dgm:spPr/>
      <dgm:t>
        <a:bodyPr/>
        <a:lstStyle/>
        <a:p>
          <a:endParaRPr lang="en-US"/>
        </a:p>
      </dgm:t>
    </dgm:pt>
    <dgm:pt modelId="{2DC854EF-2388-4AF1-86B6-558674A7A55F}" type="sibTrans" cxnId="{D31BEC52-212C-42D4-9581-BFA802CB853D}">
      <dgm:prSet/>
      <dgm:spPr/>
      <dgm:t>
        <a:bodyPr/>
        <a:lstStyle/>
        <a:p>
          <a:endParaRPr lang="en-US"/>
        </a:p>
      </dgm:t>
    </dgm:pt>
    <dgm:pt modelId="{3DC2CB49-AF8A-4169-8A4D-E00EC1BC97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State: </a:t>
          </a:r>
        </a:p>
      </dgm:t>
    </dgm:pt>
    <dgm:pt modelId="{9CF08E91-4581-4247-BC62-B7E24FB3D13D}" type="parTrans" cxnId="{2D30B7FC-7F1A-4D35-A530-89E8CB076522}">
      <dgm:prSet/>
      <dgm:spPr/>
      <dgm:t>
        <a:bodyPr/>
        <a:lstStyle/>
        <a:p>
          <a:endParaRPr lang="en-US"/>
        </a:p>
      </dgm:t>
    </dgm:pt>
    <dgm:pt modelId="{D5A83FD3-E591-451D-A38B-482CDBE977CD}" type="sibTrans" cxnId="{2D30B7FC-7F1A-4D35-A530-89E8CB076522}">
      <dgm:prSet/>
      <dgm:spPr/>
      <dgm:t>
        <a:bodyPr/>
        <a:lstStyle/>
        <a:p>
          <a:endParaRPr lang="en-US"/>
        </a:p>
      </dgm:t>
    </dgm:pt>
    <dgm:pt modelId="{0622901F-417F-44A4-8057-3C4D8C739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Causes components to re render when changed</a:t>
          </a:r>
        </a:p>
      </dgm:t>
    </dgm:pt>
    <dgm:pt modelId="{ECA09163-D948-4387-AFDD-CF891E270917}" type="parTrans" cxnId="{F974C02D-19E7-4031-8142-2A5D391AB0BF}">
      <dgm:prSet/>
      <dgm:spPr/>
      <dgm:t>
        <a:bodyPr/>
        <a:lstStyle/>
        <a:p>
          <a:endParaRPr lang="en-US"/>
        </a:p>
      </dgm:t>
    </dgm:pt>
    <dgm:pt modelId="{527BE161-4A7B-4C81-BB6E-5DE05EF4A01C}" type="sibTrans" cxnId="{F974C02D-19E7-4031-8142-2A5D391AB0BF}">
      <dgm:prSet/>
      <dgm:spPr/>
      <dgm:t>
        <a:bodyPr/>
        <a:lstStyle/>
        <a:p>
          <a:endParaRPr lang="en-US"/>
        </a:p>
      </dgm:t>
    </dgm:pt>
    <dgm:pt modelId="{AD1A3E5D-1E2E-4DC8-A12A-51EF07C17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be used for those values that are directly reflected in the UI</a:t>
          </a:r>
        </a:p>
      </dgm:t>
    </dgm:pt>
    <dgm:pt modelId="{AA799103-B896-43EE-91AF-C51E6719ACC4}" type="parTrans" cxnId="{43950F57-9ABC-4C5A-A1BD-189B939B4764}">
      <dgm:prSet/>
      <dgm:spPr/>
      <dgm:t>
        <a:bodyPr/>
        <a:lstStyle/>
        <a:p>
          <a:endParaRPr lang="en-US"/>
        </a:p>
      </dgm:t>
    </dgm:pt>
    <dgm:pt modelId="{4B4BB926-05B0-4DAF-98AD-1D7FA0B4B364}" type="sibTrans" cxnId="{43950F57-9ABC-4C5A-A1BD-189B939B4764}">
      <dgm:prSet/>
      <dgm:spPr/>
      <dgm:t>
        <a:bodyPr/>
        <a:lstStyle/>
        <a:p>
          <a:endParaRPr lang="en-US"/>
        </a:p>
      </dgm:t>
    </dgm:pt>
    <dgm:pt modelId="{A29C44C1-1CE4-487D-9E4A-2FFE1AF44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to be used for those states that has no direct UI impact</a:t>
          </a:r>
        </a:p>
      </dgm:t>
    </dgm:pt>
    <dgm:pt modelId="{42458CFD-861E-4ED5-9C8C-7723F0DB4225}" type="parTrans" cxnId="{CA6B5034-A780-4E85-B818-98F2D712282B}">
      <dgm:prSet/>
      <dgm:spPr/>
      <dgm:t>
        <a:bodyPr/>
        <a:lstStyle/>
        <a:p>
          <a:endParaRPr lang="en-US"/>
        </a:p>
      </dgm:t>
    </dgm:pt>
    <dgm:pt modelId="{0294C9E3-F209-453B-AA88-2B12005CD484}" type="sibTrans" cxnId="{CA6B5034-A780-4E85-B818-98F2D712282B}">
      <dgm:prSet/>
      <dgm:spPr/>
      <dgm:t>
        <a:bodyPr/>
        <a:lstStyle/>
        <a:p>
          <a:endParaRPr lang="en-US"/>
        </a:p>
      </dgm:t>
    </dgm:pt>
    <dgm:pt modelId="{0A7EF3C2-3DB6-46E7-8832-E47DC808BEE7}" type="pres">
      <dgm:prSet presAssocID="{3ADC1C64-6135-463C-95CC-32A8DC52799C}" presName="root" presStyleCnt="0">
        <dgm:presLayoutVars>
          <dgm:dir/>
          <dgm:resizeHandles val="exact"/>
        </dgm:presLayoutVars>
      </dgm:prSet>
      <dgm:spPr/>
    </dgm:pt>
    <dgm:pt modelId="{729C73B9-6001-455B-BBA6-C5B0E9E4A7DC}" type="pres">
      <dgm:prSet presAssocID="{38D005CF-9161-4376-A67B-B6B71F65F658}" presName="compNode" presStyleCnt="0"/>
      <dgm:spPr/>
    </dgm:pt>
    <dgm:pt modelId="{09F8D8B9-338A-434C-BA9D-C92748AF1197}" type="pres">
      <dgm:prSet presAssocID="{38D005CF-9161-4376-A67B-B6B71F65F6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B8D38E1-01ED-4A2E-A2DE-1DCF66B0081C}" type="pres">
      <dgm:prSet presAssocID="{38D005CF-9161-4376-A67B-B6B71F65F658}" presName="iconSpace" presStyleCnt="0"/>
      <dgm:spPr/>
    </dgm:pt>
    <dgm:pt modelId="{A47EAB44-2D22-4794-B5AD-1E16895061A2}" type="pres">
      <dgm:prSet presAssocID="{38D005CF-9161-4376-A67B-B6B71F65F658}" presName="parTx" presStyleLbl="revTx" presStyleIdx="0" presStyleCnt="4">
        <dgm:presLayoutVars>
          <dgm:chMax val="0"/>
          <dgm:chPref val="0"/>
        </dgm:presLayoutVars>
      </dgm:prSet>
      <dgm:spPr/>
    </dgm:pt>
    <dgm:pt modelId="{154FCD62-AC5F-49B5-B255-26573C143848}" type="pres">
      <dgm:prSet presAssocID="{38D005CF-9161-4376-A67B-B6B71F65F658}" presName="txSpace" presStyleCnt="0"/>
      <dgm:spPr/>
    </dgm:pt>
    <dgm:pt modelId="{EAA71F75-E92A-43F8-B2D0-E9FB5380320D}" type="pres">
      <dgm:prSet presAssocID="{38D005CF-9161-4376-A67B-B6B71F65F658}" presName="desTx" presStyleLbl="revTx" presStyleIdx="1" presStyleCnt="4">
        <dgm:presLayoutVars/>
      </dgm:prSet>
      <dgm:spPr/>
    </dgm:pt>
    <dgm:pt modelId="{D95E3CD1-86C2-4EC8-B0FB-C166EF782409}" type="pres">
      <dgm:prSet presAssocID="{95A1A879-DB19-4AC1-A1FC-9C52976595F0}" presName="sibTrans" presStyleCnt="0"/>
      <dgm:spPr/>
    </dgm:pt>
    <dgm:pt modelId="{BA2CF6AE-876A-4AEC-A19A-3C637785682D}" type="pres">
      <dgm:prSet presAssocID="{3DC2CB49-AF8A-4169-8A4D-E00EC1BC973A}" presName="compNode" presStyleCnt="0"/>
      <dgm:spPr/>
    </dgm:pt>
    <dgm:pt modelId="{5523D5AF-6038-4CE1-8FD1-71FDC68E2DB3}" type="pres">
      <dgm:prSet presAssocID="{3DC2CB49-AF8A-4169-8A4D-E00EC1BC97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7F7A177-CF45-4606-B924-FB8EFAC9858E}" type="pres">
      <dgm:prSet presAssocID="{3DC2CB49-AF8A-4169-8A4D-E00EC1BC973A}" presName="iconSpace" presStyleCnt="0"/>
      <dgm:spPr/>
    </dgm:pt>
    <dgm:pt modelId="{5C291C91-976D-4BAD-B8F0-1D220CA3622F}" type="pres">
      <dgm:prSet presAssocID="{3DC2CB49-AF8A-4169-8A4D-E00EC1BC973A}" presName="parTx" presStyleLbl="revTx" presStyleIdx="2" presStyleCnt="4">
        <dgm:presLayoutVars>
          <dgm:chMax val="0"/>
          <dgm:chPref val="0"/>
        </dgm:presLayoutVars>
      </dgm:prSet>
      <dgm:spPr/>
    </dgm:pt>
    <dgm:pt modelId="{AEF567CA-9446-4058-B1D8-C15C5880DDA3}" type="pres">
      <dgm:prSet presAssocID="{3DC2CB49-AF8A-4169-8A4D-E00EC1BC973A}" presName="txSpace" presStyleCnt="0"/>
      <dgm:spPr/>
    </dgm:pt>
    <dgm:pt modelId="{896D7F5E-148F-4D60-B440-024E46A2D4FD}" type="pres">
      <dgm:prSet presAssocID="{3DC2CB49-AF8A-4169-8A4D-E00EC1BC973A}" presName="desTx" presStyleLbl="revTx" presStyleIdx="3" presStyleCnt="4">
        <dgm:presLayoutVars/>
      </dgm:prSet>
      <dgm:spPr/>
    </dgm:pt>
  </dgm:ptLst>
  <dgm:cxnLst>
    <dgm:cxn modelId="{9BAF800E-B4E5-4881-9CBA-29BFFCC4D3E6}" type="presOf" srcId="{3ADC1C64-6135-463C-95CC-32A8DC52799C}" destId="{0A7EF3C2-3DB6-46E7-8832-E47DC808BEE7}" srcOrd="0" destOrd="0" presId="urn:microsoft.com/office/officeart/2018/2/layout/IconLabelDescriptionList"/>
    <dgm:cxn modelId="{CE73AD12-EF94-4283-BC50-1903F203C832}" type="presOf" srcId="{8FC8F355-B058-4B9A-A8D6-B7B2DC432965}" destId="{EAA71F75-E92A-43F8-B2D0-E9FB5380320D}" srcOrd="0" destOrd="0" presId="urn:microsoft.com/office/officeart/2018/2/layout/IconLabelDescriptionList"/>
    <dgm:cxn modelId="{F974C02D-19E7-4031-8142-2A5D391AB0BF}" srcId="{3DC2CB49-AF8A-4169-8A4D-E00EC1BC973A}" destId="{0622901F-417F-44A4-8057-3C4D8C739228}" srcOrd="0" destOrd="0" parTransId="{ECA09163-D948-4387-AFDD-CF891E270917}" sibTransId="{527BE161-4A7B-4C81-BB6E-5DE05EF4A01C}"/>
    <dgm:cxn modelId="{CA6B5034-A780-4E85-B818-98F2D712282B}" srcId="{3DC2CB49-AF8A-4169-8A4D-E00EC1BC973A}" destId="{A29C44C1-1CE4-487D-9E4A-2FFE1AF444ED}" srcOrd="2" destOrd="0" parTransId="{42458CFD-861E-4ED5-9C8C-7723F0DB4225}" sibTransId="{0294C9E3-F209-453B-AA88-2B12005CD484}"/>
    <dgm:cxn modelId="{9CC6785F-B047-497F-BB85-D4AD62A1318B}" type="presOf" srcId="{0622901F-417F-44A4-8057-3C4D8C739228}" destId="{896D7F5E-148F-4D60-B440-024E46A2D4FD}" srcOrd="0" destOrd="0" presId="urn:microsoft.com/office/officeart/2018/2/layout/IconLabelDescriptionList"/>
    <dgm:cxn modelId="{D31BEC52-212C-42D4-9581-BFA802CB853D}" srcId="{38D005CF-9161-4376-A67B-B6B71F65F658}" destId="{8FC8F355-B058-4B9A-A8D6-B7B2DC432965}" srcOrd="0" destOrd="0" parTransId="{DD868511-0C78-4CD5-8DF3-BE6021A836A8}" sibTransId="{2DC854EF-2388-4AF1-86B6-558674A7A55F}"/>
    <dgm:cxn modelId="{22EE5755-A215-483E-9B44-39AC7377965B}" type="presOf" srcId="{A29C44C1-1CE4-487D-9E4A-2FFE1AF444ED}" destId="{896D7F5E-148F-4D60-B440-024E46A2D4FD}" srcOrd="0" destOrd="2" presId="urn:microsoft.com/office/officeart/2018/2/layout/IconLabelDescriptionList"/>
    <dgm:cxn modelId="{43950F57-9ABC-4C5A-A1BD-189B939B4764}" srcId="{3DC2CB49-AF8A-4169-8A4D-E00EC1BC973A}" destId="{AD1A3E5D-1E2E-4DC8-A12A-51EF07C170B5}" srcOrd="1" destOrd="0" parTransId="{AA799103-B896-43EE-91AF-C51E6719ACC4}" sibTransId="{4B4BB926-05B0-4DAF-98AD-1D7FA0B4B364}"/>
    <dgm:cxn modelId="{B8264581-6F3C-4F69-932E-04003E6CF302}" type="presOf" srcId="{AD1A3E5D-1E2E-4DC8-A12A-51EF07C170B5}" destId="{896D7F5E-148F-4D60-B440-024E46A2D4FD}" srcOrd="0" destOrd="1" presId="urn:microsoft.com/office/officeart/2018/2/layout/IconLabelDescriptionList"/>
    <dgm:cxn modelId="{E92C2685-227C-487A-A88F-2962DD53641C}" srcId="{3ADC1C64-6135-463C-95CC-32A8DC52799C}" destId="{38D005CF-9161-4376-A67B-B6B71F65F658}" srcOrd="0" destOrd="0" parTransId="{B9C8ABBE-0A2D-4873-B69A-B9B74D5536C1}" sibTransId="{95A1A879-DB19-4AC1-A1FC-9C52976595F0}"/>
    <dgm:cxn modelId="{7F1B8690-2165-468C-B393-E81716A71DAA}" type="presOf" srcId="{3DC2CB49-AF8A-4169-8A4D-E00EC1BC973A}" destId="{5C291C91-976D-4BAD-B8F0-1D220CA3622F}" srcOrd="0" destOrd="0" presId="urn:microsoft.com/office/officeart/2018/2/layout/IconLabelDescriptionList"/>
    <dgm:cxn modelId="{3BBD1F93-1142-467E-A3B5-253C3EBCC2E2}" type="presOf" srcId="{38D005CF-9161-4376-A67B-B6B71F65F658}" destId="{A47EAB44-2D22-4794-B5AD-1E16895061A2}" srcOrd="0" destOrd="0" presId="urn:microsoft.com/office/officeart/2018/2/layout/IconLabelDescriptionList"/>
    <dgm:cxn modelId="{2D30B7FC-7F1A-4D35-A530-89E8CB076522}" srcId="{3ADC1C64-6135-463C-95CC-32A8DC52799C}" destId="{3DC2CB49-AF8A-4169-8A4D-E00EC1BC973A}" srcOrd="1" destOrd="0" parTransId="{9CF08E91-4581-4247-BC62-B7E24FB3D13D}" sibTransId="{D5A83FD3-E591-451D-A38B-482CDBE977CD}"/>
    <dgm:cxn modelId="{AD061287-B11C-4F09-81AF-06462D03AB30}" type="presParOf" srcId="{0A7EF3C2-3DB6-46E7-8832-E47DC808BEE7}" destId="{729C73B9-6001-455B-BBA6-C5B0E9E4A7DC}" srcOrd="0" destOrd="0" presId="urn:microsoft.com/office/officeart/2018/2/layout/IconLabelDescriptionList"/>
    <dgm:cxn modelId="{A6C860A4-9B54-4D91-A300-02E174A6C0C5}" type="presParOf" srcId="{729C73B9-6001-455B-BBA6-C5B0E9E4A7DC}" destId="{09F8D8B9-338A-434C-BA9D-C92748AF1197}" srcOrd="0" destOrd="0" presId="urn:microsoft.com/office/officeart/2018/2/layout/IconLabelDescriptionList"/>
    <dgm:cxn modelId="{BBD64C5A-C353-4F34-A501-CED6F0618BAA}" type="presParOf" srcId="{729C73B9-6001-455B-BBA6-C5B0E9E4A7DC}" destId="{3B8D38E1-01ED-4A2E-A2DE-1DCF66B0081C}" srcOrd="1" destOrd="0" presId="urn:microsoft.com/office/officeart/2018/2/layout/IconLabelDescriptionList"/>
    <dgm:cxn modelId="{5858FFA7-595A-476C-8BA9-3F4DA307E3A1}" type="presParOf" srcId="{729C73B9-6001-455B-BBA6-C5B0E9E4A7DC}" destId="{A47EAB44-2D22-4794-B5AD-1E16895061A2}" srcOrd="2" destOrd="0" presId="urn:microsoft.com/office/officeart/2018/2/layout/IconLabelDescriptionList"/>
    <dgm:cxn modelId="{6948AD3F-8E50-4BA3-B52B-EE1A5B79A7D6}" type="presParOf" srcId="{729C73B9-6001-455B-BBA6-C5B0E9E4A7DC}" destId="{154FCD62-AC5F-49B5-B255-26573C143848}" srcOrd="3" destOrd="0" presId="urn:microsoft.com/office/officeart/2018/2/layout/IconLabelDescriptionList"/>
    <dgm:cxn modelId="{CB311BCD-C174-469F-8E87-1D25C981853B}" type="presParOf" srcId="{729C73B9-6001-455B-BBA6-C5B0E9E4A7DC}" destId="{EAA71F75-E92A-43F8-B2D0-E9FB5380320D}" srcOrd="4" destOrd="0" presId="urn:microsoft.com/office/officeart/2018/2/layout/IconLabelDescriptionList"/>
    <dgm:cxn modelId="{D7B35E7B-78DD-4A04-81B6-4C66E4948306}" type="presParOf" srcId="{0A7EF3C2-3DB6-46E7-8832-E47DC808BEE7}" destId="{D95E3CD1-86C2-4EC8-B0FB-C166EF782409}" srcOrd="1" destOrd="0" presId="urn:microsoft.com/office/officeart/2018/2/layout/IconLabelDescriptionList"/>
    <dgm:cxn modelId="{12D039AC-D65E-44A3-AB9E-2B054F0979F8}" type="presParOf" srcId="{0A7EF3C2-3DB6-46E7-8832-E47DC808BEE7}" destId="{BA2CF6AE-876A-4AEC-A19A-3C637785682D}" srcOrd="2" destOrd="0" presId="urn:microsoft.com/office/officeart/2018/2/layout/IconLabelDescriptionList"/>
    <dgm:cxn modelId="{38E2F46E-8F3C-40A6-8F09-838DDE2170AA}" type="presParOf" srcId="{BA2CF6AE-876A-4AEC-A19A-3C637785682D}" destId="{5523D5AF-6038-4CE1-8FD1-71FDC68E2DB3}" srcOrd="0" destOrd="0" presId="urn:microsoft.com/office/officeart/2018/2/layout/IconLabelDescriptionList"/>
    <dgm:cxn modelId="{265490C8-94BF-4192-9E69-0363BEB13966}" type="presParOf" srcId="{BA2CF6AE-876A-4AEC-A19A-3C637785682D}" destId="{17F7A177-CF45-4606-B924-FB8EFAC9858E}" srcOrd="1" destOrd="0" presId="urn:microsoft.com/office/officeart/2018/2/layout/IconLabelDescriptionList"/>
    <dgm:cxn modelId="{CAE98BB7-553C-432F-8C82-4A5626B4066D}" type="presParOf" srcId="{BA2CF6AE-876A-4AEC-A19A-3C637785682D}" destId="{5C291C91-976D-4BAD-B8F0-1D220CA3622F}" srcOrd="2" destOrd="0" presId="urn:microsoft.com/office/officeart/2018/2/layout/IconLabelDescriptionList"/>
    <dgm:cxn modelId="{935189AC-B0FE-4487-A2EC-2AB8EC965866}" type="presParOf" srcId="{BA2CF6AE-876A-4AEC-A19A-3C637785682D}" destId="{AEF567CA-9446-4058-B1D8-C15C5880DDA3}" srcOrd="3" destOrd="0" presId="urn:microsoft.com/office/officeart/2018/2/layout/IconLabelDescriptionList"/>
    <dgm:cxn modelId="{1977D69D-2F6B-4DEB-851C-183923F83851}" type="presParOf" srcId="{BA2CF6AE-876A-4AEC-A19A-3C637785682D}" destId="{896D7F5E-148F-4D60-B440-024E46A2D4F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FEB247-5545-467B-ADD3-9A01BB39E6B1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699884-8E53-4A10-9B26-723B77D91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Syntax:</a:t>
          </a:r>
        </a:p>
      </dgm:t>
    </dgm:pt>
    <dgm:pt modelId="{D1FFF410-9C62-4E68-815C-5223DDB2628C}" type="parTrans" cxnId="{C5276386-7A75-4E0B-AC73-0C02F31B5F69}">
      <dgm:prSet/>
      <dgm:spPr/>
      <dgm:t>
        <a:bodyPr/>
        <a:lstStyle/>
        <a:p>
          <a:endParaRPr lang="en-US"/>
        </a:p>
      </dgm:t>
    </dgm:pt>
    <dgm:pt modelId="{BB15C14E-2D40-4EE4-BB33-89B9634CE9F4}" type="sibTrans" cxnId="{C5276386-7A75-4E0B-AC73-0C02F31B5F69}">
      <dgm:prSet/>
      <dgm:spPr/>
      <dgm:t>
        <a:bodyPr/>
        <a:lstStyle/>
        <a:p>
          <a:endParaRPr lang="en-US"/>
        </a:p>
      </dgm:t>
    </dgm:pt>
    <dgm:pt modelId="{64E2EEBB-BDAA-451E-9993-0DD24628BE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const </a:t>
          </a:r>
          <a:r>
            <a:rPr lang="en-US" sz="1600" dirty="0" err="1"/>
            <a:t>ContextName</a:t>
          </a:r>
          <a:r>
            <a:rPr lang="en-US" sz="1600" dirty="0"/>
            <a:t> = </a:t>
          </a:r>
          <a:r>
            <a:rPr lang="en-US" sz="1600" dirty="0" err="1"/>
            <a:t>createContext</a:t>
          </a:r>
          <a:r>
            <a:rPr lang="en-US" sz="1600" dirty="0"/>
            <a:t>(</a:t>
          </a:r>
          <a:r>
            <a:rPr lang="en-US" sz="1600" dirty="0" err="1"/>
            <a:t>initialValue</a:t>
          </a:r>
          <a:r>
            <a:rPr lang="en-US" sz="1600" dirty="0"/>
            <a:t>)</a:t>
          </a:r>
        </a:p>
      </dgm:t>
    </dgm:pt>
    <dgm:pt modelId="{D8206ABF-515F-4C97-B678-8D80D55E6F14}" type="parTrans" cxnId="{EC035DD0-BC21-4AD6-A396-DAA846049472}">
      <dgm:prSet/>
      <dgm:spPr/>
      <dgm:t>
        <a:bodyPr/>
        <a:lstStyle/>
        <a:p>
          <a:endParaRPr lang="en-US"/>
        </a:p>
      </dgm:t>
    </dgm:pt>
    <dgm:pt modelId="{2A7FF8F2-FFDA-4DC6-BD4D-50DBF1CE9B07}" type="sibTrans" cxnId="{EC035DD0-BC21-4AD6-A396-DAA846049472}">
      <dgm:prSet/>
      <dgm:spPr/>
      <dgm:t>
        <a:bodyPr/>
        <a:lstStyle/>
        <a:p>
          <a:endParaRPr lang="en-US"/>
        </a:p>
      </dgm:t>
    </dgm:pt>
    <dgm:pt modelId="{22A3EA7B-57F0-4554-839F-074B7BFD7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</a:t>
          </a:r>
        </a:p>
      </dgm:t>
    </dgm:pt>
    <dgm:pt modelId="{574C82A3-CA2B-408C-8B6A-B3B8E5B48F99}" type="parTrans" cxnId="{82818F19-B44C-40F7-9AF4-4A1775FEB54C}">
      <dgm:prSet/>
      <dgm:spPr/>
      <dgm:t>
        <a:bodyPr/>
        <a:lstStyle/>
        <a:p>
          <a:endParaRPr lang="en-US"/>
        </a:p>
      </dgm:t>
    </dgm:pt>
    <dgm:pt modelId="{832CC747-2E79-4B1E-B2E7-6473111D3598}" type="sibTrans" cxnId="{82818F19-B44C-40F7-9AF4-4A1775FEB54C}">
      <dgm:prSet/>
      <dgm:spPr/>
      <dgm:t>
        <a:bodyPr/>
        <a:lstStyle/>
        <a:p>
          <a:endParaRPr lang="en-US"/>
        </a:p>
      </dgm:t>
    </dgm:pt>
    <dgm:pt modelId="{EC25295B-B43F-44F6-B601-46F627FCF2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createContext</a:t>
          </a:r>
          <a:r>
            <a:rPr lang="en-US" sz="1600" dirty="0"/>
            <a:t> returns a value which is an object that contains a react component in an attribute</a:t>
          </a:r>
        </a:p>
      </dgm:t>
    </dgm:pt>
    <dgm:pt modelId="{8E76F0EE-4DE2-45AE-9CFE-ED24CFD41088}" type="parTrans" cxnId="{CC0FF9C4-8E6D-4CBD-BFAF-813114389239}">
      <dgm:prSet/>
      <dgm:spPr/>
      <dgm:t>
        <a:bodyPr/>
        <a:lstStyle/>
        <a:p>
          <a:endParaRPr lang="en-US"/>
        </a:p>
      </dgm:t>
    </dgm:pt>
    <dgm:pt modelId="{2C5A2938-C4FF-410F-864D-F5C0B5AEFABD}" type="sibTrans" cxnId="{CC0FF9C4-8E6D-4CBD-BFAF-813114389239}">
      <dgm:prSet/>
      <dgm:spPr/>
      <dgm:t>
        <a:bodyPr/>
        <a:lstStyle/>
        <a:p>
          <a:endParaRPr lang="en-US"/>
        </a:p>
      </dgm:t>
    </dgm:pt>
    <dgm:pt modelId="{56D4F0AE-8FB5-4626-B503-FA0BD66A7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As:</a:t>
          </a:r>
        </a:p>
      </dgm:t>
    </dgm:pt>
    <dgm:pt modelId="{63CE6194-503B-4A6B-BBE0-B02EC25E3BBE}" type="parTrans" cxnId="{C87FC886-39FD-4952-B926-D90DBBA0A7B8}">
      <dgm:prSet/>
      <dgm:spPr/>
      <dgm:t>
        <a:bodyPr/>
        <a:lstStyle/>
        <a:p>
          <a:endParaRPr lang="en-US"/>
        </a:p>
      </dgm:t>
    </dgm:pt>
    <dgm:pt modelId="{4272B67F-32A2-4DB4-95A7-64E5E138F2AB}" type="sibTrans" cxnId="{C87FC886-39FD-4952-B926-D90DBBA0A7B8}">
      <dgm:prSet/>
      <dgm:spPr/>
      <dgm:t>
        <a:bodyPr/>
        <a:lstStyle/>
        <a:p>
          <a:endParaRPr lang="en-US"/>
        </a:p>
      </dgm:t>
    </dgm:pt>
    <dgm:pt modelId="{5B8EA907-6327-42CD-8958-ACBDC8AA79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Const context = </a:t>
          </a:r>
          <a:r>
            <a:rPr lang="en-US" sz="1600" dirty="0" err="1"/>
            <a:t>useContext</a:t>
          </a:r>
          <a:r>
            <a:rPr lang="en-US" sz="1600" dirty="0"/>
            <a:t>(</a:t>
          </a:r>
          <a:r>
            <a:rPr lang="en-US" sz="1600" dirty="0" err="1"/>
            <a:t>Contextname</a:t>
          </a:r>
          <a:r>
            <a:rPr lang="en-US" sz="1600" dirty="0"/>
            <a:t>)</a:t>
          </a:r>
        </a:p>
        <a:p>
          <a:pPr>
            <a:lnSpc>
              <a:spcPct val="100000"/>
            </a:lnSpc>
          </a:pPr>
          <a:r>
            <a:rPr lang="en-US" sz="1600" dirty="0"/>
            <a:t>Or   </a:t>
          </a:r>
          <a:r>
            <a:rPr lang="en-US" sz="1600" b="1" dirty="0"/>
            <a:t>&lt;</a:t>
          </a:r>
          <a:r>
            <a:rPr lang="en-US" sz="1600" b="1" dirty="0" err="1"/>
            <a:t>MyContext.Consumer</a:t>
          </a:r>
          <a:r>
            <a:rPr lang="en-US" sz="1600" b="1" dirty="0"/>
            <a:t>&gt;</a:t>
          </a:r>
        </a:p>
        <a:p>
          <a:pPr>
            <a:lnSpc>
              <a:spcPct val="100000"/>
            </a:lnSpc>
          </a:pPr>
          <a:r>
            <a:rPr lang="en-US" sz="1600" b="1" dirty="0"/>
            <a:t>	{(context)=&gt;}</a:t>
          </a:r>
        </a:p>
        <a:p>
          <a:pPr>
            <a:lnSpc>
              <a:spcPct val="100000"/>
            </a:lnSpc>
          </a:pPr>
          <a:r>
            <a:rPr lang="en-US" sz="1600" b="1" dirty="0"/>
            <a:t>       &lt;/</a:t>
          </a:r>
          <a:r>
            <a:rPr lang="en-US" sz="1600" b="1" dirty="0" err="1"/>
            <a:t>MyContext.Consumer</a:t>
          </a:r>
          <a:r>
            <a:rPr lang="en-US" sz="1600" b="1" dirty="0"/>
            <a:t>/&gt;</a:t>
          </a:r>
        </a:p>
      </dgm:t>
    </dgm:pt>
    <dgm:pt modelId="{573FAB9F-1A8E-40B4-A1BB-55A41B04D8D4}" type="parTrans" cxnId="{066B6DE7-236E-4D45-A1EB-59D6682E8A8F}">
      <dgm:prSet/>
      <dgm:spPr/>
      <dgm:t>
        <a:bodyPr/>
        <a:lstStyle/>
        <a:p>
          <a:endParaRPr lang="en-US"/>
        </a:p>
      </dgm:t>
    </dgm:pt>
    <dgm:pt modelId="{B7D5F1B2-2636-49B6-AE79-C22330507BA4}" type="sibTrans" cxnId="{066B6DE7-236E-4D45-A1EB-59D6682E8A8F}">
      <dgm:prSet/>
      <dgm:spPr/>
      <dgm:t>
        <a:bodyPr/>
        <a:lstStyle/>
        <a:p>
          <a:endParaRPr lang="en-US"/>
        </a:p>
      </dgm:t>
    </dgm:pt>
    <dgm:pt modelId="{197BAB4A-8582-456A-B83F-564D268E17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Provided As:</a:t>
          </a:r>
        </a:p>
      </dgm:t>
    </dgm:pt>
    <dgm:pt modelId="{7E69061F-A917-477C-90A9-715B79F2D15C}" type="parTrans" cxnId="{437FF973-88EE-4F89-8EB4-FDCBB059733A}">
      <dgm:prSet/>
      <dgm:spPr/>
      <dgm:t>
        <a:bodyPr/>
        <a:lstStyle/>
        <a:p>
          <a:endParaRPr lang="en-US"/>
        </a:p>
      </dgm:t>
    </dgm:pt>
    <dgm:pt modelId="{BEBB33D2-2F02-461B-92DD-EEF9EF0A64F8}" type="sibTrans" cxnId="{437FF973-88EE-4F89-8EB4-FDCBB059733A}">
      <dgm:prSet/>
      <dgm:spPr/>
      <dgm:t>
        <a:bodyPr/>
        <a:lstStyle/>
        <a:p>
          <a:endParaRPr lang="en-US"/>
        </a:p>
      </dgm:t>
    </dgm:pt>
    <dgm:pt modelId="{1AC21978-6DC6-4040-A913-BB5325D1B5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&lt;</a:t>
          </a:r>
          <a:r>
            <a:rPr lang="en-US" sz="1600" dirty="0" err="1"/>
            <a:t>ContextName.Provider</a:t>
          </a:r>
          <a:r>
            <a:rPr lang="en-US" sz="1600" dirty="0"/>
            <a:t>&gt;</a:t>
          </a:r>
        </a:p>
      </dgm:t>
    </dgm:pt>
    <dgm:pt modelId="{6C6A4BFB-233C-4AB6-AD80-C4A281BF59E5}" type="sibTrans" cxnId="{D1A53F57-FE28-48AD-A72B-B87E53EC2AC7}">
      <dgm:prSet/>
      <dgm:spPr/>
      <dgm:t>
        <a:bodyPr/>
        <a:lstStyle/>
        <a:p>
          <a:endParaRPr lang="en-US"/>
        </a:p>
      </dgm:t>
    </dgm:pt>
    <dgm:pt modelId="{AA5C0E6B-A9AA-40BF-BFDA-05FBB8031EB8}" type="parTrans" cxnId="{D1A53F57-FE28-48AD-A72B-B87E53EC2AC7}">
      <dgm:prSet/>
      <dgm:spPr/>
      <dgm:t>
        <a:bodyPr/>
        <a:lstStyle/>
        <a:p>
          <a:endParaRPr lang="en-US"/>
        </a:p>
      </dgm:t>
    </dgm:pt>
    <dgm:pt modelId="{C7AA85AD-9A04-4D8A-A796-5930F37AE1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       &lt;</a:t>
          </a:r>
          <a:r>
            <a:rPr lang="en-US" sz="1600" dirty="0" err="1"/>
            <a:t>ChilCOmponnets</a:t>
          </a:r>
          <a:r>
            <a:rPr lang="en-US" sz="1600" dirty="0"/>
            <a:t>/&gt; </a:t>
          </a:r>
          <a:br>
            <a:rPr lang="en-US" sz="1600" dirty="0"/>
          </a:br>
          <a:r>
            <a:rPr lang="en-US" sz="1600" dirty="0"/>
            <a:t>&lt;</a:t>
          </a:r>
          <a:r>
            <a:rPr lang="en-US" sz="1600" dirty="0" err="1"/>
            <a:t>ContextName.Provider</a:t>
          </a:r>
          <a:r>
            <a:rPr lang="en-US" sz="1600" dirty="0"/>
            <a:t>&gt;</a:t>
          </a:r>
          <a:br>
            <a:rPr lang="en-US" sz="1600" dirty="0"/>
          </a:br>
          <a:endParaRPr lang="en-US" sz="1600" dirty="0"/>
        </a:p>
      </dgm:t>
    </dgm:pt>
    <dgm:pt modelId="{FBFD4907-B51C-452D-8F9F-0829E2933CAE}" type="parTrans" cxnId="{2953A68F-0506-401B-A254-48262C793BB4}">
      <dgm:prSet/>
      <dgm:spPr/>
      <dgm:t>
        <a:bodyPr/>
        <a:lstStyle/>
        <a:p>
          <a:endParaRPr lang="en-US"/>
        </a:p>
      </dgm:t>
    </dgm:pt>
    <dgm:pt modelId="{B3BFE5F7-6328-4BAB-8E1A-6B6440CBFAD9}" type="sibTrans" cxnId="{2953A68F-0506-401B-A254-48262C793BB4}">
      <dgm:prSet/>
      <dgm:spPr/>
      <dgm:t>
        <a:bodyPr/>
        <a:lstStyle/>
        <a:p>
          <a:endParaRPr lang="en-US"/>
        </a:p>
      </dgm:t>
    </dgm:pt>
    <dgm:pt modelId="{DF595A0B-452A-4321-8997-E9D5326B80D0}" type="pres">
      <dgm:prSet presAssocID="{AFFEB247-5545-467B-ADD3-9A01BB39E6B1}" presName="Name0" presStyleCnt="0">
        <dgm:presLayoutVars>
          <dgm:dir/>
          <dgm:animLvl val="lvl"/>
          <dgm:resizeHandles val="exact"/>
        </dgm:presLayoutVars>
      </dgm:prSet>
      <dgm:spPr/>
    </dgm:pt>
    <dgm:pt modelId="{EE9DC886-F7A1-4D78-95D1-36A39487FF29}" type="pres">
      <dgm:prSet presAssocID="{33699884-8E53-4A10-9B26-723B77D915A0}" presName="linNode" presStyleCnt="0"/>
      <dgm:spPr/>
    </dgm:pt>
    <dgm:pt modelId="{A51D5095-B337-44FC-8988-02D9B6E81CA8}" type="pres">
      <dgm:prSet presAssocID="{33699884-8E53-4A10-9B26-723B77D915A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CE68413-3236-46B0-8A5D-EC8FE04DF753}" type="pres">
      <dgm:prSet presAssocID="{33699884-8E53-4A10-9B26-723B77D915A0}" presName="descendantText" presStyleLbl="alignAccFollowNode1" presStyleIdx="0" presStyleCnt="4">
        <dgm:presLayoutVars>
          <dgm:bulletEnabled/>
        </dgm:presLayoutVars>
      </dgm:prSet>
      <dgm:spPr/>
    </dgm:pt>
    <dgm:pt modelId="{24478AED-6A69-4914-8022-E263BE248971}" type="pres">
      <dgm:prSet presAssocID="{BB15C14E-2D40-4EE4-BB33-89B9634CE9F4}" presName="sp" presStyleCnt="0"/>
      <dgm:spPr/>
    </dgm:pt>
    <dgm:pt modelId="{AF0028B5-B01A-4FD5-B1DA-0603321CF314}" type="pres">
      <dgm:prSet presAssocID="{56D4F0AE-8FB5-4626-B503-FA0BD66A7A75}" presName="linNode" presStyleCnt="0"/>
      <dgm:spPr/>
    </dgm:pt>
    <dgm:pt modelId="{F5CA2E3E-A9C4-46D0-8194-EE1B419FB0E0}" type="pres">
      <dgm:prSet presAssocID="{56D4F0AE-8FB5-4626-B503-FA0BD66A7A7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14001CE-9078-404D-8E3E-A7FAA5058C71}" type="pres">
      <dgm:prSet presAssocID="{56D4F0AE-8FB5-4626-B503-FA0BD66A7A75}" presName="descendantText" presStyleLbl="alignAccFollowNode1" presStyleIdx="1" presStyleCnt="4">
        <dgm:presLayoutVars>
          <dgm:bulletEnabled/>
        </dgm:presLayoutVars>
      </dgm:prSet>
      <dgm:spPr/>
    </dgm:pt>
    <dgm:pt modelId="{B81DAD86-6181-42B7-9D25-0A440B5779A6}" type="pres">
      <dgm:prSet presAssocID="{4272B67F-32A2-4DB4-95A7-64E5E138F2AB}" presName="sp" presStyleCnt="0"/>
      <dgm:spPr/>
    </dgm:pt>
    <dgm:pt modelId="{75CC1DE5-55BD-4E3B-8BEF-45D7765CF981}" type="pres">
      <dgm:prSet presAssocID="{197BAB4A-8582-456A-B83F-564D268E177D}" presName="linNode" presStyleCnt="0"/>
      <dgm:spPr/>
    </dgm:pt>
    <dgm:pt modelId="{364CB24A-A2D6-4833-B9DC-65B098C9AFE7}" type="pres">
      <dgm:prSet presAssocID="{197BAB4A-8582-456A-B83F-564D268E177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C7E4108E-6205-4260-8B52-A8BD35FB6A63}" type="pres">
      <dgm:prSet presAssocID="{197BAB4A-8582-456A-B83F-564D268E177D}" presName="descendantText" presStyleLbl="alignAccFollowNode1" presStyleIdx="2" presStyleCnt="4">
        <dgm:presLayoutVars>
          <dgm:bulletEnabled/>
        </dgm:presLayoutVars>
      </dgm:prSet>
      <dgm:spPr/>
    </dgm:pt>
    <dgm:pt modelId="{F781A928-E6E7-4FAA-AE91-07D2D3A58EEE}" type="pres">
      <dgm:prSet presAssocID="{BEBB33D2-2F02-461B-92DD-EEF9EF0A64F8}" presName="sp" presStyleCnt="0"/>
      <dgm:spPr/>
    </dgm:pt>
    <dgm:pt modelId="{89961AC7-C20D-4E65-B767-8C07202A0639}" type="pres">
      <dgm:prSet presAssocID="{22A3EA7B-57F0-4554-839F-074B7BFD72FE}" presName="linNode" presStyleCnt="0"/>
      <dgm:spPr/>
    </dgm:pt>
    <dgm:pt modelId="{03BD3F1F-4DC3-4E59-9939-40465C95CC19}" type="pres">
      <dgm:prSet presAssocID="{22A3EA7B-57F0-4554-839F-074B7BFD72FE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AE864F7-4661-488E-A71C-C2202DE31FFE}" type="pres">
      <dgm:prSet presAssocID="{22A3EA7B-57F0-4554-839F-074B7BFD72FE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47EBEE12-1756-40A1-ABC5-925F53612949}" type="presOf" srcId="{197BAB4A-8582-456A-B83F-564D268E177D}" destId="{364CB24A-A2D6-4833-B9DC-65B098C9AFE7}" srcOrd="0" destOrd="0" presId="urn:microsoft.com/office/officeart/2016/7/layout/VerticalSolidActionList"/>
    <dgm:cxn modelId="{D5BD0114-2493-4CE0-BE80-5634CC43AFA5}" type="presOf" srcId="{EC25295B-B43F-44F6-B601-46F627FCF2A3}" destId="{8AE864F7-4661-488E-A71C-C2202DE31FFE}" srcOrd="0" destOrd="0" presId="urn:microsoft.com/office/officeart/2016/7/layout/VerticalSolidActionList"/>
    <dgm:cxn modelId="{82818F19-B44C-40F7-9AF4-4A1775FEB54C}" srcId="{AFFEB247-5545-467B-ADD3-9A01BB39E6B1}" destId="{22A3EA7B-57F0-4554-839F-074B7BFD72FE}" srcOrd="3" destOrd="0" parTransId="{574C82A3-CA2B-408C-8B6A-B3B8E5B48F99}" sibTransId="{832CC747-2E79-4B1E-B2E7-6473111D3598}"/>
    <dgm:cxn modelId="{AD54DD2C-8580-44A0-B329-538A15ADE285}" type="presOf" srcId="{AFFEB247-5545-467B-ADD3-9A01BB39E6B1}" destId="{DF595A0B-452A-4321-8997-E9D5326B80D0}" srcOrd="0" destOrd="0" presId="urn:microsoft.com/office/officeart/2016/7/layout/VerticalSolidActionList"/>
    <dgm:cxn modelId="{437FF973-88EE-4F89-8EB4-FDCBB059733A}" srcId="{AFFEB247-5545-467B-ADD3-9A01BB39E6B1}" destId="{197BAB4A-8582-456A-B83F-564D268E177D}" srcOrd="2" destOrd="0" parTransId="{7E69061F-A917-477C-90A9-715B79F2D15C}" sibTransId="{BEBB33D2-2F02-461B-92DD-EEF9EF0A64F8}"/>
    <dgm:cxn modelId="{1F9F7756-C300-4F7D-877E-5E5EA7C6B8B8}" type="presOf" srcId="{C7AA85AD-9A04-4D8A-A796-5930F37AE109}" destId="{C7E4108E-6205-4260-8B52-A8BD35FB6A63}" srcOrd="0" destOrd="1" presId="urn:microsoft.com/office/officeart/2016/7/layout/VerticalSolidActionList"/>
    <dgm:cxn modelId="{D1A53F57-FE28-48AD-A72B-B87E53EC2AC7}" srcId="{197BAB4A-8582-456A-B83F-564D268E177D}" destId="{1AC21978-6DC6-4040-A913-BB5325D1B51A}" srcOrd="0" destOrd="0" parTransId="{AA5C0E6B-A9AA-40BF-BFDA-05FBB8031EB8}" sibTransId="{6C6A4BFB-233C-4AB6-AD80-C4A281BF59E5}"/>
    <dgm:cxn modelId="{C5276386-7A75-4E0B-AC73-0C02F31B5F69}" srcId="{AFFEB247-5545-467B-ADD3-9A01BB39E6B1}" destId="{33699884-8E53-4A10-9B26-723B77D915A0}" srcOrd="0" destOrd="0" parTransId="{D1FFF410-9C62-4E68-815C-5223DDB2628C}" sibTransId="{BB15C14E-2D40-4EE4-BB33-89B9634CE9F4}"/>
    <dgm:cxn modelId="{C87FC886-39FD-4952-B926-D90DBBA0A7B8}" srcId="{AFFEB247-5545-467B-ADD3-9A01BB39E6B1}" destId="{56D4F0AE-8FB5-4626-B503-FA0BD66A7A75}" srcOrd="1" destOrd="0" parTransId="{63CE6194-503B-4A6B-BBE0-B02EC25E3BBE}" sibTransId="{4272B67F-32A2-4DB4-95A7-64E5E138F2AB}"/>
    <dgm:cxn modelId="{2953A68F-0506-401B-A254-48262C793BB4}" srcId="{197BAB4A-8582-456A-B83F-564D268E177D}" destId="{C7AA85AD-9A04-4D8A-A796-5930F37AE109}" srcOrd="1" destOrd="0" parTransId="{FBFD4907-B51C-452D-8F9F-0829E2933CAE}" sibTransId="{B3BFE5F7-6328-4BAB-8E1A-6B6440CBFAD9}"/>
    <dgm:cxn modelId="{C7BEDEA7-2DEE-4122-B382-5A705FD36A71}" type="presOf" srcId="{64E2EEBB-BDAA-451E-9993-0DD24628BE4D}" destId="{6CE68413-3236-46B0-8A5D-EC8FE04DF753}" srcOrd="0" destOrd="0" presId="urn:microsoft.com/office/officeart/2016/7/layout/VerticalSolidActionList"/>
    <dgm:cxn modelId="{F6F19BAF-190C-46CE-B7AE-E2A70905F4A8}" type="presOf" srcId="{56D4F0AE-8FB5-4626-B503-FA0BD66A7A75}" destId="{F5CA2E3E-A9C4-46D0-8194-EE1B419FB0E0}" srcOrd="0" destOrd="0" presId="urn:microsoft.com/office/officeart/2016/7/layout/VerticalSolidActionList"/>
    <dgm:cxn modelId="{C4BB93B0-A014-41D9-9BAA-DABCC076C9D4}" type="presOf" srcId="{5B8EA907-6327-42CD-8958-ACBDC8AA7902}" destId="{A14001CE-9078-404D-8E3E-A7FAA5058C71}" srcOrd="0" destOrd="0" presId="urn:microsoft.com/office/officeart/2016/7/layout/VerticalSolidActionList"/>
    <dgm:cxn modelId="{CB701DBF-637D-480B-862A-7D96410839D6}" type="presOf" srcId="{1AC21978-6DC6-4040-A913-BB5325D1B51A}" destId="{C7E4108E-6205-4260-8B52-A8BD35FB6A63}" srcOrd="0" destOrd="0" presId="urn:microsoft.com/office/officeart/2016/7/layout/VerticalSolidActionList"/>
    <dgm:cxn modelId="{CC0FF9C4-8E6D-4CBD-BFAF-813114389239}" srcId="{22A3EA7B-57F0-4554-839F-074B7BFD72FE}" destId="{EC25295B-B43F-44F6-B601-46F627FCF2A3}" srcOrd="0" destOrd="0" parTransId="{8E76F0EE-4DE2-45AE-9CFE-ED24CFD41088}" sibTransId="{2C5A2938-C4FF-410F-864D-F5C0B5AEFABD}"/>
    <dgm:cxn modelId="{EC035DD0-BC21-4AD6-A396-DAA846049472}" srcId="{33699884-8E53-4A10-9B26-723B77D915A0}" destId="{64E2EEBB-BDAA-451E-9993-0DD24628BE4D}" srcOrd="0" destOrd="0" parTransId="{D8206ABF-515F-4C97-B678-8D80D55E6F14}" sibTransId="{2A7FF8F2-FFDA-4DC6-BD4D-50DBF1CE9B07}"/>
    <dgm:cxn modelId="{066B6DE7-236E-4D45-A1EB-59D6682E8A8F}" srcId="{56D4F0AE-8FB5-4626-B503-FA0BD66A7A75}" destId="{5B8EA907-6327-42CD-8958-ACBDC8AA7902}" srcOrd="0" destOrd="0" parTransId="{573FAB9F-1A8E-40B4-A1BB-55A41B04D8D4}" sibTransId="{B7D5F1B2-2636-49B6-AE79-C22330507BA4}"/>
    <dgm:cxn modelId="{DCD046E9-05E8-45DA-8850-4074571BC55F}" type="presOf" srcId="{22A3EA7B-57F0-4554-839F-074B7BFD72FE}" destId="{03BD3F1F-4DC3-4E59-9939-40465C95CC19}" srcOrd="0" destOrd="0" presId="urn:microsoft.com/office/officeart/2016/7/layout/VerticalSolidActionList"/>
    <dgm:cxn modelId="{6347FCF3-EAF8-444E-BCC9-B74CAD95398F}" type="presOf" srcId="{33699884-8E53-4A10-9B26-723B77D915A0}" destId="{A51D5095-B337-44FC-8988-02D9B6E81CA8}" srcOrd="0" destOrd="0" presId="urn:microsoft.com/office/officeart/2016/7/layout/VerticalSolidActionList"/>
    <dgm:cxn modelId="{69C3EA28-6474-466A-9BF2-68A9FB277570}" type="presParOf" srcId="{DF595A0B-452A-4321-8997-E9D5326B80D0}" destId="{EE9DC886-F7A1-4D78-95D1-36A39487FF29}" srcOrd="0" destOrd="0" presId="urn:microsoft.com/office/officeart/2016/7/layout/VerticalSolidActionList"/>
    <dgm:cxn modelId="{CBC31381-5F85-40D2-9B02-F8404B0D9748}" type="presParOf" srcId="{EE9DC886-F7A1-4D78-95D1-36A39487FF29}" destId="{A51D5095-B337-44FC-8988-02D9B6E81CA8}" srcOrd="0" destOrd="0" presId="urn:microsoft.com/office/officeart/2016/7/layout/VerticalSolidActionList"/>
    <dgm:cxn modelId="{449AEA98-29E8-4F4C-A4AF-3200372B17BD}" type="presParOf" srcId="{EE9DC886-F7A1-4D78-95D1-36A39487FF29}" destId="{6CE68413-3236-46B0-8A5D-EC8FE04DF753}" srcOrd="1" destOrd="0" presId="urn:microsoft.com/office/officeart/2016/7/layout/VerticalSolidActionList"/>
    <dgm:cxn modelId="{EF202F32-A4F8-4BA0-BB31-9F5336676EC0}" type="presParOf" srcId="{DF595A0B-452A-4321-8997-E9D5326B80D0}" destId="{24478AED-6A69-4914-8022-E263BE248971}" srcOrd="1" destOrd="0" presId="urn:microsoft.com/office/officeart/2016/7/layout/VerticalSolidActionList"/>
    <dgm:cxn modelId="{35B558D2-4465-4A29-9A45-078F8D0250EE}" type="presParOf" srcId="{DF595A0B-452A-4321-8997-E9D5326B80D0}" destId="{AF0028B5-B01A-4FD5-B1DA-0603321CF314}" srcOrd="2" destOrd="0" presId="urn:microsoft.com/office/officeart/2016/7/layout/VerticalSolidActionList"/>
    <dgm:cxn modelId="{0BAE0B03-B9F1-4F07-8F90-E69BF6D3DD42}" type="presParOf" srcId="{AF0028B5-B01A-4FD5-B1DA-0603321CF314}" destId="{F5CA2E3E-A9C4-46D0-8194-EE1B419FB0E0}" srcOrd="0" destOrd="0" presId="urn:microsoft.com/office/officeart/2016/7/layout/VerticalSolidActionList"/>
    <dgm:cxn modelId="{4F5AA389-4056-44D8-99F1-E3828612688A}" type="presParOf" srcId="{AF0028B5-B01A-4FD5-B1DA-0603321CF314}" destId="{A14001CE-9078-404D-8E3E-A7FAA5058C71}" srcOrd="1" destOrd="0" presId="urn:microsoft.com/office/officeart/2016/7/layout/VerticalSolidActionList"/>
    <dgm:cxn modelId="{E157EF6F-F0DC-4287-A779-89CE7AEC3942}" type="presParOf" srcId="{DF595A0B-452A-4321-8997-E9D5326B80D0}" destId="{B81DAD86-6181-42B7-9D25-0A440B5779A6}" srcOrd="3" destOrd="0" presId="urn:microsoft.com/office/officeart/2016/7/layout/VerticalSolidActionList"/>
    <dgm:cxn modelId="{94380E60-7271-4F35-98D1-78822F327C62}" type="presParOf" srcId="{DF595A0B-452A-4321-8997-E9D5326B80D0}" destId="{75CC1DE5-55BD-4E3B-8BEF-45D7765CF981}" srcOrd="4" destOrd="0" presId="urn:microsoft.com/office/officeart/2016/7/layout/VerticalSolidActionList"/>
    <dgm:cxn modelId="{F3EC9F1E-5501-4BC0-B8B9-B8501484904B}" type="presParOf" srcId="{75CC1DE5-55BD-4E3B-8BEF-45D7765CF981}" destId="{364CB24A-A2D6-4833-B9DC-65B098C9AFE7}" srcOrd="0" destOrd="0" presId="urn:microsoft.com/office/officeart/2016/7/layout/VerticalSolidActionList"/>
    <dgm:cxn modelId="{93545168-A911-4409-9CF7-1DF55F575620}" type="presParOf" srcId="{75CC1DE5-55BD-4E3B-8BEF-45D7765CF981}" destId="{C7E4108E-6205-4260-8B52-A8BD35FB6A63}" srcOrd="1" destOrd="0" presId="urn:microsoft.com/office/officeart/2016/7/layout/VerticalSolidActionList"/>
    <dgm:cxn modelId="{3D6C2CAD-6F30-4080-8ADA-ADCFEAC33257}" type="presParOf" srcId="{DF595A0B-452A-4321-8997-E9D5326B80D0}" destId="{F781A928-E6E7-4FAA-AE91-07D2D3A58EEE}" srcOrd="5" destOrd="0" presId="urn:microsoft.com/office/officeart/2016/7/layout/VerticalSolidActionList"/>
    <dgm:cxn modelId="{2D5B2B13-F6D3-40A0-AD86-2F9E55A7C2F3}" type="presParOf" srcId="{DF595A0B-452A-4321-8997-E9D5326B80D0}" destId="{89961AC7-C20D-4E65-B767-8C07202A0639}" srcOrd="6" destOrd="0" presId="urn:microsoft.com/office/officeart/2016/7/layout/VerticalSolidActionList"/>
    <dgm:cxn modelId="{074E6C72-0D51-4214-A602-9DD96D29352D}" type="presParOf" srcId="{89961AC7-C20D-4E65-B767-8C07202A0639}" destId="{03BD3F1F-4DC3-4E59-9939-40465C95CC19}" srcOrd="0" destOrd="0" presId="urn:microsoft.com/office/officeart/2016/7/layout/VerticalSolidActionList"/>
    <dgm:cxn modelId="{F3D18D3B-EF8E-4893-A3B7-DA4F3A2A9274}" type="presParOf" srcId="{89961AC7-C20D-4E65-B767-8C07202A0639}" destId="{8AE864F7-4661-488E-A71C-C2202DE31FF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A994F2-4B22-4282-8574-64F1EE3A2F0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BF7E4F-9864-407A-B092-C62A3841E670}">
      <dgm:prSet custT="1"/>
      <dgm:spPr/>
      <dgm:t>
        <a:bodyPr/>
        <a:lstStyle/>
        <a:p>
          <a:r>
            <a:rPr lang="en-US" sz="1800"/>
            <a:t>A </a:t>
          </a:r>
          <a:r>
            <a:rPr lang="en-US" sz="1800" b="1"/>
            <a:t>side effect</a:t>
          </a:r>
          <a:r>
            <a:rPr lang="en-US" sz="1800"/>
            <a:t> in programming refers to any operation or action that </a:t>
          </a:r>
          <a:r>
            <a:rPr lang="en-US" sz="1800" b="1"/>
            <a:t>affects something outside the current function or component</a:t>
          </a:r>
          <a:r>
            <a:rPr lang="en-US" sz="1800"/>
            <a:t> </a:t>
          </a:r>
          <a:endParaRPr lang="en-US" sz="1800" dirty="0"/>
        </a:p>
      </dgm:t>
    </dgm:pt>
    <dgm:pt modelId="{446C25F9-FD7D-4F17-BA7E-02954EA07FA2}" type="parTrans" cxnId="{AC44FB41-3975-4280-85F4-B34E12D5D2A3}">
      <dgm:prSet/>
      <dgm:spPr/>
      <dgm:t>
        <a:bodyPr/>
        <a:lstStyle/>
        <a:p>
          <a:endParaRPr lang="en-US"/>
        </a:p>
      </dgm:t>
    </dgm:pt>
    <dgm:pt modelId="{C8AD8A5C-F0E3-4596-833A-1CD846EABD48}" type="sibTrans" cxnId="{AC44FB41-3975-4280-85F4-B34E12D5D2A3}">
      <dgm:prSet/>
      <dgm:spPr/>
      <dgm:t>
        <a:bodyPr/>
        <a:lstStyle/>
        <a:p>
          <a:endParaRPr lang="en-US"/>
        </a:p>
      </dgm:t>
    </dgm:pt>
    <dgm:pt modelId="{EBD84505-3830-4AE9-ABA8-55DA7A8516AB}">
      <dgm:prSet custT="1"/>
      <dgm:spPr/>
      <dgm:t>
        <a:bodyPr/>
        <a:lstStyle/>
        <a:p>
          <a:r>
            <a:rPr lang="en-US" sz="1800"/>
            <a:t>In React, side effects are often operations like</a:t>
          </a:r>
          <a:endParaRPr lang="en-US" sz="1800" dirty="0"/>
        </a:p>
      </dgm:t>
    </dgm:pt>
    <dgm:pt modelId="{1C59DB62-B0F7-4BAB-AD39-60B92B3FF267}" type="parTrans" cxnId="{2DF657D0-5309-4B85-A0CD-FD879000AD45}">
      <dgm:prSet/>
      <dgm:spPr/>
      <dgm:t>
        <a:bodyPr/>
        <a:lstStyle/>
        <a:p>
          <a:endParaRPr lang="en-US"/>
        </a:p>
      </dgm:t>
    </dgm:pt>
    <dgm:pt modelId="{3EA59055-18F3-4939-9A45-B3EE0281BE9D}" type="sibTrans" cxnId="{2DF657D0-5309-4B85-A0CD-FD879000AD45}">
      <dgm:prSet/>
      <dgm:spPr/>
      <dgm:t>
        <a:bodyPr/>
        <a:lstStyle/>
        <a:p>
          <a:endParaRPr lang="en-US"/>
        </a:p>
      </dgm:t>
    </dgm:pt>
    <dgm:pt modelId="{FDFA9275-0D55-45A4-9A3F-E113CCB56C6C}">
      <dgm:prSet custT="1"/>
      <dgm:spPr/>
      <dgm:t>
        <a:bodyPr/>
        <a:lstStyle/>
        <a:p>
          <a:r>
            <a:rPr lang="en-US" sz="1800"/>
            <a:t>Making API calls</a:t>
          </a:r>
        </a:p>
      </dgm:t>
    </dgm:pt>
    <dgm:pt modelId="{DA1A2846-F253-4ACA-BB7A-C3A047442F39}" type="parTrans" cxnId="{D90541D3-F673-4EA4-A25A-D32DC92147D4}">
      <dgm:prSet/>
      <dgm:spPr/>
      <dgm:t>
        <a:bodyPr/>
        <a:lstStyle/>
        <a:p>
          <a:endParaRPr lang="en-US"/>
        </a:p>
      </dgm:t>
    </dgm:pt>
    <dgm:pt modelId="{FB193372-02FF-491C-8328-900BE34A8238}" type="sibTrans" cxnId="{D90541D3-F673-4EA4-A25A-D32DC92147D4}">
      <dgm:prSet/>
      <dgm:spPr/>
      <dgm:t>
        <a:bodyPr/>
        <a:lstStyle/>
        <a:p>
          <a:endParaRPr lang="en-US"/>
        </a:p>
      </dgm:t>
    </dgm:pt>
    <dgm:pt modelId="{CEDC3D07-CBC1-4A1F-9E8E-1E6B5EC6D064}">
      <dgm:prSet custT="1"/>
      <dgm:spPr/>
      <dgm:t>
        <a:bodyPr/>
        <a:lstStyle/>
        <a:p>
          <a:r>
            <a:rPr lang="en-US" sz="1800"/>
            <a:t>Subscribing to external events</a:t>
          </a:r>
          <a:endParaRPr lang="en-US" sz="1800" dirty="0"/>
        </a:p>
      </dgm:t>
    </dgm:pt>
    <dgm:pt modelId="{21160AC1-2B94-4C42-84C6-77F06DF07113}" type="parTrans" cxnId="{A786F6BE-5A8A-4934-8217-9BE9198069E2}">
      <dgm:prSet/>
      <dgm:spPr/>
      <dgm:t>
        <a:bodyPr/>
        <a:lstStyle/>
        <a:p>
          <a:endParaRPr lang="en-US"/>
        </a:p>
      </dgm:t>
    </dgm:pt>
    <dgm:pt modelId="{F2708703-06F5-466D-94AC-595B64AEBC00}" type="sibTrans" cxnId="{A786F6BE-5A8A-4934-8217-9BE9198069E2}">
      <dgm:prSet/>
      <dgm:spPr/>
      <dgm:t>
        <a:bodyPr/>
        <a:lstStyle/>
        <a:p>
          <a:endParaRPr lang="en-US"/>
        </a:p>
      </dgm:t>
    </dgm:pt>
    <dgm:pt modelId="{1C14FC1A-C91B-4863-9BE4-B34CBC29AE19}">
      <dgm:prSet custT="1"/>
      <dgm:spPr/>
      <dgm:t>
        <a:bodyPr/>
        <a:lstStyle/>
        <a:p>
          <a:r>
            <a:rPr lang="en-US" sz="1800"/>
            <a:t>Updating the DOM</a:t>
          </a:r>
          <a:endParaRPr lang="en-US" sz="1800" dirty="0"/>
        </a:p>
      </dgm:t>
    </dgm:pt>
    <dgm:pt modelId="{43328889-E6A2-4EEB-9B01-DBD074F8A8E4}" type="parTrans" cxnId="{0C36706B-428A-46A7-B01C-62557A631115}">
      <dgm:prSet/>
      <dgm:spPr/>
      <dgm:t>
        <a:bodyPr/>
        <a:lstStyle/>
        <a:p>
          <a:endParaRPr lang="en-US"/>
        </a:p>
      </dgm:t>
    </dgm:pt>
    <dgm:pt modelId="{5F06ABFC-CC4B-4C17-A21B-F1C1BD1B234D}" type="sibTrans" cxnId="{0C36706B-428A-46A7-B01C-62557A631115}">
      <dgm:prSet/>
      <dgm:spPr/>
      <dgm:t>
        <a:bodyPr/>
        <a:lstStyle/>
        <a:p>
          <a:endParaRPr lang="en-US"/>
        </a:p>
      </dgm:t>
    </dgm:pt>
    <dgm:pt modelId="{BA841F6A-6E74-47FD-96F4-B3253FDEA442}">
      <dgm:prSet custT="1"/>
      <dgm:spPr/>
      <dgm:t>
        <a:bodyPr/>
        <a:lstStyle/>
        <a:p>
          <a:r>
            <a:rPr lang="en-US" sz="1800"/>
            <a:t>Setting up timers</a:t>
          </a:r>
          <a:endParaRPr lang="en-US" sz="1800" dirty="0"/>
        </a:p>
      </dgm:t>
    </dgm:pt>
    <dgm:pt modelId="{2355A2EE-7F23-40C7-B663-1FEDC6A99D3B}" type="parTrans" cxnId="{11AACD88-DC54-4B3D-88FB-75DEF7A852B1}">
      <dgm:prSet/>
      <dgm:spPr/>
      <dgm:t>
        <a:bodyPr/>
        <a:lstStyle/>
        <a:p>
          <a:endParaRPr lang="en-US"/>
        </a:p>
      </dgm:t>
    </dgm:pt>
    <dgm:pt modelId="{BE53FD02-E37A-4E8F-A6A6-D191736F112E}" type="sibTrans" cxnId="{11AACD88-DC54-4B3D-88FB-75DEF7A852B1}">
      <dgm:prSet/>
      <dgm:spPr/>
      <dgm:t>
        <a:bodyPr/>
        <a:lstStyle/>
        <a:p>
          <a:endParaRPr lang="en-US"/>
        </a:p>
      </dgm:t>
    </dgm:pt>
    <dgm:pt modelId="{A809246A-4750-490E-9735-9161B3CE75E7}" type="pres">
      <dgm:prSet presAssocID="{C7A994F2-4B22-4282-8574-64F1EE3A2F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9D0DA5-7B57-4059-989F-8274BBFDF9DA}" type="pres">
      <dgm:prSet presAssocID="{9BBF7E4F-9864-407A-B092-C62A3841E670}" presName="root1" presStyleCnt="0"/>
      <dgm:spPr/>
    </dgm:pt>
    <dgm:pt modelId="{DED63304-23E9-441A-8D55-91525C312645}" type="pres">
      <dgm:prSet presAssocID="{9BBF7E4F-9864-407A-B092-C62A3841E670}" presName="LevelOneTextNode" presStyleLbl="node0" presStyleIdx="0" presStyleCnt="2" custScaleX="385624">
        <dgm:presLayoutVars>
          <dgm:chPref val="3"/>
        </dgm:presLayoutVars>
      </dgm:prSet>
      <dgm:spPr/>
    </dgm:pt>
    <dgm:pt modelId="{982C680D-0457-4DDD-90EF-32C5CA9AE155}" type="pres">
      <dgm:prSet presAssocID="{9BBF7E4F-9864-407A-B092-C62A3841E670}" presName="level2hierChild" presStyleCnt="0"/>
      <dgm:spPr/>
    </dgm:pt>
    <dgm:pt modelId="{F67912E9-3514-4DB9-8EE1-9C7A265214AF}" type="pres">
      <dgm:prSet presAssocID="{EBD84505-3830-4AE9-ABA8-55DA7A8516AB}" presName="root1" presStyleCnt="0"/>
      <dgm:spPr/>
    </dgm:pt>
    <dgm:pt modelId="{93679538-A318-4E87-A08D-181D77848140}" type="pres">
      <dgm:prSet presAssocID="{EBD84505-3830-4AE9-ABA8-55DA7A8516AB}" presName="LevelOneTextNode" presStyleLbl="node0" presStyleIdx="1" presStyleCnt="2" custScaleX="261803">
        <dgm:presLayoutVars>
          <dgm:chPref val="3"/>
        </dgm:presLayoutVars>
      </dgm:prSet>
      <dgm:spPr/>
    </dgm:pt>
    <dgm:pt modelId="{BE4A533A-38BD-47EC-9141-75663112EC27}" type="pres">
      <dgm:prSet presAssocID="{EBD84505-3830-4AE9-ABA8-55DA7A8516AB}" presName="level2hierChild" presStyleCnt="0"/>
      <dgm:spPr/>
    </dgm:pt>
    <dgm:pt modelId="{D0FB2F47-A345-4D28-B2C1-6FC2D6955B37}" type="pres">
      <dgm:prSet presAssocID="{DA1A2846-F253-4ACA-BB7A-C3A047442F39}" presName="conn2-1" presStyleLbl="parChTrans1D2" presStyleIdx="0" presStyleCnt="4"/>
      <dgm:spPr/>
    </dgm:pt>
    <dgm:pt modelId="{48103C30-C291-4ABB-B11F-3A027D1F087E}" type="pres">
      <dgm:prSet presAssocID="{DA1A2846-F253-4ACA-BB7A-C3A047442F39}" presName="connTx" presStyleLbl="parChTrans1D2" presStyleIdx="0" presStyleCnt="4"/>
      <dgm:spPr/>
    </dgm:pt>
    <dgm:pt modelId="{E2CEB1F2-29C4-4434-B019-170CA2A2D918}" type="pres">
      <dgm:prSet presAssocID="{FDFA9275-0D55-45A4-9A3F-E113CCB56C6C}" presName="root2" presStyleCnt="0"/>
      <dgm:spPr/>
    </dgm:pt>
    <dgm:pt modelId="{AA7A5441-C653-41DB-BE79-86816693691F}" type="pres">
      <dgm:prSet presAssocID="{FDFA9275-0D55-45A4-9A3F-E113CCB56C6C}" presName="LevelTwoTextNode" presStyleLbl="node2" presStyleIdx="0" presStyleCnt="4">
        <dgm:presLayoutVars>
          <dgm:chPref val="3"/>
        </dgm:presLayoutVars>
      </dgm:prSet>
      <dgm:spPr/>
    </dgm:pt>
    <dgm:pt modelId="{D69D267A-8903-4746-909E-E0875053C3C3}" type="pres">
      <dgm:prSet presAssocID="{FDFA9275-0D55-45A4-9A3F-E113CCB56C6C}" presName="level3hierChild" presStyleCnt="0"/>
      <dgm:spPr/>
    </dgm:pt>
    <dgm:pt modelId="{38748A3D-B13A-40DB-AC74-E2397F4661EF}" type="pres">
      <dgm:prSet presAssocID="{21160AC1-2B94-4C42-84C6-77F06DF07113}" presName="conn2-1" presStyleLbl="parChTrans1D2" presStyleIdx="1" presStyleCnt="4"/>
      <dgm:spPr/>
    </dgm:pt>
    <dgm:pt modelId="{0BDAFF3A-1C97-403C-AE49-CDFE3610D2E2}" type="pres">
      <dgm:prSet presAssocID="{21160AC1-2B94-4C42-84C6-77F06DF07113}" presName="connTx" presStyleLbl="parChTrans1D2" presStyleIdx="1" presStyleCnt="4"/>
      <dgm:spPr/>
    </dgm:pt>
    <dgm:pt modelId="{89C5198E-240E-43B7-B7A3-AED26EFE9854}" type="pres">
      <dgm:prSet presAssocID="{CEDC3D07-CBC1-4A1F-9E8E-1E6B5EC6D064}" presName="root2" presStyleCnt="0"/>
      <dgm:spPr/>
    </dgm:pt>
    <dgm:pt modelId="{B1296444-BB7A-4552-A364-B9D005E57E39}" type="pres">
      <dgm:prSet presAssocID="{CEDC3D07-CBC1-4A1F-9E8E-1E6B5EC6D064}" presName="LevelTwoTextNode" presStyleLbl="node2" presStyleIdx="1" presStyleCnt="4">
        <dgm:presLayoutVars>
          <dgm:chPref val="3"/>
        </dgm:presLayoutVars>
      </dgm:prSet>
      <dgm:spPr/>
    </dgm:pt>
    <dgm:pt modelId="{DD21E6F6-6765-4A3A-8ED5-46D57368B1A6}" type="pres">
      <dgm:prSet presAssocID="{CEDC3D07-CBC1-4A1F-9E8E-1E6B5EC6D064}" presName="level3hierChild" presStyleCnt="0"/>
      <dgm:spPr/>
    </dgm:pt>
    <dgm:pt modelId="{29894EF5-3806-4C01-9341-ED74CE42EB61}" type="pres">
      <dgm:prSet presAssocID="{43328889-E6A2-4EEB-9B01-DBD074F8A8E4}" presName="conn2-1" presStyleLbl="parChTrans1D2" presStyleIdx="2" presStyleCnt="4"/>
      <dgm:spPr/>
    </dgm:pt>
    <dgm:pt modelId="{46637303-235E-4E01-B204-401F64BF70F7}" type="pres">
      <dgm:prSet presAssocID="{43328889-E6A2-4EEB-9B01-DBD074F8A8E4}" presName="connTx" presStyleLbl="parChTrans1D2" presStyleIdx="2" presStyleCnt="4"/>
      <dgm:spPr/>
    </dgm:pt>
    <dgm:pt modelId="{79CBFFDA-2DB6-4AF7-95EC-BFC3FFF4AD62}" type="pres">
      <dgm:prSet presAssocID="{1C14FC1A-C91B-4863-9BE4-B34CBC29AE19}" presName="root2" presStyleCnt="0"/>
      <dgm:spPr/>
    </dgm:pt>
    <dgm:pt modelId="{0407B34D-8C7B-4848-B55E-27B8449007AD}" type="pres">
      <dgm:prSet presAssocID="{1C14FC1A-C91B-4863-9BE4-B34CBC29AE19}" presName="LevelTwoTextNode" presStyleLbl="node2" presStyleIdx="2" presStyleCnt="4">
        <dgm:presLayoutVars>
          <dgm:chPref val="3"/>
        </dgm:presLayoutVars>
      </dgm:prSet>
      <dgm:spPr/>
    </dgm:pt>
    <dgm:pt modelId="{56E24E31-2B1F-48E0-A48B-881659ACDE38}" type="pres">
      <dgm:prSet presAssocID="{1C14FC1A-C91B-4863-9BE4-B34CBC29AE19}" presName="level3hierChild" presStyleCnt="0"/>
      <dgm:spPr/>
    </dgm:pt>
    <dgm:pt modelId="{29F7D52D-8818-4334-8562-5E10DF3CCD7A}" type="pres">
      <dgm:prSet presAssocID="{2355A2EE-7F23-40C7-B663-1FEDC6A99D3B}" presName="conn2-1" presStyleLbl="parChTrans1D2" presStyleIdx="3" presStyleCnt="4"/>
      <dgm:spPr/>
    </dgm:pt>
    <dgm:pt modelId="{BA5C0001-380A-4A3C-AD42-043687019786}" type="pres">
      <dgm:prSet presAssocID="{2355A2EE-7F23-40C7-B663-1FEDC6A99D3B}" presName="connTx" presStyleLbl="parChTrans1D2" presStyleIdx="3" presStyleCnt="4"/>
      <dgm:spPr/>
    </dgm:pt>
    <dgm:pt modelId="{EA41F3DC-A167-47C7-B5EE-B7C699DD4247}" type="pres">
      <dgm:prSet presAssocID="{BA841F6A-6E74-47FD-96F4-B3253FDEA442}" presName="root2" presStyleCnt="0"/>
      <dgm:spPr/>
    </dgm:pt>
    <dgm:pt modelId="{B88D6AA2-E5F0-42FF-B119-C1E955A03F8E}" type="pres">
      <dgm:prSet presAssocID="{BA841F6A-6E74-47FD-96F4-B3253FDEA442}" presName="LevelTwoTextNode" presStyleLbl="node2" presStyleIdx="3" presStyleCnt="4">
        <dgm:presLayoutVars>
          <dgm:chPref val="3"/>
        </dgm:presLayoutVars>
      </dgm:prSet>
      <dgm:spPr/>
    </dgm:pt>
    <dgm:pt modelId="{A41A661E-CE9B-4E2E-AAE8-5CFCE2A64627}" type="pres">
      <dgm:prSet presAssocID="{BA841F6A-6E74-47FD-96F4-B3253FDEA442}" presName="level3hierChild" presStyleCnt="0"/>
      <dgm:spPr/>
    </dgm:pt>
  </dgm:ptLst>
  <dgm:cxnLst>
    <dgm:cxn modelId="{DBAA2800-A7B9-4675-93B7-6C637C6DDF61}" type="presOf" srcId="{21160AC1-2B94-4C42-84C6-77F06DF07113}" destId="{0BDAFF3A-1C97-403C-AE49-CDFE3610D2E2}" srcOrd="1" destOrd="0" presId="urn:microsoft.com/office/officeart/2005/8/layout/hierarchy2"/>
    <dgm:cxn modelId="{CEB00E0F-E065-42E5-8BCA-DB252B970821}" type="presOf" srcId="{FDFA9275-0D55-45A4-9A3F-E113CCB56C6C}" destId="{AA7A5441-C653-41DB-BE79-86816693691F}" srcOrd="0" destOrd="0" presId="urn:microsoft.com/office/officeart/2005/8/layout/hierarchy2"/>
    <dgm:cxn modelId="{B09B3511-ED48-452D-A65D-BD1ED3405AE0}" type="presOf" srcId="{DA1A2846-F253-4ACA-BB7A-C3A047442F39}" destId="{48103C30-C291-4ABB-B11F-3A027D1F087E}" srcOrd="1" destOrd="0" presId="urn:microsoft.com/office/officeart/2005/8/layout/hierarchy2"/>
    <dgm:cxn modelId="{87898F11-97A1-4FA8-B0BD-C734ED92D59D}" type="presOf" srcId="{2355A2EE-7F23-40C7-B663-1FEDC6A99D3B}" destId="{BA5C0001-380A-4A3C-AD42-043687019786}" srcOrd="1" destOrd="0" presId="urn:microsoft.com/office/officeart/2005/8/layout/hierarchy2"/>
    <dgm:cxn modelId="{41A41E29-E02C-455D-A797-7EC8FC0428E3}" type="presOf" srcId="{21160AC1-2B94-4C42-84C6-77F06DF07113}" destId="{38748A3D-B13A-40DB-AC74-E2397F4661EF}" srcOrd="0" destOrd="0" presId="urn:microsoft.com/office/officeart/2005/8/layout/hierarchy2"/>
    <dgm:cxn modelId="{00D8BA2B-654E-4D11-B87D-9B3E985250D6}" type="presOf" srcId="{EBD84505-3830-4AE9-ABA8-55DA7A8516AB}" destId="{93679538-A318-4E87-A08D-181D77848140}" srcOrd="0" destOrd="0" presId="urn:microsoft.com/office/officeart/2005/8/layout/hierarchy2"/>
    <dgm:cxn modelId="{E8877F3E-A110-4626-BA21-DEA802298651}" type="presOf" srcId="{43328889-E6A2-4EEB-9B01-DBD074F8A8E4}" destId="{29894EF5-3806-4C01-9341-ED74CE42EB61}" srcOrd="0" destOrd="0" presId="urn:microsoft.com/office/officeart/2005/8/layout/hierarchy2"/>
    <dgm:cxn modelId="{DEDC4261-24D8-4281-A809-107FB16C4771}" type="presOf" srcId="{43328889-E6A2-4EEB-9B01-DBD074F8A8E4}" destId="{46637303-235E-4E01-B204-401F64BF70F7}" srcOrd="1" destOrd="0" presId="urn:microsoft.com/office/officeart/2005/8/layout/hierarchy2"/>
    <dgm:cxn modelId="{AC44FB41-3975-4280-85F4-B34E12D5D2A3}" srcId="{C7A994F2-4B22-4282-8574-64F1EE3A2F00}" destId="{9BBF7E4F-9864-407A-B092-C62A3841E670}" srcOrd="0" destOrd="0" parTransId="{446C25F9-FD7D-4F17-BA7E-02954EA07FA2}" sibTransId="{C8AD8A5C-F0E3-4596-833A-1CD846EABD48}"/>
    <dgm:cxn modelId="{ACE6D863-D9ED-4E5A-B0F5-5086BF3354A5}" type="presOf" srcId="{BA841F6A-6E74-47FD-96F4-B3253FDEA442}" destId="{B88D6AA2-E5F0-42FF-B119-C1E955A03F8E}" srcOrd="0" destOrd="0" presId="urn:microsoft.com/office/officeart/2005/8/layout/hierarchy2"/>
    <dgm:cxn modelId="{0C36706B-428A-46A7-B01C-62557A631115}" srcId="{EBD84505-3830-4AE9-ABA8-55DA7A8516AB}" destId="{1C14FC1A-C91B-4863-9BE4-B34CBC29AE19}" srcOrd="2" destOrd="0" parTransId="{43328889-E6A2-4EEB-9B01-DBD074F8A8E4}" sibTransId="{5F06ABFC-CC4B-4C17-A21B-F1C1BD1B234D}"/>
    <dgm:cxn modelId="{07605E72-0321-4156-B6D0-670B1FDBB735}" type="presOf" srcId="{CEDC3D07-CBC1-4A1F-9E8E-1E6B5EC6D064}" destId="{B1296444-BB7A-4552-A364-B9D005E57E39}" srcOrd="0" destOrd="0" presId="urn:microsoft.com/office/officeart/2005/8/layout/hierarchy2"/>
    <dgm:cxn modelId="{AB084476-B83B-41AC-AFB0-00C4C1B63A78}" type="presOf" srcId="{C7A994F2-4B22-4282-8574-64F1EE3A2F00}" destId="{A809246A-4750-490E-9735-9161B3CE75E7}" srcOrd="0" destOrd="0" presId="urn:microsoft.com/office/officeart/2005/8/layout/hierarchy2"/>
    <dgm:cxn modelId="{31BC717A-7CD7-45F3-B865-FB3848B74BD2}" type="presOf" srcId="{DA1A2846-F253-4ACA-BB7A-C3A047442F39}" destId="{D0FB2F47-A345-4D28-B2C1-6FC2D6955B37}" srcOrd="0" destOrd="0" presId="urn:microsoft.com/office/officeart/2005/8/layout/hierarchy2"/>
    <dgm:cxn modelId="{75CC4F7D-F76F-498E-AEE7-68D3519186B8}" type="presOf" srcId="{2355A2EE-7F23-40C7-B663-1FEDC6A99D3B}" destId="{29F7D52D-8818-4334-8562-5E10DF3CCD7A}" srcOrd="0" destOrd="0" presId="urn:microsoft.com/office/officeart/2005/8/layout/hierarchy2"/>
    <dgm:cxn modelId="{11AACD88-DC54-4B3D-88FB-75DEF7A852B1}" srcId="{EBD84505-3830-4AE9-ABA8-55DA7A8516AB}" destId="{BA841F6A-6E74-47FD-96F4-B3253FDEA442}" srcOrd="3" destOrd="0" parTransId="{2355A2EE-7F23-40C7-B663-1FEDC6A99D3B}" sibTransId="{BE53FD02-E37A-4E8F-A6A6-D191736F112E}"/>
    <dgm:cxn modelId="{A786F6BE-5A8A-4934-8217-9BE9198069E2}" srcId="{EBD84505-3830-4AE9-ABA8-55DA7A8516AB}" destId="{CEDC3D07-CBC1-4A1F-9E8E-1E6B5EC6D064}" srcOrd="1" destOrd="0" parTransId="{21160AC1-2B94-4C42-84C6-77F06DF07113}" sibTransId="{F2708703-06F5-466D-94AC-595B64AEBC00}"/>
    <dgm:cxn modelId="{6095E4C8-DC95-4FFA-B199-FE69C56441B9}" type="presOf" srcId="{1C14FC1A-C91B-4863-9BE4-B34CBC29AE19}" destId="{0407B34D-8C7B-4848-B55E-27B8449007AD}" srcOrd="0" destOrd="0" presId="urn:microsoft.com/office/officeart/2005/8/layout/hierarchy2"/>
    <dgm:cxn modelId="{2DF657D0-5309-4B85-A0CD-FD879000AD45}" srcId="{C7A994F2-4B22-4282-8574-64F1EE3A2F00}" destId="{EBD84505-3830-4AE9-ABA8-55DA7A8516AB}" srcOrd="1" destOrd="0" parTransId="{1C59DB62-B0F7-4BAB-AD39-60B92B3FF267}" sibTransId="{3EA59055-18F3-4939-9A45-B3EE0281BE9D}"/>
    <dgm:cxn modelId="{D90541D3-F673-4EA4-A25A-D32DC92147D4}" srcId="{EBD84505-3830-4AE9-ABA8-55DA7A8516AB}" destId="{FDFA9275-0D55-45A4-9A3F-E113CCB56C6C}" srcOrd="0" destOrd="0" parTransId="{DA1A2846-F253-4ACA-BB7A-C3A047442F39}" sibTransId="{FB193372-02FF-491C-8328-900BE34A8238}"/>
    <dgm:cxn modelId="{B068B3FB-0670-4CB4-93EE-F97A781AABEF}" type="presOf" srcId="{9BBF7E4F-9864-407A-B092-C62A3841E670}" destId="{DED63304-23E9-441A-8D55-91525C312645}" srcOrd="0" destOrd="0" presId="urn:microsoft.com/office/officeart/2005/8/layout/hierarchy2"/>
    <dgm:cxn modelId="{89D7C81A-BFE0-474A-A1CE-DC9D556BF25B}" type="presParOf" srcId="{A809246A-4750-490E-9735-9161B3CE75E7}" destId="{7B9D0DA5-7B57-4059-989F-8274BBFDF9DA}" srcOrd="0" destOrd="0" presId="urn:microsoft.com/office/officeart/2005/8/layout/hierarchy2"/>
    <dgm:cxn modelId="{990F2280-0CF4-4577-9501-E7922308DDF8}" type="presParOf" srcId="{7B9D0DA5-7B57-4059-989F-8274BBFDF9DA}" destId="{DED63304-23E9-441A-8D55-91525C312645}" srcOrd="0" destOrd="0" presId="urn:microsoft.com/office/officeart/2005/8/layout/hierarchy2"/>
    <dgm:cxn modelId="{AB892EF4-5D2A-4F7B-9287-787852365DBA}" type="presParOf" srcId="{7B9D0DA5-7B57-4059-989F-8274BBFDF9DA}" destId="{982C680D-0457-4DDD-90EF-32C5CA9AE155}" srcOrd="1" destOrd="0" presId="urn:microsoft.com/office/officeart/2005/8/layout/hierarchy2"/>
    <dgm:cxn modelId="{003DDC49-D0FC-4AB6-9F86-9767C46BA9A5}" type="presParOf" srcId="{A809246A-4750-490E-9735-9161B3CE75E7}" destId="{F67912E9-3514-4DB9-8EE1-9C7A265214AF}" srcOrd="1" destOrd="0" presId="urn:microsoft.com/office/officeart/2005/8/layout/hierarchy2"/>
    <dgm:cxn modelId="{E4720974-A624-47BB-8303-DD06BECB60BF}" type="presParOf" srcId="{F67912E9-3514-4DB9-8EE1-9C7A265214AF}" destId="{93679538-A318-4E87-A08D-181D77848140}" srcOrd="0" destOrd="0" presId="urn:microsoft.com/office/officeart/2005/8/layout/hierarchy2"/>
    <dgm:cxn modelId="{B4E39FF8-89D7-48DE-AB7A-DF021FE07219}" type="presParOf" srcId="{F67912E9-3514-4DB9-8EE1-9C7A265214AF}" destId="{BE4A533A-38BD-47EC-9141-75663112EC27}" srcOrd="1" destOrd="0" presId="urn:microsoft.com/office/officeart/2005/8/layout/hierarchy2"/>
    <dgm:cxn modelId="{B235C8C5-8B62-49B8-8F6D-3C4A0D0886DB}" type="presParOf" srcId="{BE4A533A-38BD-47EC-9141-75663112EC27}" destId="{D0FB2F47-A345-4D28-B2C1-6FC2D6955B37}" srcOrd="0" destOrd="0" presId="urn:microsoft.com/office/officeart/2005/8/layout/hierarchy2"/>
    <dgm:cxn modelId="{ABEADF8C-87A3-4483-B75E-896BA9C604AB}" type="presParOf" srcId="{D0FB2F47-A345-4D28-B2C1-6FC2D6955B37}" destId="{48103C30-C291-4ABB-B11F-3A027D1F087E}" srcOrd="0" destOrd="0" presId="urn:microsoft.com/office/officeart/2005/8/layout/hierarchy2"/>
    <dgm:cxn modelId="{1854E052-2E34-42CF-B681-0D54E4AB9DC6}" type="presParOf" srcId="{BE4A533A-38BD-47EC-9141-75663112EC27}" destId="{E2CEB1F2-29C4-4434-B019-170CA2A2D918}" srcOrd="1" destOrd="0" presId="urn:microsoft.com/office/officeart/2005/8/layout/hierarchy2"/>
    <dgm:cxn modelId="{D747A0E5-BD0E-4E7F-90B0-72D1CF88C827}" type="presParOf" srcId="{E2CEB1F2-29C4-4434-B019-170CA2A2D918}" destId="{AA7A5441-C653-41DB-BE79-86816693691F}" srcOrd="0" destOrd="0" presId="urn:microsoft.com/office/officeart/2005/8/layout/hierarchy2"/>
    <dgm:cxn modelId="{1BCFD62C-2E29-4415-8E0D-C2DE45D3FF56}" type="presParOf" srcId="{E2CEB1F2-29C4-4434-B019-170CA2A2D918}" destId="{D69D267A-8903-4746-909E-E0875053C3C3}" srcOrd="1" destOrd="0" presId="urn:microsoft.com/office/officeart/2005/8/layout/hierarchy2"/>
    <dgm:cxn modelId="{746A4F38-F978-4722-A196-F00F4B7DFC76}" type="presParOf" srcId="{BE4A533A-38BD-47EC-9141-75663112EC27}" destId="{38748A3D-B13A-40DB-AC74-E2397F4661EF}" srcOrd="2" destOrd="0" presId="urn:microsoft.com/office/officeart/2005/8/layout/hierarchy2"/>
    <dgm:cxn modelId="{B503DE22-6E32-46C4-9F22-9BC343027E2E}" type="presParOf" srcId="{38748A3D-B13A-40DB-AC74-E2397F4661EF}" destId="{0BDAFF3A-1C97-403C-AE49-CDFE3610D2E2}" srcOrd="0" destOrd="0" presId="urn:microsoft.com/office/officeart/2005/8/layout/hierarchy2"/>
    <dgm:cxn modelId="{8999B1B6-BC1D-4BC7-8EEE-701F98EE1DCA}" type="presParOf" srcId="{BE4A533A-38BD-47EC-9141-75663112EC27}" destId="{89C5198E-240E-43B7-B7A3-AED26EFE9854}" srcOrd="3" destOrd="0" presId="urn:microsoft.com/office/officeart/2005/8/layout/hierarchy2"/>
    <dgm:cxn modelId="{0BAB508B-7FFF-4C5E-9971-D023C9EFBFAA}" type="presParOf" srcId="{89C5198E-240E-43B7-B7A3-AED26EFE9854}" destId="{B1296444-BB7A-4552-A364-B9D005E57E39}" srcOrd="0" destOrd="0" presId="urn:microsoft.com/office/officeart/2005/8/layout/hierarchy2"/>
    <dgm:cxn modelId="{04BDD37B-4B99-4E60-96B9-EC838DA4A332}" type="presParOf" srcId="{89C5198E-240E-43B7-B7A3-AED26EFE9854}" destId="{DD21E6F6-6765-4A3A-8ED5-46D57368B1A6}" srcOrd="1" destOrd="0" presId="urn:microsoft.com/office/officeart/2005/8/layout/hierarchy2"/>
    <dgm:cxn modelId="{3DFE70FB-A60D-40BF-9C14-D7FD9A5D9F87}" type="presParOf" srcId="{BE4A533A-38BD-47EC-9141-75663112EC27}" destId="{29894EF5-3806-4C01-9341-ED74CE42EB61}" srcOrd="4" destOrd="0" presId="urn:microsoft.com/office/officeart/2005/8/layout/hierarchy2"/>
    <dgm:cxn modelId="{DEDBF75E-ECFC-467A-A6D6-9F8262E19D2C}" type="presParOf" srcId="{29894EF5-3806-4C01-9341-ED74CE42EB61}" destId="{46637303-235E-4E01-B204-401F64BF70F7}" srcOrd="0" destOrd="0" presId="urn:microsoft.com/office/officeart/2005/8/layout/hierarchy2"/>
    <dgm:cxn modelId="{513E586E-C1F3-48D6-9F04-B707E8DD43D6}" type="presParOf" srcId="{BE4A533A-38BD-47EC-9141-75663112EC27}" destId="{79CBFFDA-2DB6-4AF7-95EC-BFC3FFF4AD62}" srcOrd="5" destOrd="0" presId="urn:microsoft.com/office/officeart/2005/8/layout/hierarchy2"/>
    <dgm:cxn modelId="{513FB4A0-820B-48BD-947E-3CE1189BD9D4}" type="presParOf" srcId="{79CBFFDA-2DB6-4AF7-95EC-BFC3FFF4AD62}" destId="{0407B34D-8C7B-4848-B55E-27B8449007AD}" srcOrd="0" destOrd="0" presId="urn:microsoft.com/office/officeart/2005/8/layout/hierarchy2"/>
    <dgm:cxn modelId="{B0F0BD5C-65F4-4518-872C-DAD087540D1E}" type="presParOf" srcId="{79CBFFDA-2DB6-4AF7-95EC-BFC3FFF4AD62}" destId="{56E24E31-2B1F-48E0-A48B-881659ACDE38}" srcOrd="1" destOrd="0" presId="urn:microsoft.com/office/officeart/2005/8/layout/hierarchy2"/>
    <dgm:cxn modelId="{3A1F25C6-73C1-4131-8C8D-265309917DC5}" type="presParOf" srcId="{BE4A533A-38BD-47EC-9141-75663112EC27}" destId="{29F7D52D-8818-4334-8562-5E10DF3CCD7A}" srcOrd="6" destOrd="0" presId="urn:microsoft.com/office/officeart/2005/8/layout/hierarchy2"/>
    <dgm:cxn modelId="{20AE2568-A2B6-49CC-8496-2C6F810389A1}" type="presParOf" srcId="{29F7D52D-8818-4334-8562-5E10DF3CCD7A}" destId="{BA5C0001-380A-4A3C-AD42-043687019786}" srcOrd="0" destOrd="0" presId="urn:microsoft.com/office/officeart/2005/8/layout/hierarchy2"/>
    <dgm:cxn modelId="{E160EB53-5290-4528-9545-EF9251233683}" type="presParOf" srcId="{BE4A533A-38BD-47EC-9141-75663112EC27}" destId="{EA41F3DC-A167-47C7-B5EE-B7C699DD4247}" srcOrd="7" destOrd="0" presId="urn:microsoft.com/office/officeart/2005/8/layout/hierarchy2"/>
    <dgm:cxn modelId="{9B7B0558-C362-431D-ADF3-7BFA24A0D9D2}" type="presParOf" srcId="{EA41F3DC-A167-47C7-B5EE-B7C699DD4247}" destId="{B88D6AA2-E5F0-42FF-B119-C1E955A03F8E}" srcOrd="0" destOrd="0" presId="urn:microsoft.com/office/officeart/2005/8/layout/hierarchy2"/>
    <dgm:cxn modelId="{C3E9D47A-1E29-4606-A441-6DCCD2A91302}" type="presParOf" srcId="{EA41F3DC-A167-47C7-B5EE-B7C699DD4247}" destId="{A41A661E-CE9B-4E2E-AAE8-5CFCE2A646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33E4F7-3391-41B7-8095-6C6BDE3A4B3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98597F-F7EF-4ACB-9E6A-4AA3DC30C209}">
      <dgm:prSet/>
      <dgm:spPr/>
      <dgm:t>
        <a:bodyPr/>
        <a:lstStyle/>
        <a:p>
          <a:pPr>
            <a:defRPr b="1"/>
          </a:pPr>
          <a:r>
            <a:rPr lang="en-US" b="0" i="0" dirty="0"/>
            <a:t>First argument :  	</a:t>
          </a:r>
          <a:endParaRPr lang="en-US" dirty="0"/>
        </a:p>
      </dgm:t>
    </dgm:pt>
    <dgm:pt modelId="{84E5B199-737D-439A-93C7-EBD52F3B6CA8}" type="parTrans" cxnId="{B32DEDB0-BD1B-46D6-81D5-5C52AC1A9A10}">
      <dgm:prSet/>
      <dgm:spPr/>
      <dgm:t>
        <a:bodyPr/>
        <a:lstStyle/>
        <a:p>
          <a:endParaRPr lang="en-US"/>
        </a:p>
      </dgm:t>
    </dgm:pt>
    <dgm:pt modelId="{B51268F9-D6AF-42A6-8F4B-09DB1F83EA10}" type="sibTrans" cxnId="{B32DEDB0-BD1B-46D6-81D5-5C52AC1A9A10}">
      <dgm:prSet/>
      <dgm:spPr/>
      <dgm:t>
        <a:bodyPr/>
        <a:lstStyle/>
        <a:p>
          <a:endParaRPr lang="en-US"/>
        </a:p>
      </dgm:t>
    </dgm:pt>
    <dgm:pt modelId="{942438CF-2402-4B46-97F5-8D939EBDFC61}">
      <dgm:prSet/>
      <dgm:spPr/>
      <dgm:t>
        <a:bodyPr/>
        <a:lstStyle/>
        <a:p>
          <a:r>
            <a:rPr lang="en-US" b="0" i="0" dirty="0">
              <a:latin typeface="+mn-lt"/>
            </a:rPr>
            <a:t>The function with your Effect’s logic. </a:t>
          </a:r>
          <a:endParaRPr lang="en-US" dirty="0">
            <a:latin typeface="+mn-lt"/>
          </a:endParaRPr>
        </a:p>
      </dgm:t>
    </dgm:pt>
    <dgm:pt modelId="{EE2BE6BC-F872-4576-9A8C-E166DDB50CB3}" type="parTrans" cxnId="{E556C6ED-4276-42E2-9DD4-79A398B73D6C}">
      <dgm:prSet/>
      <dgm:spPr/>
      <dgm:t>
        <a:bodyPr/>
        <a:lstStyle/>
        <a:p>
          <a:endParaRPr lang="en-US"/>
        </a:p>
      </dgm:t>
    </dgm:pt>
    <dgm:pt modelId="{8C4F9137-FD3A-471B-A074-777F030CD6C8}" type="sibTrans" cxnId="{E556C6ED-4276-42E2-9DD4-79A398B73D6C}">
      <dgm:prSet/>
      <dgm:spPr/>
      <dgm:t>
        <a:bodyPr/>
        <a:lstStyle/>
        <a:p>
          <a:endParaRPr lang="en-US"/>
        </a:p>
      </dgm:t>
    </dgm:pt>
    <dgm:pt modelId="{77FD7880-A9C2-4605-9DC9-9C387F43F85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>
              <a:latin typeface="+mn-lt"/>
            </a:rPr>
            <a:t>When your component </a:t>
          </a:r>
          <a:r>
            <a:rPr lang="en-US" b="1" i="0" dirty="0">
              <a:latin typeface="+mn-lt"/>
            </a:rPr>
            <a:t>is added to the DOM,</a:t>
          </a:r>
          <a:r>
            <a:rPr lang="en-US" b="0" i="0" dirty="0">
              <a:latin typeface="+mn-lt"/>
            </a:rPr>
            <a:t> React will run your setup function. </a:t>
          </a:r>
          <a:endParaRPr lang="en-US" dirty="0">
            <a:latin typeface="+mn-lt"/>
          </a:endParaRPr>
        </a:p>
      </dgm:t>
    </dgm:pt>
    <dgm:pt modelId="{B5556790-EF4D-4CE0-B2C5-5D6F24730BB2}" type="parTrans" cxnId="{3CF66F47-EAF7-4E62-8A91-168F55829EC0}">
      <dgm:prSet/>
      <dgm:spPr/>
      <dgm:t>
        <a:bodyPr/>
        <a:lstStyle/>
        <a:p>
          <a:endParaRPr lang="en-US"/>
        </a:p>
      </dgm:t>
    </dgm:pt>
    <dgm:pt modelId="{CAE8DBA2-F074-4569-81F9-2A819D4F6534}" type="sibTrans" cxnId="{3CF66F47-EAF7-4E62-8A91-168F55829EC0}">
      <dgm:prSet/>
      <dgm:spPr/>
      <dgm:t>
        <a:bodyPr/>
        <a:lstStyle/>
        <a:p>
          <a:endParaRPr lang="en-US"/>
        </a:p>
      </dgm:t>
    </dgm:pt>
    <dgm:pt modelId="{B962FEE8-3664-4136-B4A5-77EF05366E9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>
              <a:latin typeface="+mn-lt"/>
            </a:rPr>
            <a:t>After </a:t>
          </a:r>
          <a:r>
            <a:rPr lang="en-US" b="1" i="0" dirty="0">
              <a:latin typeface="+mn-lt"/>
            </a:rPr>
            <a:t>every re-render with changed dependencies</a:t>
          </a:r>
          <a:r>
            <a:rPr lang="en-US" b="0" i="0" dirty="0">
              <a:latin typeface="+mn-lt"/>
            </a:rPr>
            <a:t>, React will first run the cleanup function (if you provided it) with the old values, and then run your setup function with the new values. </a:t>
          </a:r>
          <a:endParaRPr lang="en-US" dirty="0">
            <a:latin typeface="+mn-lt"/>
          </a:endParaRPr>
        </a:p>
      </dgm:t>
    </dgm:pt>
    <dgm:pt modelId="{F86C6BB9-19EA-44E8-898F-C664088153F6}" type="parTrans" cxnId="{3BB74ECC-3403-45EC-BAD1-A8173FBF685F}">
      <dgm:prSet/>
      <dgm:spPr/>
      <dgm:t>
        <a:bodyPr/>
        <a:lstStyle/>
        <a:p>
          <a:endParaRPr lang="en-US"/>
        </a:p>
      </dgm:t>
    </dgm:pt>
    <dgm:pt modelId="{8B1DB703-5C92-42A8-AA03-37CBD4C5A527}" type="sibTrans" cxnId="{3BB74ECC-3403-45EC-BAD1-A8173FBF685F}">
      <dgm:prSet/>
      <dgm:spPr/>
      <dgm:t>
        <a:bodyPr/>
        <a:lstStyle/>
        <a:p>
          <a:endParaRPr lang="en-US"/>
        </a:p>
      </dgm:t>
    </dgm:pt>
    <dgm:pt modelId="{BA791BD8-DD8A-4403-A04A-B07BA74CFAA8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i="0" dirty="0">
              <a:latin typeface="+mn-lt"/>
            </a:rPr>
            <a:t>After your </a:t>
          </a:r>
          <a:r>
            <a:rPr lang="en-US" b="1" i="0" dirty="0">
              <a:latin typeface="+mn-lt"/>
            </a:rPr>
            <a:t>component is removed from the DOM</a:t>
          </a:r>
          <a:r>
            <a:rPr lang="en-US" b="0" i="0" dirty="0">
              <a:latin typeface="+mn-lt"/>
            </a:rPr>
            <a:t>, React will run your cleanup function.</a:t>
          </a:r>
          <a:endParaRPr lang="en-US" dirty="0">
            <a:latin typeface="+mn-lt"/>
          </a:endParaRPr>
        </a:p>
      </dgm:t>
    </dgm:pt>
    <dgm:pt modelId="{B2FD8441-46F5-4BEB-B81F-972FA079A40B}" type="parTrans" cxnId="{16F4329A-FC28-44BE-874D-17E9E913CCE3}">
      <dgm:prSet/>
      <dgm:spPr/>
      <dgm:t>
        <a:bodyPr/>
        <a:lstStyle/>
        <a:p>
          <a:endParaRPr lang="en-US"/>
        </a:p>
      </dgm:t>
    </dgm:pt>
    <dgm:pt modelId="{2F5EA466-940D-4A6C-B2FE-8B31C2399E58}" type="sibTrans" cxnId="{16F4329A-FC28-44BE-874D-17E9E913CCE3}">
      <dgm:prSet/>
      <dgm:spPr/>
      <dgm:t>
        <a:bodyPr/>
        <a:lstStyle/>
        <a:p>
          <a:endParaRPr lang="en-US"/>
        </a:p>
      </dgm:t>
    </dgm:pt>
    <dgm:pt modelId="{8CA0AE3C-3BBB-4865-AF3F-050BFA3167AA}">
      <dgm:prSet/>
      <dgm:spPr/>
      <dgm:t>
        <a:bodyPr/>
        <a:lstStyle/>
        <a:p>
          <a:pPr>
            <a:defRPr b="1"/>
          </a:pPr>
          <a:r>
            <a:rPr lang="en-US" dirty="0"/>
            <a:t>Second argument : </a:t>
          </a:r>
        </a:p>
      </dgm:t>
    </dgm:pt>
    <dgm:pt modelId="{8ADD6D2E-905F-480C-ACDF-92E78C6677CE}" type="parTrans" cxnId="{81714070-0B8B-4C6F-9335-D9B39CB7DB8F}">
      <dgm:prSet/>
      <dgm:spPr/>
      <dgm:t>
        <a:bodyPr/>
        <a:lstStyle/>
        <a:p>
          <a:endParaRPr lang="en-US"/>
        </a:p>
      </dgm:t>
    </dgm:pt>
    <dgm:pt modelId="{5526D42C-BE57-4753-826E-006AC066A03B}" type="sibTrans" cxnId="{81714070-0B8B-4C6F-9335-D9B39CB7DB8F}">
      <dgm:prSet/>
      <dgm:spPr/>
      <dgm:t>
        <a:bodyPr/>
        <a:lstStyle/>
        <a:p>
          <a:endParaRPr lang="en-US"/>
        </a:p>
      </dgm:t>
    </dgm:pt>
    <dgm:pt modelId="{2C70A969-C470-4F70-BE32-C9380DCC7918}">
      <dgm:prSet/>
      <dgm:spPr/>
      <dgm:t>
        <a:bodyPr/>
        <a:lstStyle/>
        <a:p>
          <a:r>
            <a:rPr lang="en-US" b="0" i="0" baseline="0"/>
            <a:t>The list of all reactive values</a:t>
          </a:r>
          <a:endParaRPr lang="en-US"/>
        </a:p>
      </dgm:t>
    </dgm:pt>
    <dgm:pt modelId="{88413C04-6652-4C21-A835-655A7FF7BEE4}" type="parTrans" cxnId="{A9259B7B-29A3-42AE-B003-FC3788AAEC5D}">
      <dgm:prSet/>
      <dgm:spPr/>
      <dgm:t>
        <a:bodyPr/>
        <a:lstStyle/>
        <a:p>
          <a:endParaRPr lang="en-US"/>
        </a:p>
      </dgm:t>
    </dgm:pt>
    <dgm:pt modelId="{43805901-0790-4D1A-BBEB-50BFAE657330}" type="sibTrans" cxnId="{A9259B7B-29A3-42AE-B003-FC3788AAEC5D}">
      <dgm:prSet/>
      <dgm:spPr/>
      <dgm:t>
        <a:bodyPr/>
        <a:lstStyle/>
        <a:p>
          <a:endParaRPr lang="en-US"/>
        </a:p>
      </dgm:t>
    </dgm:pt>
    <dgm:pt modelId="{39504951-A1A4-46DD-B20C-1D67A4E4B021}">
      <dgm:prSet/>
      <dgm:spPr/>
      <dgm:t>
        <a:bodyPr/>
        <a:lstStyle/>
        <a:p>
          <a:r>
            <a:rPr lang="en-US" b="0" i="0" baseline="0"/>
            <a:t>Reactive values include props, state, and all the variables and functions declared directly inside your component body </a:t>
          </a:r>
          <a:endParaRPr lang="en-US"/>
        </a:p>
      </dgm:t>
    </dgm:pt>
    <dgm:pt modelId="{F57F4B19-30F7-4981-9654-7A4A412EF299}" type="parTrans" cxnId="{0C574E82-D01A-4804-95B7-7AD46A211171}">
      <dgm:prSet/>
      <dgm:spPr/>
      <dgm:t>
        <a:bodyPr/>
        <a:lstStyle/>
        <a:p>
          <a:endParaRPr lang="en-US"/>
        </a:p>
      </dgm:t>
    </dgm:pt>
    <dgm:pt modelId="{ACFD7D63-545B-4E5A-8C94-49B864242E4B}" type="sibTrans" cxnId="{0C574E82-D01A-4804-95B7-7AD46A211171}">
      <dgm:prSet/>
      <dgm:spPr/>
      <dgm:t>
        <a:bodyPr/>
        <a:lstStyle/>
        <a:p>
          <a:endParaRPr lang="en-US"/>
        </a:p>
      </dgm:t>
    </dgm:pt>
    <dgm:pt modelId="{07505430-19D2-4695-ABB1-C38496441FA8}">
      <dgm:prSet/>
      <dgm:spPr/>
      <dgm:t>
        <a:bodyPr/>
        <a:lstStyle/>
        <a:p>
          <a:r>
            <a:rPr lang="en-US" b="0" i="0" dirty="0">
              <a:latin typeface="+mn-lt"/>
            </a:rPr>
            <a:t>This function may also optionally return a </a:t>
          </a:r>
          <a:r>
            <a:rPr lang="en-US" b="0" i="1" dirty="0">
              <a:latin typeface="+mn-lt"/>
            </a:rPr>
            <a:t>cleanup</a:t>
          </a:r>
          <a:r>
            <a:rPr lang="en-US" b="0" i="0" dirty="0">
              <a:latin typeface="+mn-lt"/>
            </a:rPr>
            <a:t> function. </a:t>
          </a:r>
          <a:endParaRPr lang="en-US" dirty="0">
            <a:latin typeface="+mn-lt"/>
          </a:endParaRPr>
        </a:p>
      </dgm:t>
    </dgm:pt>
    <dgm:pt modelId="{A548F227-6E33-436B-8F80-CE6CE412781A}" type="parTrans" cxnId="{2B63F6F5-B0FB-41CA-B9E2-BDBAFD3FD541}">
      <dgm:prSet/>
      <dgm:spPr/>
      <dgm:t>
        <a:bodyPr/>
        <a:lstStyle/>
        <a:p>
          <a:endParaRPr lang="en-US"/>
        </a:p>
      </dgm:t>
    </dgm:pt>
    <dgm:pt modelId="{86F658A0-AEE0-47E6-84CE-EEF6D26BFF42}" type="sibTrans" cxnId="{2B63F6F5-B0FB-41CA-B9E2-BDBAFD3FD541}">
      <dgm:prSet/>
      <dgm:spPr/>
      <dgm:t>
        <a:bodyPr/>
        <a:lstStyle/>
        <a:p>
          <a:endParaRPr lang="en-US"/>
        </a:p>
      </dgm:t>
    </dgm:pt>
    <dgm:pt modelId="{ECBCDD77-BB73-4556-B233-19FC40210AC3}" type="pres">
      <dgm:prSet presAssocID="{9133E4F7-3391-41B7-8095-6C6BDE3A4B3C}" presName="linear" presStyleCnt="0">
        <dgm:presLayoutVars>
          <dgm:animLvl val="lvl"/>
          <dgm:resizeHandles val="exact"/>
        </dgm:presLayoutVars>
      </dgm:prSet>
      <dgm:spPr/>
    </dgm:pt>
    <dgm:pt modelId="{BBFF5CCE-5D85-4456-8ECD-88DB89F7FF12}" type="pres">
      <dgm:prSet presAssocID="{ED98597F-F7EF-4ACB-9E6A-4AA3DC30C2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C4EC64-F894-4FE0-ABE4-579296D41369}" type="pres">
      <dgm:prSet presAssocID="{ED98597F-F7EF-4ACB-9E6A-4AA3DC30C209}" presName="childText" presStyleLbl="revTx" presStyleIdx="0" presStyleCnt="2">
        <dgm:presLayoutVars>
          <dgm:bulletEnabled val="1"/>
        </dgm:presLayoutVars>
      </dgm:prSet>
      <dgm:spPr/>
    </dgm:pt>
    <dgm:pt modelId="{1CCD732A-A474-4E01-9CC3-97C418DE3CE2}" type="pres">
      <dgm:prSet presAssocID="{8CA0AE3C-3BBB-4865-AF3F-050BFA3167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6FEBFA-C3A1-4036-BF81-BC8FCBDCD61C}" type="pres">
      <dgm:prSet presAssocID="{8CA0AE3C-3BBB-4865-AF3F-050BFA3167A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A36C25-5A95-41B7-BC6B-E3635AC9A6C2}" type="presOf" srcId="{BA791BD8-DD8A-4403-A04A-B07BA74CFAA8}" destId="{04C4EC64-F894-4FE0-ABE4-579296D41369}" srcOrd="0" destOrd="4" presId="urn:microsoft.com/office/officeart/2005/8/layout/vList2"/>
    <dgm:cxn modelId="{86A0023C-5D47-4EA0-A99F-67FFEDE0750C}" type="presOf" srcId="{B962FEE8-3664-4136-B4A5-77EF05366E93}" destId="{04C4EC64-F894-4FE0-ABE4-579296D41369}" srcOrd="0" destOrd="3" presId="urn:microsoft.com/office/officeart/2005/8/layout/vList2"/>
    <dgm:cxn modelId="{9BFF1164-512D-41EA-BA4F-F646FA9EC2B6}" type="presOf" srcId="{07505430-19D2-4695-ABB1-C38496441FA8}" destId="{04C4EC64-F894-4FE0-ABE4-579296D41369}" srcOrd="0" destOrd="1" presId="urn:microsoft.com/office/officeart/2005/8/layout/vList2"/>
    <dgm:cxn modelId="{3CF66F47-EAF7-4E62-8A91-168F55829EC0}" srcId="{07505430-19D2-4695-ABB1-C38496441FA8}" destId="{77FD7880-A9C2-4605-9DC9-9C387F43F850}" srcOrd="0" destOrd="0" parTransId="{B5556790-EF4D-4CE0-B2C5-5D6F24730BB2}" sibTransId="{CAE8DBA2-F074-4569-81F9-2A819D4F6534}"/>
    <dgm:cxn modelId="{D1203D48-9F72-45C5-9AD3-30C55EB08CB5}" type="presOf" srcId="{ED98597F-F7EF-4ACB-9E6A-4AA3DC30C209}" destId="{BBFF5CCE-5D85-4456-8ECD-88DB89F7FF12}" srcOrd="0" destOrd="0" presId="urn:microsoft.com/office/officeart/2005/8/layout/vList2"/>
    <dgm:cxn modelId="{81714070-0B8B-4C6F-9335-D9B39CB7DB8F}" srcId="{9133E4F7-3391-41B7-8095-6C6BDE3A4B3C}" destId="{8CA0AE3C-3BBB-4865-AF3F-050BFA3167AA}" srcOrd="1" destOrd="0" parTransId="{8ADD6D2E-905F-480C-ACDF-92E78C6677CE}" sibTransId="{5526D42C-BE57-4753-826E-006AC066A03B}"/>
    <dgm:cxn modelId="{1A29AE51-1754-4CE6-B6E7-BB6AD93D0229}" type="presOf" srcId="{77FD7880-A9C2-4605-9DC9-9C387F43F850}" destId="{04C4EC64-F894-4FE0-ABE4-579296D41369}" srcOrd="0" destOrd="2" presId="urn:microsoft.com/office/officeart/2005/8/layout/vList2"/>
    <dgm:cxn modelId="{A9259B7B-29A3-42AE-B003-FC3788AAEC5D}" srcId="{8CA0AE3C-3BBB-4865-AF3F-050BFA3167AA}" destId="{2C70A969-C470-4F70-BE32-C9380DCC7918}" srcOrd="0" destOrd="0" parTransId="{88413C04-6652-4C21-A835-655A7FF7BEE4}" sibTransId="{43805901-0790-4D1A-BBEB-50BFAE657330}"/>
    <dgm:cxn modelId="{0C574E82-D01A-4804-95B7-7AD46A211171}" srcId="{8CA0AE3C-3BBB-4865-AF3F-050BFA3167AA}" destId="{39504951-A1A4-46DD-B20C-1D67A4E4B021}" srcOrd="1" destOrd="0" parTransId="{F57F4B19-30F7-4981-9654-7A4A412EF299}" sibTransId="{ACFD7D63-545B-4E5A-8C94-49B864242E4B}"/>
    <dgm:cxn modelId="{D5557095-1411-4641-87D8-A376FDD5D2B7}" type="presOf" srcId="{8CA0AE3C-3BBB-4865-AF3F-050BFA3167AA}" destId="{1CCD732A-A474-4E01-9CC3-97C418DE3CE2}" srcOrd="0" destOrd="0" presId="urn:microsoft.com/office/officeart/2005/8/layout/vList2"/>
    <dgm:cxn modelId="{16F4329A-FC28-44BE-874D-17E9E913CCE3}" srcId="{07505430-19D2-4695-ABB1-C38496441FA8}" destId="{BA791BD8-DD8A-4403-A04A-B07BA74CFAA8}" srcOrd="2" destOrd="0" parTransId="{B2FD8441-46F5-4BEB-B81F-972FA079A40B}" sibTransId="{2F5EA466-940D-4A6C-B2FE-8B31C2399E58}"/>
    <dgm:cxn modelId="{54EBA0A0-1B75-4346-8D54-31B4FE80D1AC}" type="presOf" srcId="{9133E4F7-3391-41B7-8095-6C6BDE3A4B3C}" destId="{ECBCDD77-BB73-4556-B233-19FC40210AC3}" srcOrd="0" destOrd="0" presId="urn:microsoft.com/office/officeart/2005/8/layout/vList2"/>
    <dgm:cxn modelId="{398148A3-95AB-4DEC-9A58-DE73CCEC49B3}" type="presOf" srcId="{2C70A969-C470-4F70-BE32-C9380DCC7918}" destId="{C26FEBFA-C3A1-4036-BF81-BC8FCBDCD61C}" srcOrd="0" destOrd="0" presId="urn:microsoft.com/office/officeart/2005/8/layout/vList2"/>
    <dgm:cxn modelId="{B32DEDB0-BD1B-46D6-81D5-5C52AC1A9A10}" srcId="{9133E4F7-3391-41B7-8095-6C6BDE3A4B3C}" destId="{ED98597F-F7EF-4ACB-9E6A-4AA3DC30C209}" srcOrd="0" destOrd="0" parTransId="{84E5B199-737D-439A-93C7-EBD52F3B6CA8}" sibTransId="{B51268F9-D6AF-42A6-8F4B-09DB1F83EA10}"/>
    <dgm:cxn modelId="{DDC11BC6-F6F5-4F8B-A171-1CBC23D97AC3}" type="presOf" srcId="{942438CF-2402-4B46-97F5-8D939EBDFC61}" destId="{04C4EC64-F894-4FE0-ABE4-579296D41369}" srcOrd="0" destOrd="0" presId="urn:microsoft.com/office/officeart/2005/8/layout/vList2"/>
    <dgm:cxn modelId="{3BB74ECC-3403-45EC-BAD1-A8173FBF685F}" srcId="{07505430-19D2-4695-ABB1-C38496441FA8}" destId="{B962FEE8-3664-4136-B4A5-77EF05366E93}" srcOrd="1" destOrd="0" parTransId="{F86C6BB9-19EA-44E8-898F-C664088153F6}" sibTransId="{8B1DB703-5C92-42A8-AA03-37CBD4C5A527}"/>
    <dgm:cxn modelId="{E556C6ED-4276-42E2-9DD4-79A398B73D6C}" srcId="{ED98597F-F7EF-4ACB-9E6A-4AA3DC30C209}" destId="{942438CF-2402-4B46-97F5-8D939EBDFC61}" srcOrd="0" destOrd="0" parTransId="{EE2BE6BC-F872-4576-9A8C-E166DDB50CB3}" sibTransId="{8C4F9137-FD3A-471B-A074-777F030CD6C8}"/>
    <dgm:cxn modelId="{2B63F6F5-B0FB-41CA-B9E2-BDBAFD3FD541}" srcId="{ED98597F-F7EF-4ACB-9E6A-4AA3DC30C209}" destId="{07505430-19D2-4695-ABB1-C38496441FA8}" srcOrd="1" destOrd="0" parTransId="{A548F227-6E33-436B-8F80-CE6CE412781A}" sibTransId="{86F658A0-AEE0-47E6-84CE-EEF6D26BFF42}"/>
    <dgm:cxn modelId="{F3FCFCFD-8A05-45C0-88EF-6982CD0381BF}" type="presOf" srcId="{39504951-A1A4-46DD-B20C-1D67A4E4B021}" destId="{C26FEBFA-C3A1-4036-BF81-BC8FCBDCD61C}" srcOrd="0" destOrd="1" presId="urn:microsoft.com/office/officeart/2005/8/layout/vList2"/>
    <dgm:cxn modelId="{557CD983-EA13-47B0-8DE9-862232B133C3}" type="presParOf" srcId="{ECBCDD77-BB73-4556-B233-19FC40210AC3}" destId="{BBFF5CCE-5D85-4456-8ECD-88DB89F7FF12}" srcOrd="0" destOrd="0" presId="urn:microsoft.com/office/officeart/2005/8/layout/vList2"/>
    <dgm:cxn modelId="{0BD4B4FB-4698-4398-84DB-CD4DE873519B}" type="presParOf" srcId="{ECBCDD77-BB73-4556-B233-19FC40210AC3}" destId="{04C4EC64-F894-4FE0-ABE4-579296D41369}" srcOrd="1" destOrd="0" presId="urn:microsoft.com/office/officeart/2005/8/layout/vList2"/>
    <dgm:cxn modelId="{60193C27-BAB9-45E2-8CF0-7EB419D7F5D0}" type="presParOf" srcId="{ECBCDD77-BB73-4556-B233-19FC40210AC3}" destId="{1CCD732A-A474-4E01-9CC3-97C418DE3CE2}" srcOrd="2" destOrd="0" presId="urn:microsoft.com/office/officeart/2005/8/layout/vList2"/>
    <dgm:cxn modelId="{939051F6-0CD6-4891-B196-67FBB4914B14}" type="presParOf" srcId="{ECBCDD77-BB73-4556-B233-19FC40210AC3}" destId="{C26FEBFA-C3A1-4036-BF81-BC8FCBDCD6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47D38-296E-4683-826B-031B504CBF57}">
      <dsp:nvSpPr>
        <dsp:cNvPr id="0" name=""/>
        <dsp:cNvSpPr/>
      </dsp:nvSpPr>
      <dsp:spPr>
        <a:xfrm>
          <a:off x="0" y="104220"/>
          <a:ext cx="6796351" cy="1054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Syntax 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700" kern="1200" dirty="0"/>
          </a:br>
          <a:r>
            <a:rPr lang="en-US" sz="1700" kern="1200" dirty="0"/>
            <a:t>const [ state, </a:t>
          </a:r>
          <a:r>
            <a:rPr lang="en-US" sz="1700" kern="1200" dirty="0" err="1"/>
            <a:t>setState</a:t>
          </a:r>
          <a:r>
            <a:rPr lang="en-US" sz="1700" kern="1200" dirty="0"/>
            <a:t>]  = </a:t>
          </a:r>
          <a:r>
            <a:rPr lang="en-US" sz="1700" kern="1200" dirty="0" err="1"/>
            <a:t>useState</a:t>
          </a:r>
          <a:r>
            <a:rPr lang="en-US" sz="1700" kern="1200" dirty="0"/>
            <a:t>(</a:t>
          </a:r>
          <a:r>
            <a:rPr lang="en-US" sz="1700" kern="1200" dirty="0" err="1"/>
            <a:t>defaultValue</a:t>
          </a:r>
          <a:r>
            <a:rPr lang="en-US" sz="1700" kern="1200" dirty="0"/>
            <a:t>)</a:t>
          </a:r>
        </a:p>
      </dsp:txBody>
      <dsp:txXfrm>
        <a:off x="51460" y="155680"/>
        <a:ext cx="6693431" cy="951250"/>
      </dsp:txXfrm>
    </dsp:sp>
    <dsp:sp modelId="{690F9586-A985-456D-9A59-5C4E12319001}">
      <dsp:nvSpPr>
        <dsp:cNvPr id="0" name=""/>
        <dsp:cNvSpPr/>
      </dsp:nvSpPr>
      <dsp:spPr>
        <a:xfrm>
          <a:off x="0" y="1207350"/>
          <a:ext cx="6796351" cy="1054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state : will be the current data snapshot </a:t>
          </a:r>
        </a:p>
      </dsp:txBody>
      <dsp:txXfrm>
        <a:off x="51460" y="1258810"/>
        <a:ext cx="6693431" cy="951250"/>
      </dsp:txXfrm>
    </dsp:sp>
    <dsp:sp modelId="{BC873B8C-D25E-4E1F-9075-2DB4D5E510AA}">
      <dsp:nvSpPr>
        <dsp:cNvPr id="0" name=""/>
        <dsp:cNvSpPr/>
      </dsp:nvSpPr>
      <dsp:spPr>
        <a:xfrm>
          <a:off x="0" y="2310480"/>
          <a:ext cx="6796351" cy="1054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setState :  function that is used to update the state</a:t>
          </a:r>
        </a:p>
      </dsp:txBody>
      <dsp:txXfrm>
        <a:off x="51460" y="2361940"/>
        <a:ext cx="6693431" cy="951250"/>
      </dsp:txXfrm>
    </dsp:sp>
    <dsp:sp modelId="{ED1F8166-30C5-451B-B6CB-2BC8B57A9BC9}">
      <dsp:nvSpPr>
        <dsp:cNvPr id="0" name=""/>
        <dsp:cNvSpPr/>
      </dsp:nvSpPr>
      <dsp:spPr>
        <a:xfrm>
          <a:off x="0" y="3413610"/>
          <a:ext cx="6796351" cy="1054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 : calling </a:t>
          </a:r>
          <a:r>
            <a:rPr lang="en-US" sz="1700" kern="1200" dirty="0" err="1"/>
            <a:t>setState</a:t>
          </a:r>
          <a:r>
            <a:rPr lang="en-US" sz="1700" kern="1200" dirty="0"/>
            <a:t>  will also tell react that </a:t>
          </a:r>
          <a:r>
            <a:rPr lang="en-US" sz="1700" b="0" i="1" kern="1200" dirty="0"/>
            <a:t>the component  function </a:t>
          </a:r>
          <a:r>
            <a:rPr lang="en-US" sz="1700" b="1" i="1" kern="1200" dirty="0"/>
            <a:t>needs to be executed again </a:t>
          </a:r>
          <a:endParaRPr lang="en-US" sz="1700" b="1" kern="1200" dirty="0"/>
        </a:p>
      </dsp:txBody>
      <dsp:txXfrm>
        <a:off x="51460" y="3465070"/>
        <a:ext cx="6693431" cy="95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67BC-67EB-40D5-A40B-B492D83C7AA4}">
      <dsp:nvSpPr>
        <dsp:cNvPr id="0" name=""/>
        <dsp:cNvSpPr/>
      </dsp:nvSpPr>
      <dsp:spPr>
        <a:xfrm>
          <a:off x="0" y="598618"/>
          <a:ext cx="837845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61" tIns="249936" rIns="65026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✓  </a:t>
          </a:r>
          <a:r>
            <a:rPr lang="en-US" sz="2000" b="1" kern="1200" dirty="0" err="1">
              <a:solidFill>
                <a:srgbClr val="92D050"/>
              </a:solidFill>
            </a:rPr>
            <a:t>setState</a:t>
          </a:r>
          <a:r>
            <a:rPr lang="en-US" sz="2000" b="1" kern="1200" dirty="0">
              <a:solidFill>
                <a:srgbClr val="92D050"/>
              </a:solidFill>
            </a:rPr>
            <a:t>(</a:t>
          </a:r>
          <a:r>
            <a:rPr lang="en-US" sz="2000" b="1" kern="1200" dirty="0" err="1">
              <a:solidFill>
                <a:srgbClr val="92D050"/>
              </a:solidFill>
            </a:rPr>
            <a:t>prevValue</a:t>
          </a:r>
          <a:r>
            <a:rPr lang="en-US" sz="2000" b="1" kern="1200" dirty="0">
              <a:solidFill>
                <a:srgbClr val="92D050"/>
              </a:solidFill>
            </a:rPr>
            <a:t> =&gt; !</a:t>
          </a:r>
          <a:r>
            <a:rPr lang="en-US" sz="2000" b="1" kern="1200" dirty="0" err="1">
              <a:solidFill>
                <a:srgbClr val="92D050"/>
              </a:solidFill>
            </a:rPr>
            <a:t>prevValue</a:t>
          </a:r>
          <a:r>
            <a:rPr lang="en-US" sz="2000" b="1" kern="1200" dirty="0">
              <a:solidFill>
                <a:srgbClr val="92D050"/>
              </a:solidFill>
            </a:rPr>
            <a:t>)           </a:t>
          </a:r>
          <a:endParaRPr lang="en-US" sz="2000" kern="1200" dirty="0">
            <a:solidFill>
              <a:srgbClr val="92D05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✕  </a:t>
          </a:r>
          <a:r>
            <a:rPr lang="en-US" sz="2000" b="1" kern="1200" dirty="0" err="1">
              <a:solidFill>
                <a:srgbClr val="FF0000"/>
              </a:solidFill>
            </a:rPr>
            <a:t>setState</a:t>
          </a:r>
          <a:r>
            <a:rPr lang="en-US" sz="2000" b="1" kern="1200" dirty="0">
              <a:solidFill>
                <a:srgbClr val="FF0000"/>
              </a:solidFill>
            </a:rPr>
            <a:t> ( !value)                  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0" y="598618"/>
        <a:ext cx="8378456" cy="1058400"/>
      </dsp:txXfrm>
    </dsp:sp>
    <dsp:sp modelId="{5A99AA24-27AB-47D1-8718-A6DE415855FC}">
      <dsp:nvSpPr>
        <dsp:cNvPr id="0" name=""/>
        <dsp:cNvSpPr/>
      </dsp:nvSpPr>
      <dsp:spPr>
        <a:xfrm>
          <a:off x="398467" y="5294"/>
          <a:ext cx="7977153" cy="7704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80" tIns="0" rIns="2216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While updating state using </a:t>
          </a:r>
          <a:r>
            <a:rPr lang="en-US" sz="1800" kern="1200" dirty="0" err="1"/>
            <a:t>setState</a:t>
          </a:r>
          <a:r>
            <a:rPr lang="en-US" sz="1800" kern="1200" dirty="0"/>
            <a:t> use a function instead of the state directly </a:t>
          </a:r>
        </a:p>
      </dsp:txBody>
      <dsp:txXfrm>
        <a:off x="436077" y="42904"/>
        <a:ext cx="7901933" cy="695223"/>
      </dsp:txXfrm>
    </dsp:sp>
    <dsp:sp modelId="{18732C3D-2A76-4979-A192-B2AF4B8E7ACB}">
      <dsp:nvSpPr>
        <dsp:cNvPr id="0" name=""/>
        <dsp:cNvSpPr/>
      </dsp:nvSpPr>
      <dsp:spPr>
        <a:xfrm>
          <a:off x="0" y="2408034"/>
          <a:ext cx="8378456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105065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61" tIns="249936" rIns="65026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✓ </a:t>
          </a:r>
          <a:r>
            <a:rPr lang="en-US" sz="2000" b="1" kern="1200" dirty="0">
              <a:solidFill>
                <a:srgbClr val="92D050"/>
              </a:solidFill>
            </a:rPr>
            <a:t>Const </a:t>
          </a:r>
          <a:r>
            <a:rPr lang="en-US" sz="2000" b="1" kern="1200" dirty="0" err="1">
              <a:solidFill>
                <a:srgbClr val="92D050"/>
              </a:solidFill>
            </a:rPr>
            <a:t>newObject</a:t>
          </a:r>
          <a:r>
            <a:rPr lang="en-US" sz="2000" b="1" kern="1200" dirty="0">
              <a:solidFill>
                <a:srgbClr val="92D050"/>
              </a:solidFill>
            </a:rPr>
            <a:t> = […</a:t>
          </a:r>
          <a:r>
            <a:rPr lang="en-US" sz="2000" b="1" kern="1200" dirty="0" err="1">
              <a:solidFill>
                <a:srgbClr val="92D050"/>
              </a:solidFill>
            </a:rPr>
            <a:t>stateObject</a:t>
          </a:r>
          <a:r>
            <a:rPr lang="en-US" sz="2000" b="1" kern="1200" dirty="0">
              <a:solidFill>
                <a:srgbClr val="92D050"/>
              </a:solidFill>
            </a:rPr>
            <a:t>] 		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>
              <a:solidFill>
                <a:srgbClr val="92D050"/>
              </a:solidFill>
            </a:rPr>
            <a:t>newObject.name =‘react’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✕ </a:t>
          </a:r>
          <a:r>
            <a:rPr lang="en-US" sz="2000" b="1" kern="1200" dirty="0">
              <a:solidFill>
                <a:srgbClr val="FF0000"/>
              </a:solidFill>
            </a:rPr>
            <a:t>Const </a:t>
          </a:r>
          <a:r>
            <a:rPr lang="en-US" sz="2000" b="1" kern="1200" dirty="0" err="1">
              <a:solidFill>
                <a:srgbClr val="FF0000"/>
              </a:solidFill>
            </a:rPr>
            <a:t>newObject</a:t>
          </a:r>
          <a:r>
            <a:rPr lang="en-US" sz="2000" b="1" kern="1200" dirty="0">
              <a:solidFill>
                <a:srgbClr val="FF0000"/>
              </a:solidFill>
            </a:rPr>
            <a:t> = </a:t>
          </a:r>
          <a:r>
            <a:rPr lang="en-US" sz="2000" b="1" kern="1200" dirty="0" err="1">
              <a:solidFill>
                <a:srgbClr val="FF0000"/>
              </a:solidFill>
            </a:rPr>
            <a:t>stateObject</a:t>
          </a:r>
          <a:endParaRPr lang="en-US" sz="2000" b="1" kern="1200" dirty="0">
            <a:solidFill>
              <a:srgbClr val="FF000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>
              <a:solidFill>
                <a:srgbClr val="FF0000"/>
              </a:solidFill>
            </a:rPr>
            <a:t>stateObject.name =‘react’</a:t>
          </a:r>
        </a:p>
      </dsp:txBody>
      <dsp:txXfrm>
        <a:off x="0" y="2408034"/>
        <a:ext cx="8378456" cy="1738800"/>
      </dsp:txXfrm>
    </dsp:sp>
    <dsp:sp modelId="{B83BC397-6947-4EF9-A6E7-DD2A374340F2}">
      <dsp:nvSpPr>
        <dsp:cNvPr id="0" name=""/>
        <dsp:cNvSpPr/>
      </dsp:nvSpPr>
      <dsp:spPr>
        <a:xfrm>
          <a:off x="402967" y="1721818"/>
          <a:ext cx="7972805" cy="863336"/>
        </a:xfrm>
        <a:prstGeom prst="roundRect">
          <a:avLst/>
        </a:prstGeom>
        <a:solidFill>
          <a:schemeClr val="accent5">
            <a:hueOff val="-20105065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680" tIns="0" rIns="2216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 and arrays are reference values in java script and hence should not be mutated directly , Instead create a deep copy first.</a:t>
          </a:r>
        </a:p>
      </dsp:txBody>
      <dsp:txXfrm>
        <a:off x="445112" y="1763963"/>
        <a:ext cx="7888515" cy="779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F09D0-A364-4779-8C11-DF1F11C6058E}">
      <dsp:nvSpPr>
        <dsp:cNvPr id="0" name=""/>
        <dsp:cNvSpPr/>
      </dsp:nvSpPr>
      <dsp:spPr>
        <a:xfrm>
          <a:off x="0" y="371017"/>
          <a:ext cx="10961914" cy="814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6" tIns="458216" rIns="85076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always and only a ‘</a:t>
          </a:r>
          <a:r>
            <a:rPr lang="en-US" sz="1600" b="1" kern="1200" dirty="0"/>
            <a:t>current</a:t>
          </a:r>
          <a:r>
            <a:rPr lang="en-US" sz="1600" kern="1200" dirty="0"/>
            <a:t>’ property</a:t>
          </a:r>
        </a:p>
      </dsp:txBody>
      <dsp:txXfrm>
        <a:off x="0" y="371017"/>
        <a:ext cx="10961914" cy="814274"/>
      </dsp:txXfrm>
    </dsp:sp>
    <dsp:sp modelId="{53EA8BF5-15AD-4AC2-AB7B-3033BE26AF25}">
      <dsp:nvSpPr>
        <dsp:cNvPr id="0" name=""/>
        <dsp:cNvSpPr/>
      </dsp:nvSpPr>
      <dsp:spPr>
        <a:xfrm>
          <a:off x="521868" y="46297"/>
          <a:ext cx="1043735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034" tIns="0" rIns="2900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provides an object with current value, which when updating doesn’t trigger the re-render.</a:t>
          </a:r>
        </a:p>
      </dsp:txBody>
      <dsp:txXfrm>
        <a:off x="553571" y="78000"/>
        <a:ext cx="10373952" cy="586034"/>
      </dsp:txXfrm>
    </dsp:sp>
    <dsp:sp modelId="{F4EC3BF1-9E9C-403C-8405-89872FE48DA9}">
      <dsp:nvSpPr>
        <dsp:cNvPr id="0" name=""/>
        <dsp:cNvSpPr/>
      </dsp:nvSpPr>
      <dsp:spPr>
        <a:xfrm>
          <a:off x="0" y="1628812"/>
          <a:ext cx="10961914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6" tIns="458216" rIns="85076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const </a:t>
          </a:r>
          <a:r>
            <a:rPr lang="en-US" sz="1600" kern="1200" dirty="0" err="1"/>
            <a:t>refValue</a:t>
          </a:r>
          <a:r>
            <a:rPr lang="en-US" sz="1600" kern="1200" dirty="0"/>
            <a:t> = </a:t>
          </a:r>
          <a:r>
            <a:rPr lang="en-US" sz="1600" kern="1200" dirty="0" err="1"/>
            <a:t>useRef</a:t>
          </a:r>
          <a:r>
            <a:rPr lang="en-US" sz="1600" kern="1200" dirty="0"/>
            <a:t>(</a:t>
          </a:r>
          <a:r>
            <a:rPr lang="en-US" sz="1600" kern="1200" dirty="0" err="1"/>
            <a:t>defaultValue</a:t>
          </a:r>
          <a:r>
            <a:rPr lang="en-US" sz="1600" kern="1200" dirty="0"/>
            <a:t>)</a:t>
          </a:r>
        </a:p>
      </dsp:txBody>
      <dsp:txXfrm>
        <a:off x="0" y="1628812"/>
        <a:ext cx="10961914" cy="796950"/>
      </dsp:txXfrm>
    </dsp:sp>
    <dsp:sp modelId="{8C2A579B-FDBF-4BE7-88BD-05F251EC8654}">
      <dsp:nvSpPr>
        <dsp:cNvPr id="0" name=""/>
        <dsp:cNvSpPr/>
      </dsp:nvSpPr>
      <dsp:spPr>
        <a:xfrm>
          <a:off x="521868" y="1304092"/>
          <a:ext cx="1043735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034" tIns="0" rIns="2900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Syntax: </a:t>
          </a:r>
        </a:p>
      </dsp:txBody>
      <dsp:txXfrm>
        <a:off x="553571" y="1335795"/>
        <a:ext cx="10373952" cy="586034"/>
      </dsp:txXfrm>
    </dsp:sp>
    <dsp:sp modelId="{BD5AA0DC-5D44-465F-90E0-892269737256}">
      <dsp:nvSpPr>
        <dsp:cNvPr id="0" name=""/>
        <dsp:cNvSpPr/>
      </dsp:nvSpPr>
      <dsp:spPr>
        <a:xfrm>
          <a:off x="0" y="2869282"/>
          <a:ext cx="10961914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6" tIns="458216" rIns="85076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refValue</a:t>
          </a:r>
          <a:r>
            <a:rPr lang="en-US" sz="1600" kern="1200" dirty="0" err="1"/>
            <a:t>.current</a:t>
          </a:r>
          <a:r>
            <a:rPr lang="en-US" sz="1600" kern="1200" dirty="0"/>
            <a:t> </a:t>
          </a:r>
        </a:p>
      </dsp:txBody>
      <dsp:txXfrm>
        <a:off x="0" y="2869282"/>
        <a:ext cx="10961914" cy="796950"/>
      </dsp:txXfrm>
    </dsp:sp>
    <dsp:sp modelId="{5E19A79E-A653-4F9F-BC30-BCA4BC53E408}">
      <dsp:nvSpPr>
        <dsp:cNvPr id="0" name=""/>
        <dsp:cNvSpPr/>
      </dsp:nvSpPr>
      <dsp:spPr>
        <a:xfrm>
          <a:off x="521868" y="2544562"/>
          <a:ext cx="1043735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034" tIns="0" rIns="2900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Access the variable by:</a:t>
          </a:r>
        </a:p>
      </dsp:txBody>
      <dsp:txXfrm>
        <a:off x="553571" y="2576265"/>
        <a:ext cx="10373952" cy="586034"/>
      </dsp:txXfrm>
    </dsp:sp>
    <dsp:sp modelId="{B1D8244F-92C7-4D5C-A9A0-83C3D44374E0}">
      <dsp:nvSpPr>
        <dsp:cNvPr id="0" name=""/>
        <dsp:cNvSpPr/>
      </dsp:nvSpPr>
      <dsp:spPr>
        <a:xfrm>
          <a:off x="0" y="4109752"/>
          <a:ext cx="10961914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6" tIns="458216" rIns="85076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refValue.current</a:t>
          </a:r>
          <a:r>
            <a:rPr lang="en-US" sz="1600" kern="1200" dirty="0"/>
            <a:t> = </a:t>
          </a:r>
          <a:r>
            <a:rPr lang="en-US" sz="1600" kern="1200" dirty="0" err="1"/>
            <a:t>valueToBeSet</a:t>
          </a:r>
          <a:endParaRPr lang="en-US" sz="1600" kern="1200" dirty="0"/>
        </a:p>
      </dsp:txBody>
      <dsp:txXfrm>
        <a:off x="0" y="4109752"/>
        <a:ext cx="10961914" cy="796950"/>
      </dsp:txXfrm>
    </dsp:sp>
    <dsp:sp modelId="{568A1604-EE25-4675-AD3B-36EA89F7051E}">
      <dsp:nvSpPr>
        <dsp:cNvPr id="0" name=""/>
        <dsp:cNvSpPr/>
      </dsp:nvSpPr>
      <dsp:spPr>
        <a:xfrm>
          <a:off x="521868" y="3785032"/>
          <a:ext cx="1043735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034" tIns="0" rIns="2900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Updated as:</a:t>
          </a:r>
        </a:p>
      </dsp:txBody>
      <dsp:txXfrm>
        <a:off x="553571" y="3816735"/>
        <a:ext cx="1037395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8D8B9-338A-434C-BA9D-C92748AF1197}">
      <dsp:nvSpPr>
        <dsp:cNvPr id="0" name=""/>
        <dsp:cNvSpPr/>
      </dsp:nvSpPr>
      <dsp:spPr>
        <a:xfrm>
          <a:off x="5540" y="0"/>
          <a:ext cx="1062086" cy="10620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AB44-2D22-4794-B5AD-1E16895061A2}">
      <dsp:nvSpPr>
        <dsp:cNvPr id="0" name=""/>
        <dsp:cNvSpPr/>
      </dsp:nvSpPr>
      <dsp:spPr>
        <a:xfrm>
          <a:off x="5540" y="1237553"/>
          <a:ext cx="3034533" cy="45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Ref: </a:t>
          </a:r>
        </a:p>
      </dsp:txBody>
      <dsp:txXfrm>
        <a:off x="5540" y="1237553"/>
        <a:ext cx="3034533" cy="455180"/>
      </dsp:txXfrm>
    </dsp:sp>
    <dsp:sp modelId="{EAA71F75-E92A-43F8-B2D0-E9FB5380320D}">
      <dsp:nvSpPr>
        <dsp:cNvPr id="0" name=""/>
        <dsp:cNvSpPr/>
      </dsp:nvSpPr>
      <dsp:spPr>
        <a:xfrm>
          <a:off x="5540" y="1774345"/>
          <a:ext cx="3034533" cy="230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Doesn’t re-render the components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be used to gain direct DOM element access.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Eg</a:t>
          </a:r>
          <a:r>
            <a:rPr lang="en-US" sz="1700" kern="1200" dirty="0"/>
            <a:t>: For reading value, accessing browser API’s</a:t>
          </a:r>
        </a:p>
      </dsp:txBody>
      <dsp:txXfrm>
        <a:off x="5540" y="1774345"/>
        <a:ext cx="3034533" cy="2306267"/>
      </dsp:txXfrm>
    </dsp:sp>
    <dsp:sp modelId="{5523D5AF-6038-4CE1-8FD1-71FDC68E2DB3}">
      <dsp:nvSpPr>
        <dsp:cNvPr id="0" name=""/>
        <dsp:cNvSpPr/>
      </dsp:nvSpPr>
      <dsp:spPr>
        <a:xfrm>
          <a:off x="3571117" y="0"/>
          <a:ext cx="1062086" cy="10620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91C91-976D-4BAD-B8F0-1D220CA3622F}">
      <dsp:nvSpPr>
        <dsp:cNvPr id="0" name=""/>
        <dsp:cNvSpPr/>
      </dsp:nvSpPr>
      <dsp:spPr>
        <a:xfrm>
          <a:off x="3571117" y="1237553"/>
          <a:ext cx="3034533" cy="45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State: </a:t>
          </a:r>
        </a:p>
      </dsp:txBody>
      <dsp:txXfrm>
        <a:off x="3571117" y="1237553"/>
        <a:ext cx="3034533" cy="455180"/>
      </dsp:txXfrm>
    </dsp:sp>
    <dsp:sp modelId="{896D7F5E-148F-4D60-B440-024E46A2D4FD}">
      <dsp:nvSpPr>
        <dsp:cNvPr id="0" name=""/>
        <dsp:cNvSpPr/>
      </dsp:nvSpPr>
      <dsp:spPr>
        <a:xfrm>
          <a:off x="3571117" y="1774345"/>
          <a:ext cx="3034533" cy="230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Causes components to re render when changed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Should be used for those values that are directly reflected in the UI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to be used for those states that has no direct UI impact</a:t>
          </a:r>
        </a:p>
      </dsp:txBody>
      <dsp:txXfrm>
        <a:off x="3571117" y="1774345"/>
        <a:ext cx="3034533" cy="2306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68413-3236-46B0-8A5D-EC8FE04DF753}">
      <dsp:nvSpPr>
        <dsp:cNvPr id="0" name=""/>
        <dsp:cNvSpPr/>
      </dsp:nvSpPr>
      <dsp:spPr>
        <a:xfrm>
          <a:off x="2037617" y="2622"/>
          <a:ext cx="8150469" cy="13583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42" tIns="345015" rIns="158142" bIns="3450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 </a:t>
          </a:r>
          <a:r>
            <a:rPr lang="en-US" sz="1600" kern="1200" dirty="0" err="1"/>
            <a:t>ContextName</a:t>
          </a:r>
          <a:r>
            <a:rPr lang="en-US" sz="1600" kern="1200" dirty="0"/>
            <a:t> = </a:t>
          </a:r>
          <a:r>
            <a:rPr lang="en-US" sz="1600" kern="1200" dirty="0" err="1"/>
            <a:t>createContext</a:t>
          </a:r>
          <a:r>
            <a:rPr lang="en-US" sz="1600" kern="1200" dirty="0"/>
            <a:t>(</a:t>
          </a:r>
          <a:r>
            <a:rPr lang="en-US" sz="1600" kern="1200" dirty="0" err="1"/>
            <a:t>initialValue</a:t>
          </a:r>
          <a:r>
            <a:rPr lang="en-US" sz="1600" kern="1200" dirty="0"/>
            <a:t>)</a:t>
          </a:r>
        </a:p>
      </dsp:txBody>
      <dsp:txXfrm>
        <a:off x="2037617" y="2622"/>
        <a:ext cx="8150469" cy="1358325"/>
      </dsp:txXfrm>
    </dsp:sp>
    <dsp:sp modelId="{A51D5095-B337-44FC-8988-02D9B6E81CA8}">
      <dsp:nvSpPr>
        <dsp:cNvPr id="0" name=""/>
        <dsp:cNvSpPr/>
      </dsp:nvSpPr>
      <dsp:spPr>
        <a:xfrm>
          <a:off x="0" y="2622"/>
          <a:ext cx="2037617" cy="135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24" tIns="134172" rIns="107824" bIns="13417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Syntax:</a:t>
          </a:r>
        </a:p>
      </dsp:txBody>
      <dsp:txXfrm>
        <a:off x="0" y="2622"/>
        <a:ext cx="2037617" cy="1358325"/>
      </dsp:txXfrm>
    </dsp:sp>
    <dsp:sp modelId="{A14001CE-9078-404D-8E3E-A7FAA5058C71}">
      <dsp:nvSpPr>
        <dsp:cNvPr id="0" name=""/>
        <dsp:cNvSpPr/>
      </dsp:nvSpPr>
      <dsp:spPr>
        <a:xfrm>
          <a:off x="2037617" y="1442447"/>
          <a:ext cx="8150469" cy="13583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42" tIns="345015" rIns="158142" bIns="3450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 context = </a:t>
          </a:r>
          <a:r>
            <a:rPr lang="en-US" sz="1600" kern="1200" dirty="0" err="1"/>
            <a:t>useContext</a:t>
          </a:r>
          <a:r>
            <a:rPr lang="en-US" sz="1600" kern="1200" dirty="0"/>
            <a:t>(</a:t>
          </a:r>
          <a:r>
            <a:rPr lang="en-US" sz="1600" kern="1200" dirty="0" err="1"/>
            <a:t>Contextname</a:t>
          </a:r>
          <a:r>
            <a:rPr lang="en-US" sz="1600" kern="1200" dirty="0"/>
            <a:t>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   </a:t>
          </a:r>
          <a:r>
            <a:rPr lang="en-US" sz="1600" b="1" kern="1200" dirty="0"/>
            <a:t>&lt;</a:t>
          </a:r>
          <a:r>
            <a:rPr lang="en-US" sz="1600" b="1" kern="1200" dirty="0" err="1"/>
            <a:t>MyContext.Consumer</a:t>
          </a:r>
          <a:r>
            <a:rPr lang="en-US" sz="1600" b="1" kern="1200" dirty="0"/>
            <a:t>&gt;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	{(context)=&gt;}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      &lt;/</a:t>
          </a:r>
          <a:r>
            <a:rPr lang="en-US" sz="1600" b="1" kern="1200" dirty="0" err="1"/>
            <a:t>MyContext.Consumer</a:t>
          </a:r>
          <a:r>
            <a:rPr lang="en-US" sz="1600" b="1" kern="1200" dirty="0"/>
            <a:t>/&gt;</a:t>
          </a:r>
        </a:p>
      </dsp:txBody>
      <dsp:txXfrm>
        <a:off x="2037617" y="1442447"/>
        <a:ext cx="8150469" cy="1358325"/>
      </dsp:txXfrm>
    </dsp:sp>
    <dsp:sp modelId="{F5CA2E3E-A9C4-46D0-8194-EE1B419FB0E0}">
      <dsp:nvSpPr>
        <dsp:cNvPr id="0" name=""/>
        <dsp:cNvSpPr/>
      </dsp:nvSpPr>
      <dsp:spPr>
        <a:xfrm>
          <a:off x="0" y="1442447"/>
          <a:ext cx="2037617" cy="135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24" tIns="134172" rIns="107824" bIns="13417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Used As:</a:t>
          </a:r>
        </a:p>
      </dsp:txBody>
      <dsp:txXfrm>
        <a:off x="0" y="1442447"/>
        <a:ext cx="2037617" cy="1358325"/>
      </dsp:txXfrm>
    </dsp:sp>
    <dsp:sp modelId="{C7E4108E-6205-4260-8B52-A8BD35FB6A63}">
      <dsp:nvSpPr>
        <dsp:cNvPr id="0" name=""/>
        <dsp:cNvSpPr/>
      </dsp:nvSpPr>
      <dsp:spPr>
        <a:xfrm>
          <a:off x="2037617" y="2882272"/>
          <a:ext cx="8150469" cy="13583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42" tIns="345015" rIns="158142" bIns="3450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&lt;</a:t>
          </a:r>
          <a:r>
            <a:rPr lang="en-US" sz="1600" kern="1200" dirty="0" err="1"/>
            <a:t>ContextName.Provider</a:t>
          </a:r>
          <a:r>
            <a:rPr lang="en-US" sz="1600" kern="1200" dirty="0"/>
            <a:t>&gt;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&lt;</a:t>
          </a:r>
          <a:r>
            <a:rPr lang="en-US" sz="1600" kern="1200" dirty="0" err="1"/>
            <a:t>ChilCOmponnets</a:t>
          </a:r>
          <a:r>
            <a:rPr lang="en-US" sz="1600" kern="1200" dirty="0"/>
            <a:t>/&gt; </a:t>
          </a:r>
          <a:br>
            <a:rPr lang="en-US" sz="1600" kern="1200" dirty="0"/>
          </a:br>
          <a:r>
            <a:rPr lang="en-US" sz="1600" kern="1200" dirty="0"/>
            <a:t>&lt;</a:t>
          </a:r>
          <a:r>
            <a:rPr lang="en-US" sz="1600" kern="1200" dirty="0" err="1"/>
            <a:t>ContextName.Provider</a:t>
          </a:r>
          <a:r>
            <a:rPr lang="en-US" sz="1600" kern="1200" dirty="0"/>
            <a:t>&gt;</a:t>
          </a:r>
          <a:br>
            <a:rPr lang="en-US" sz="1600" kern="1200" dirty="0"/>
          </a:br>
          <a:endParaRPr lang="en-US" sz="1600" kern="1200" dirty="0"/>
        </a:p>
      </dsp:txBody>
      <dsp:txXfrm>
        <a:off x="2037617" y="2882272"/>
        <a:ext cx="8150469" cy="1358325"/>
      </dsp:txXfrm>
    </dsp:sp>
    <dsp:sp modelId="{364CB24A-A2D6-4833-B9DC-65B098C9AFE7}">
      <dsp:nvSpPr>
        <dsp:cNvPr id="0" name=""/>
        <dsp:cNvSpPr/>
      </dsp:nvSpPr>
      <dsp:spPr>
        <a:xfrm>
          <a:off x="0" y="2882272"/>
          <a:ext cx="2037617" cy="135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24" tIns="134172" rIns="107824" bIns="13417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Provided As:</a:t>
          </a:r>
        </a:p>
      </dsp:txBody>
      <dsp:txXfrm>
        <a:off x="0" y="2882272"/>
        <a:ext cx="2037617" cy="1358325"/>
      </dsp:txXfrm>
    </dsp:sp>
    <dsp:sp modelId="{8AE864F7-4661-488E-A71C-C2202DE31FFE}">
      <dsp:nvSpPr>
        <dsp:cNvPr id="0" name=""/>
        <dsp:cNvSpPr/>
      </dsp:nvSpPr>
      <dsp:spPr>
        <a:xfrm>
          <a:off x="2037617" y="4322097"/>
          <a:ext cx="8150469" cy="13583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42" tIns="345015" rIns="158142" bIns="3450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createContext</a:t>
          </a:r>
          <a:r>
            <a:rPr lang="en-US" sz="1600" kern="1200" dirty="0"/>
            <a:t> returns a value which is an object that contains a react component in an attribute</a:t>
          </a:r>
        </a:p>
      </dsp:txBody>
      <dsp:txXfrm>
        <a:off x="2037617" y="4322097"/>
        <a:ext cx="8150469" cy="1358325"/>
      </dsp:txXfrm>
    </dsp:sp>
    <dsp:sp modelId="{03BD3F1F-4DC3-4E59-9939-40465C95CC19}">
      <dsp:nvSpPr>
        <dsp:cNvPr id="0" name=""/>
        <dsp:cNvSpPr/>
      </dsp:nvSpPr>
      <dsp:spPr>
        <a:xfrm>
          <a:off x="0" y="4322097"/>
          <a:ext cx="2037617" cy="135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824" tIns="134172" rIns="107824" bIns="13417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Note</a:t>
          </a:r>
        </a:p>
      </dsp:txBody>
      <dsp:txXfrm>
        <a:off x="0" y="4322097"/>
        <a:ext cx="2037617" cy="13583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63304-23E9-441A-8D55-91525C312645}">
      <dsp:nvSpPr>
        <dsp:cNvPr id="0" name=""/>
        <dsp:cNvSpPr/>
      </dsp:nvSpPr>
      <dsp:spPr>
        <a:xfrm>
          <a:off x="7431" y="176637"/>
          <a:ext cx="6216385" cy="80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</a:t>
          </a:r>
          <a:r>
            <a:rPr lang="en-US" sz="1800" b="1" kern="1200"/>
            <a:t>side effect</a:t>
          </a:r>
          <a:r>
            <a:rPr lang="en-US" sz="1800" kern="1200"/>
            <a:t> in programming refers to any operation or action that </a:t>
          </a:r>
          <a:r>
            <a:rPr lang="en-US" sz="1800" b="1" kern="1200"/>
            <a:t>affects something outside the current function or component</a:t>
          </a:r>
          <a:r>
            <a:rPr lang="en-US" sz="1800" kern="1200"/>
            <a:t> </a:t>
          </a:r>
          <a:endParaRPr lang="en-US" sz="1800" kern="1200" dirty="0"/>
        </a:p>
      </dsp:txBody>
      <dsp:txXfrm>
        <a:off x="31038" y="200244"/>
        <a:ext cx="6169171" cy="758802"/>
      </dsp:txXfrm>
    </dsp:sp>
    <dsp:sp modelId="{93679538-A318-4E87-A08D-181D77848140}">
      <dsp:nvSpPr>
        <dsp:cNvPr id="0" name=""/>
        <dsp:cNvSpPr/>
      </dsp:nvSpPr>
      <dsp:spPr>
        <a:xfrm>
          <a:off x="7431" y="2493934"/>
          <a:ext cx="4220350" cy="80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React, side effects are often operations like</a:t>
          </a:r>
          <a:endParaRPr lang="en-US" sz="1800" kern="1200" dirty="0"/>
        </a:p>
      </dsp:txBody>
      <dsp:txXfrm>
        <a:off x="31038" y="2517541"/>
        <a:ext cx="4173136" cy="758802"/>
      </dsp:txXfrm>
    </dsp:sp>
    <dsp:sp modelId="{D0FB2F47-A345-4D28-B2C1-6FC2D6955B37}">
      <dsp:nvSpPr>
        <dsp:cNvPr id="0" name=""/>
        <dsp:cNvSpPr/>
      </dsp:nvSpPr>
      <dsp:spPr>
        <a:xfrm rot="17692822">
          <a:off x="3783876" y="2186848"/>
          <a:ext cx="1532623" cy="29809"/>
        </a:xfrm>
        <a:custGeom>
          <a:avLst/>
          <a:gdLst/>
          <a:ahLst/>
          <a:cxnLst/>
          <a:rect l="0" t="0" r="0" b="0"/>
          <a:pathLst>
            <a:path>
              <a:moveTo>
                <a:pt x="0" y="14904"/>
              </a:moveTo>
              <a:lnTo>
                <a:pt x="1532623" y="1490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873" y="2163438"/>
        <a:ext cx="76631" cy="76631"/>
      </dsp:txXfrm>
    </dsp:sp>
    <dsp:sp modelId="{AA7A5441-C653-41DB-BE79-86816693691F}">
      <dsp:nvSpPr>
        <dsp:cNvPr id="0" name=""/>
        <dsp:cNvSpPr/>
      </dsp:nvSpPr>
      <dsp:spPr>
        <a:xfrm>
          <a:off x="4872595" y="1103556"/>
          <a:ext cx="1612032" cy="80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Making API calls</a:t>
          </a:r>
        </a:p>
      </dsp:txBody>
      <dsp:txXfrm>
        <a:off x="4896202" y="1127163"/>
        <a:ext cx="1564818" cy="758802"/>
      </dsp:txXfrm>
    </dsp:sp>
    <dsp:sp modelId="{38748A3D-B13A-40DB-AC74-E2397F4661EF}">
      <dsp:nvSpPr>
        <dsp:cNvPr id="0" name=""/>
        <dsp:cNvSpPr/>
      </dsp:nvSpPr>
      <dsp:spPr>
        <a:xfrm rot="19457599">
          <a:off x="4153143" y="2650308"/>
          <a:ext cx="794089" cy="29809"/>
        </a:xfrm>
        <a:custGeom>
          <a:avLst/>
          <a:gdLst/>
          <a:ahLst/>
          <a:cxnLst/>
          <a:rect l="0" t="0" r="0" b="0"/>
          <a:pathLst>
            <a:path>
              <a:moveTo>
                <a:pt x="0" y="14904"/>
              </a:moveTo>
              <a:lnTo>
                <a:pt x="794089" y="1490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0336" y="2645360"/>
        <a:ext cx="39704" cy="39704"/>
      </dsp:txXfrm>
    </dsp:sp>
    <dsp:sp modelId="{B1296444-BB7A-4552-A364-B9D005E57E39}">
      <dsp:nvSpPr>
        <dsp:cNvPr id="0" name=""/>
        <dsp:cNvSpPr/>
      </dsp:nvSpPr>
      <dsp:spPr>
        <a:xfrm>
          <a:off x="4872595" y="2030475"/>
          <a:ext cx="1612032" cy="80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Subscribing to external events</a:t>
          </a:r>
          <a:endParaRPr lang="en-US" sz="1800" kern="1200" dirty="0"/>
        </a:p>
      </dsp:txBody>
      <dsp:txXfrm>
        <a:off x="4896202" y="2054082"/>
        <a:ext cx="1564818" cy="758802"/>
      </dsp:txXfrm>
    </dsp:sp>
    <dsp:sp modelId="{29894EF5-3806-4C01-9341-ED74CE42EB61}">
      <dsp:nvSpPr>
        <dsp:cNvPr id="0" name=""/>
        <dsp:cNvSpPr/>
      </dsp:nvSpPr>
      <dsp:spPr>
        <a:xfrm rot="2142401">
          <a:off x="4153143" y="3113767"/>
          <a:ext cx="794089" cy="29809"/>
        </a:xfrm>
        <a:custGeom>
          <a:avLst/>
          <a:gdLst/>
          <a:ahLst/>
          <a:cxnLst/>
          <a:rect l="0" t="0" r="0" b="0"/>
          <a:pathLst>
            <a:path>
              <a:moveTo>
                <a:pt x="0" y="14904"/>
              </a:moveTo>
              <a:lnTo>
                <a:pt x="794089" y="1490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0336" y="3108820"/>
        <a:ext cx="39704" cy="39704"/>
      </dsp:txXfrm>
    </dsp:sp>
    <dsp:sp modelId="{0407B34D-8C7B-4848-B55E-27B8449007AD}">
      <dsp:nvSpPr>
        <dsp:cNvPr id="0" name=""/>
        <dsp:cNvSpPr/>
      </dsp:nvSpPr>
      <dsp:spPr>
        <a:xfrm>
          <a:off x="4872595" y="2957394"/>
          <a:ext cx="1612032" cy="80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Updating the DOM</a:t>
          </a:r>
          <a:endParaRPr lang="en-US" sz="1800" kern="1200" dirty="0"/>
        </a:p>
      </dsp:txBody>
      <dsp:txXfrm>
        <a:off x="4896202" y="2981001"/>
        <a:ext cx="1564818" cy="758802"/>
      </dsp:txXfrm>
    </dsp:sp>
    <dsp:sp modelId="{29F7D52D-8818-4334-8562-5E10DF3CCD7A}">
      <dsp:nvSpPr>
        <dsp:cNvPr id="0" name=""/>
        <dsp:cNvSpPr/>
      </dsp:nvSpPr>
      <dsp:spPr>
        <a:xfrm rot="3907178">
          <a:off x="3783876" y="3577227"/>
          <a:ext cx="1532623" cy="29809"/>
        </a:xfrm>
        <a:custGeom>
          <a:avLst/>
          <a:gdLst/>
          <a:ahLst/>
          <a:cxnLst/>
          <a:rect l="0" t="0" r="0" b="0"/>
          <a:pathLst>
            <a:path>
              <a:moveTo>
                <a:pt x="0" y="14904"/>
              </a:moveTo>
              <a:lnTo>
                <a:pt x="1532623" y="14904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873" y="3553816"/>
        <a:ext cx="76631" cy="76631"/>
      </dsp:txXfrm>
    </dsp:sp>
    <dsp:sp modelId="{B88D6AA2-E5F0-42FF-B119-C1E955A03F8E}">
      <dsp:nvSpPr>
        <dsp:cNvPr id="0" name=""/>
        <dsp:cNvSpPr/>
      </dsp:nvSpPr>
      <dsp:spPr>
        <a:xfrm>
          <a:off x="4872595" y="3884313"/>
          <a:ext cx="1612032" cy="80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Setting up timers</a:t>
          </a:r>
          <a:endParaRPr lang="en-US" sz="1800" kern="1200" dirty="0"/>
        </a:p>
      </dsp:txBody>
      <dsp:txXfrm>
        <a:off x="4896202" y="3907920"/>
        <a:ext cx="1564818" cy="758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F5CCE-5D85-4456-8ECD-88DB89F7FF12}">
      <dsp:nvSpPr>
        <dsp:cNvPr id="0" name=""/>
        <dsp:cNvSpPr/>
      </dsp:nvSpPr>
      <dsp:spPr>
        <a:xfrm>
          <a:off x="0" y="184801"/>
          <a:ext cx="6706126" cy="5159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kern="1200" dirty="0"/>
            <a:t>First argument :  	</a:t>
          </a:r>
          <a:endParaRPr lang="en-US" sz="2100" kern="1200" dirty="0"/>
        </a:p>
      </dsp:txBody>
      <dsp:txXfrm>
        <a:off x="25188" y="209989"/>
        <a:ext cx="6655750" cy="465594"/>
      </dsp:txXfrm>
    </dsp:sp>
    <dsp:sp modelId="{04C4EC64-F894-4FE0-ABE4-579296D41369}">
      <dsp:nvSpPr>
        <dsp:cNvPr id="0" name=""/>
        <dsp:cNvSpPr/>
      </dsp:nvSpPr>
      <dsp:spPr>
        <a:xfrm>
          <a:off x="0" y="700771"/>
          <a:ext cx="6706126" cy="2303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2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+mn-lt"/>
            </a:rPr>
            <a:t>The function with your Effect’s logic. 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>
              <a:latin typeface="+mn-lt"/>
            </a:rPr>
            <a:t>This function may also optionally return a </a:t>
          </a:r>
          <a:r>
            <a:rPr lang="en-US" sz="1600" b="0" i="1" kern="1200" dirty="0">
              <a:latin typeface="+mn-lt"/>
            </a:rPr>
            <a:t>cleanup</a:t>
          </a:r>
          <a:r>
            <a:rPr lang="en-US" sz="1600" b="0" i="0" kern="1200" dirty="0">
              <a:latin typeface="+mn-lt"/>
            </a:rPr>
            <a:t> function. </a:t>
          </a:r>
          <a:endParaRPr lang="en-US" sz="1600" kern="1200" dirty="0">
            <a:latin typeface="+mn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b="0" i="0" kern="1200" dirty="0">
              <a:latin typeface="+mn-lt"/>
            </a:rPr>
            <a:t>When your component </a:t>
          </a:r>
          <a:r>
            <a:rPr lang="en-US" sz="1600" b="1" i="0" kern="1200" dirty="0">
              <a:latin typeface="+mn-lt"/>
            </a:rPr>
            <a:t>is added to the DOM,</a:t>
          </a:r>
          <a:r>
            <a:rPr lang="en-US" sz="1600" b="0" i="0" kern="1200" dirty="0">
              <a:latin typeface="+mn-lt"/>
            </a:rPr>
            <a:t> React will run your setup function. </a:t>
          </a:r>
          <a:endParaRPr lang="en-US" sz="1600" kern="1200" dirty="0">
            <a:latin typeface="+mn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b="0" i="0" kern="1200" dirty="0">
              <a:latin typeface="+mn-lt"/>
            </a:rPr>
            <a:t>After </a:t>
          </a:r>
          <a:r>
            <a:rPr lang="en-US" sz="1600" b="1" i="0" kern="1200" dirty="0">
              <a:latin typeface="+mn-lt"/>
            </a:rPr>
            <a:t>every re-render with changed dependencies</a:t>
          </a:r>
          <a:r>
            <a:rPr lang="en-US" sz="1600" b="0" i="0" kern="1200" dirty="0">
              <a:latin typeface="+mn-lt"/>
            </a:rPr>
            <a:t>, React will first run the cleanup function (if you provided it) with the old values, and then run your setup function with the new values. </a:t>
          </a:r>
          <a:endParaRPr lang="en-US" sz="1600" kern="1200" dirty="0">
            <a:latin typeface="+mn-lt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600" b="0" i="0" kern="1200" dirty="0">
              <a:latin typeface="+mn-lt"/>
            </a:rPr>
            <a:t>After your </a:t>
          </a:r>
          <a:r>
            <a:rPr lang="en-US" sz="1600" b="1" i="0" kern="1200" dirty="0">
              <a:latin typeface="+mn-lt"/>
            </a:rPr>
            <a:t>component is removed from the DOM</a:t>
          </a:r>
          <a:r>
            <a:rPr lang="en-US" sz="1600" b="0" i="0" kern="1200" dirty="0">
              <a:latin typeface="+mn-lt"/>
            </a:rPr>
            <a:t>, React will run your cleanup function.</a:t>
          </a:r>
          <a:endParaRPr lang="en-US" sz="1600" kern="1200" dirty="0">
            <a:latin typeface="+mn-lt"/>
          </a:endParaRPr>
        </a:p>
      </dsp:txBody>
      <dsp:txXfrm>
        <a:off x="0" y="700771"/>
        <a:ext cx="6706126" cy="2303910"/>
      </dsp:txXfrm>
    </dsp:sp>
    <dsp:sp modelId="{1CCD732A-A474-4E01-9CC3-97C418DE3CE2}">
      <dsp:nvSpPr>
        <dsp:cNvPr id="0" name=""/>
        <dsp:cNvSpPr/>
      </dsp:nvSpPr>
      <dsp:spPr>
        <a:xfrm>
          <a:off x="0" y="3004681"/>
          <a:ext cx="6706126" cy="515970"/>
        </a:xfrm>
        <a:prstGeom prst="roundRect">
          <a:avLst/>
        </a:prstGeom>
        <a:gradFill rotWithShape="0">
          <a:gsLst>
            <a:gs pos="0">
              <a:schemeClr val="accent2">
                <a:hueOff val="2971747"/>
                <a:satOff val="4498"/>
                <a:lumOff val="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71747"/>
                <a:satOff val="4498"/>
                <a:lumOff val="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71747"/>
                <a:satOff val="4498"/>
                <a:lumOff val="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Second argument : </a:t>
          </a:r>
        </a:p>
      </dsp:txBody>
      <dsp:txXfrm>
        <a:off x="25188" y="3029869"/>
        <a:ext cx="6655750" cy="465594"/>
      </dsp:txXfrm>
    </dsp:sp>
    <dsp:sp modelId="{C26FEBFA-C3A1-4036-BF81-BC8FCBDCD61C}">
      <dsp:nvSpPr>
        <dsp:cNvPr id="0" name=""/>
        <dsp:cNvSpPr/>
      </dsp:nvSpPr>
      <dsp:spPr>
        <a:xfrm>
          <a:off x="0" y="3520651"/>
          <a:ext cx="6706126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2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The list of all reactive values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Reactive values include props, state, and all the variables and functions declared directly inside your component body </a:t>
          </a:r>
          <a:endParaRPr lang="en-US" sz="1600" kern="1200"/>
        </a:p>
      </dsp:txBody>
      <dsp:txXfrm>
        <a:off x="0" y="3520651"/>
        <a:ext cx="6706126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71DAF-DAEC-4C2E-B65B-A6CDED2D44C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45B2-4773-40F7-863F-5D099E1E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3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45B2-4773-40F7-863F-5D099E1EBF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xios-htt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0389-D30A-FA8C-710D-04D9B80E5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8" y="1142999"/>
            <a:ext cx="5771363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React Hooks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8CC29A-3402-9079-1571-71879B34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2736850"/>
            <a:ext cx="5771364" cy="2978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</a:pPr>
            <a:r>
              <a:rPr lang="en-US" sz="1400" dirty="0"/>
              <a:t>Contents:</a:t>
            </a:r>
          </a:p>
          <a:p>
            <a:pPr indent="-228600">
              <a:lnSpc>
                <a:spcPct val="110000"/>
              </a:lnSpc>
            </a:pPr>
            <a:endParaRPr lang="en-US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 err="1"/>
              <a:t>useState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 err="1"/>
              <a:t>useRef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 err="1"/>
              <a:t>useEffect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 err="1"/>
              <a:t>useReducer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 err="1"/>
              <a:t>useContext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 err="1"/>
              <a:t>axios</a:t>
            </a:r>
            <a:endParaRPr lang="en-US" sz="1400" dirty="0"/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4" name="Graphic 13" descr="Wind Chime">
            <a:extLst>
              <a:ext uri="{FF2B5EF4-FFF2-40B4-BE49-F238E27FC236}">
                <a16:creationId xmlns:a16="http://schemas.microsoft.com/office/drawing/2014/main" id="{43BA3E57-D9EC-5C1F-CB6E-8694EEA4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5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4CC006A-0525-8E35-32DC-D0C2F9E4F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967609"/>
              </p:ext>
            </p:extLst>
          </p:nvPr>
        </p:nvGraphicFramePr>
        <p:xfrm>
          <a:off x="1236996" y="373626"/>
          <a:ext cx="10188087" cy="568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19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ED22-454C-E410-B220-5C5DF4EC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useReducer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7C88-C2DD-451C-2C26-FA4926F4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Helps in complex state management </a:t>
            </a:r>
          </a:p>
          <a:p>
            <a:pPr marL="320040" lvl="1" indent="0">
              <a:buNone/>
            </a:pPr>
            <a:r>
              <a:rPr lang="en-US" sz="2000" dirty="0"/>
              <a:t>Syntax</a:t>
            </a:r>
          </a:p>
          <a:p>
            <a:pPr marL="320040" lvl="1" indent="0">
              <a:buNone/>
            </a:pPr>
            <a:endParaRPr lang="en-US" sz="2000" dirty="0"/>
          </a:p>
          <a:p>
            <a:pPr marL="320040" lvl="1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16529-0800-F0E7-E3D8-8CFA9C8E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839"/>
          <a:stretch/>
        </p:blipFill>
        <p:spPr>
          <a:xfrm>
            <a:off x="3537858" y="2946821"/>
            <a:ext cx="6781800" cy="32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1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4DDA3-1423-53AF-B161-B548EABD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64" y="1143000"/>
            <a:ext cx="3267919" cy="3813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>
              <a:lnSpc>
                <a:spcPct val="100000"/>
              </a:lnSpc>
            </a:pPr>
            <a:r>
              <a:rPr lang="en-US"/>
              <a:t>UseEffect and Axios </a:t>
            </a:r>
            <a:br>
              <a:rPr lang="en-US"/>
            </a:br>
            <a:endParaRPr lang="en-US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DD0044C-FC4B-B4A9-35FC-00C7FD02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4875" y="989463"/>
            <a:ext cx="4899546" cy="4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4A0D4-D453-3634-5D4F-D5CE4B8B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1432504"/>
            <a:ext cx="3019575" cy="273737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What are side effects?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3AD13D1-DE66-8B1D-3E47-F2EFE1187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07806"/>
              </p:ext>
            </p:extLst>
          </p:nvPr>
        </p:nvGraphicFramePr>
        <p:xfrm>
          <a:off x="4756043" y="894736"/>
          <a:ext cx="6492060" cy="486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62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32921-E057-2465-D7A9-C4EE6914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78" y="740229"/>
            <a:ext cx="3924299" cy="1612290"/>
          </a:xfrm>
        </p:spPr>
        <p:txBody>
          <a:bodyPr anchor="ctr">
            <a:normAutofit/>
          </a:bodyPr>
          <a:lstStyle/>
          <a:p>
            <a:r>
              <a:rPr lang="en-US" dirty="0" err="1"/>
              <a:t>UseEffect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A9D73-40EB-738F-89E1-10FF03B7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740229"/>
            <a:ext cx="6014356" cy="55952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54D3-451C-34A6-0646-8716B315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4452257" cy="297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 :  </a:t>
            </a:r>
          </a:p>
          <a:p>
            <a:pPr lvl="1"/>
            <a:r>
              <a:rPr lang="en-US" b="1" i="0" dirty="0" err="1">
                <a:effectLst/>
              </a:rPr>
              <a:t>useEffect</a:t>
            </a:r>
            <a:r>
              <a:rPr lang="en-US" b="1" i="0" dirty="0">
                <a:effectLst/>
              </a:rPr>
              <a:t>(setup, dependencies?)</a:t>
            </a:r>
          </a:p>
          <a:p>
            <a:pPr lvl="1"/>
            <a:endParaRPr lang="en-US" dirty="0">
              <a:latin typeface="Source Code Pro" panose="020B0509030403020204" pitchFamily="49" charset="0"/>
            </a:endParaRPr>
          </a:p>
          <a:p>
            <a:pPr marL="320040" lvl="1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3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17126-3AA4-0141-08A4-9B6BE097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1" y="1307690"/>
            <a:ext cx="3472729" cy="928636"/>
          </a:xfrm>
        </p:spPr>
        <p:txBody>
          <a:bodyPr anchor="b">
            <a:normAutofit/>
          </a:bodyPr>
          <a:lstStyle/>
          <a:p>
            <a:r>
              <a:rPr lang="en-US" sz="2600" dirty="0" err="1"/>
              <a:t>useEffect</a:t>
            </a:r>
            <a:r>
              <a:rPr lang="en-US" sz="2600" dirty="0"/>
              <a:t>(()=&gt;{},[])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ECC5D8AC-C55B-C4B5-D1EA-4B9A5870B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765235"/>
              </p:ext>
            </p:extLst>
          </p:nvPr>
        </p:nvGraphicFramePr>
        <p:xfrm>
          <a:off x="4522313" y="943897"/>
          <a:ext cx="6706126" cy="44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54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3C7E-FA97-7CC1-0095-01D1A5A5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Axios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6B9F0-0C97-E1AC-942F-097FBD294DB2}"/>
              </a:ext>
            </a:extLst>
          </p:cNvPr>
          <p:cNvSpPr txBox="1">
            <a:spLocks/>
          </p:cNvSpPr>
          <p:nvPr/>
        </p:nvSpPr>
        <p:spPr>
          <a:xfrm>
            <a:off x="1066798" y="2736850"/>
            <a:ext cx="5771364" cy="297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buNone/>
            </a:pPr>
            <a:r>
              <a:rPr lang="en-US" sz="2400" dirty="0"/>
              <a:t>		</a:t>
            </a:r>
            <a:r>
              <a:rPr lang="en-US" sz="2400" b="0" i="0" u="sng" dirty="0">
                <a:effectLst/>
                <a:hlinkClick r:id="rId2"/>
              </a:rPr>
              <a:t>Axios</a:t>
            </a:r>
            <a:r>
              <a:rPr lang="en-US" sz="2400" b="0" i="0" dirty="0">
                <a:effectLst/>
              </a:rPr>
              <a:t> is an HTTP client library based on promises. It makes sending asynchronous HTTP requests to REST endpoints.</a:t>
            </a:r>
            <a:endParaRPr lang="en-US" sz="2400" dirty="0"/>
          </a:p>
        </p:txBody>
      </p: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D3B3536A-9B8F-3AD3-423A-E0390B0F1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E06A6-F221-65FF-A4A6-D1CBE135A982}"/>
              </a:ext>
            </a:extLst>
          </p:cNvPr>
          <p:cNvSpPr txBox="1"/>
          <p:nvPr/>
        </p:nvSpPr>
        <p:spPr>
          <a:xfrm>
            <a:off x="956064" y="1143000"/>
            <a:ext cx="3267919" cy="3813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Example of axios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B0F01-2759-5ED2-B619-9DC14927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03" y="1447800"/>
            <a:ext cx="6312090" cy="44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D1502B5-B1EC-01FC-939D-CFA49708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F8829A-5E5C-0AB1-2234-7F41E29D74F0}"/>
              </a:ext>
            </a:extLst>
          </p:cNvPr>
          <p:cNvSpPr txBox="1">
            <a:spLocks/>
          </p:cNvSpPr>
          <p:nvPr/>
        </p:nvSpPr>
        <p:spPr>
          <a:xfrm>
            <a:off x="5495925" y="647700"/>
            <a:ext cx="5784448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dirty="0"/>
              <a:t>What are hooks? </a:t>
            </a:r>
            <a:br>
              <a:rPr lang="en-US" dirty="0"/>
            </a:br>
            <a:endParaRPr lang="en-US"/>
          </a:p>
        </p:txBody>
      </p:sp>
      <p:pic>
        <p:nvPicPr>
          <p:cNvPr id="14" name="Picture 13" descr="Pins pinned on a white surface and connecting a black thread">
            <a:extLst>
              <a:ext uri="{FF2B5EF4-FFF2-40B4-BE49-F238E27FC236}">
                <a16:creationId xmlns:a16="http://schemas.microsoft.com/office/drawing/2014/main" id="{3CADA850-36E9-17AB-F813-514C8944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08" r="3" b="13252"/>
          <a:stretch/>
        </p:blipFill>
        <p:spPr>
          <a:xfrm>
            <a:off x="8" y="8"/>
            <a:ext cx="4291463" cy="1828797"/>
          </a:xfrm>
          <a:custGeom>
            <a:avLst/>
            <a:gdLst/>
            <a:ahLst/>
            <a:cxnLst/>
            <a:rect l="l" t="t" r="r" b="b"/>
            <a:pathLst>
              <a:path w="4291463" h="1828797">
                <a:moveTo>
                  <a:pt x="0" y="0"/>
                </a:moveTo>
                <a:lnTo>
                  <a:pt x="4291463" y="0"/>
                </a:lnTo>
                <a:lnTo>
                  <a:pt x="2477593" y="1423294"/>
                </a:lnTo>
                <a:lnTo>
                  <a:pt x="2435111" y="1454941"/>
                </a:lnTo>
                <a:cubicBezTo>
                  <a:pt x="2103481" y="1689134"/>
                  <a:pt x="1723470" y="1811270"/>
                  <a:pt x="1342352" y="1827042"/>
                </a:cubicBezTo>
                <a:cubicBezTo>
                  <a:pt x="1302651" y="1828684"/>
                  <a:pt x="1262940" y="1829173"/>
                  <a:pt x="1223270" y="1828514"/>
                </a:cubicBezTo>
                <a:cubicBezTo>
                  <a:pt x="786893" y="1821267"/>
                  <a:pt x="355525" y="1675148"/>
                  <a:pt x="277" y="1398726"/>
                </a:cubicBezTo>
                <a:lnTo>
                  <a:pt x="0" y="1398482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350021-AEAE-DC54-E59E-78CB51101D69}"/>
              </a:ext>
            </a:extLst>
          </p:cNvPr>
          <p:cNvSpPr/>
          <p:nvPr/>
        </p:nvSpPr>
        <p:spPr>
          <a:xfrm>
            <a:off x="1679909" y="3048000"/>
            <a:ext cx="9869834" cy="1981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Rules: </a:t>
            </a:r>
          </a:p>
          <a:p>
            <a:pPr marL="0" indent="-228600" defTabSz="914400">
              <a:lnSpc>
                <a:spcPct val="12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Must be called inside the functional components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Must be called at the top level of component functions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27BD-7428-5997-A296-78397AFF31C3}"/>
              </a:ext>
            </a:extLst>
          </p:cNvPr>
          <p:cNvSpPr txBox="1"/>
          <p:nvPr/>
        </p:nvSpPr>
        <p:spPr>
          <a:xfrm>
            <a:off x="1679909" y="1762594"/>
            <a:ext cx="952886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		Functions, that must be called inside of react component functions or inside of other react hooks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69C509C-DC9F-72A7-2C51-F7F49BF17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92F11F5-4650-4EDB-A5A2-609AA631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06019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F985F24-A82E-38BB-9E95-B68E0525A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C10DF-9E19-72DB-B6B3-45DCB804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52" y="1143000"/>
            <a:ext cx="3924676" cy="3345995"/>
          </a:xfrm>
        </p:spPr>
        <p:txBody>
          <a:bodyPr anchor="t">
            <a:normAutofit/>
          </a:bodyPr>
          <a:lstStyle/>
          <a:p>
            <a:r>
              <a:rPr lang="en-US"/>
              <a:t>useState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A1BDC36-CA02-D23F-6066-C25DB114E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14010"/>
              </p:ext>
            </p:extLst>
          </p:nvPr>
        </p:nvGraphicFramePr>
        <p:xfrm>
          <a:off x="3527520" y="1616439"/>
          <a:ext cx="679635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8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478DB-FF54-06D7-8352-370B1C89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rmAutofit/>
          </a:bodyPr>
          <a:lstStyle/>
          <a:p>
            <a:pPr algn="ctr"/>
            <a:r>
              <a:rPr lang="en-US" sz="2800"/>
              <a:t>Guidelines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1BC5744-C7D6-F24E-FFAD-ABDF01D32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28802"/>
              </p:ext>
            </p:extLst>
          </p:nvPr>
        </p:nvGraphicFramePr>
        <p:xfrm>
          <a:off x="1899202" y="1717158"/>
          <a:ext cx="8378456" cy="4152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020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624C-F8DF-95B1-ADC8-ED53460E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09527"/>
            <a:ext cx="8886884" cy="953669"/>
          </a:xfrm>
        </p:spPr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43B3E0-E3B9-28CC-49AE-F1E3012E0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751412"/>
              </p:ext>
            </p:extLst>
          </p:nvPr>
        </p:nvGraphicFramePr>
        <p:xfrm>
          <a:off x="762000" y="1251857"/>
          <a:ext cx="10961914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70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1C6302-7340-EF8A-BE11-A0C9329E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Ref vs State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4BABCEA7-48CA-740A-8D71-678506982D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5133315"/>
              </p:ext>
            </p:extLst>
          </p:nvPr>
        </p:nvGraphicFramePr>
        <p:xfrm>
          <a:off x="4677294" y="1389163"/>
          <a:ext cx="6611191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6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CE694-AB16-FE63-0AD0-50B7487A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291771"/>
            <a:ext cx="5029200" cy="2484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State management with UseContext and UseReducer</a:t>
            </a:r>
          </a:p>
        </p:txBody>
      </p:sp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5400FBE4-978C-B6C9-C0F7-DCDA278B1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8597" y="1418797"/>
            <a:ext cx="4020404" cy="40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A6A9A-ED10-FDB5-0BF7-DD69769E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Prop Drilling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BC8F31-DBDD-5FEA-16E7-3A331828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en-US" dirty="0"/>
              <a:t>Passing shared data through multiple layers of components tree</a:t>
            </a:r>
          </a:p>
          <a:p>
            <a:endParaRPr lang="en-US" dirty="0"/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dirty="0"/>
              <a:t>Solutions : 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composition ( using wrapper ) 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React’s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context API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3C1C8-4E06-5160-C7E1-769BB127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555"/>
            <a:ext cx="4953000" cy="31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6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848B1-1EA1-49C4-6FEF-95EB80A3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9FC6-8035-4045-AB6A-FF88EF73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013202" cy="2978152"/>
          </a:xfrm>
        </p:spPr>
        <p:txBody>
          <a:bodyPr>
            <a:normAutofit/>
          </a:bodyPr>
          <a:lstStyle/>
          <a:p>
            <a:pPr marL="320040" lvl="1" indent="0">
              <a:lnSpc>
                <a:spcPct val="110000"/>
              </a:lnSpc>
              <a:buNone/>
            </a:pPr>
            <a:r>
              <a:rPr lang="en-US" sz="1400"/>
              <a:t>		 We create a context value and wrap this context value, around multiple components </a:t>
            </a:r>
          </a:p>
          <a:p>
            <a:pPr lvl="1">
              <a:lnSpc>
                <a:spcPct val="110000"/>
              </a:lnSpc>
            </a:pPr>
            <a:endParaRPr lang="en-US" sz="14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/>
              <a:t> The state, or the state updating function that we need to share across multiple components is now linked to the context value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/>
              <a:t>The context value is provided at the root level, to wrap the children components</a:t>
            </a:r>
          </a:p>
        </p:txBody>
      </p:sp>
      <p:pic>
        <p:nvPicPr>
          <p:cNvPr id="19" name="Picture 18" descr="Top view of cubes connected with black lines">
            <a:extLst>
              <a:ext uri="{FF2B5EF4-FFF2-40B4-BE49-F238E27FC236}">
                <a16:creationId xmlns:a16="http://schemas.microsoft.com/office/drawing/2014/main" id="{12A818D7-F6E9-0C27-1D89-F44BC39C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86" r="6697" b="-2"/>
          <a:stretch/>
        </p:blipFill>
        <p:spPr>
          <a:xfrm>
            <a:off x="6120859" y="882650"/>
            <a:ext cx="5184373" cy="50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5483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2944</TotalTime>
  <Words>673</Words>
  <Application>Microsoft Office PowerPoint</Application>
  <PresentationFormat>Widescreen</PresentationFormat>
  <Paragraphs>109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Neue Haas Grotesk Text Pro</vt:lpstr>
      <vt:lpstr>Source Code Pro</vt:lpstr>
      <vt:lpstr>Wingdings</vt:lpstr>
      <vt:lpstr>SwellVTI</vt:lpstr>
      <vt:lpstr>React Hooks</vt:lpstr>
      <vt:lpstr>PowerPoint Presentation</vt:lpstr>
      <vt:lpstr>useState</vt:lpstr>
      <vt:lpstr>Guidelines</vt:lpstr>
      <vt:lpstr>useRef</vt:lpstr>
      <vt:lpstr>Ref vs State</vt:lpstr>
      <vt:lpstr>State management with UseContext and UseReducer</vt:lpstr>
      <vt:lpstr>Prop Drilling </vt:lpstr>
      <vt:lpstr>Context API</vt:lpstr>
      <vt:lpstr>PowerPoint Presentation</vt:lpstr>
      <vt:lpstr>useReducer</vt:lpstr>
      <vt:lpstr>UseEffect and Axios  </vt:lpstr>
      <vt:lpstr>What are side effects?</vt:lpstr>
      <vt:lpstr>UseEffect </vt:lpstr>
      <vt:lpstr>useEffect(()=&gt;{},[])</vt:lpstr>
      <vt:lpstr>Axios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Shetty, Akshatha</dc:creator>
  <cp:lastModifiedBy>Umesh Shetty, Akshatha</cp:lastModifiedBy>
  <cp:revision>1</cp:revision>
  <dcterms:created xsi:type="dcterms:W3CDTF">2024-12-07T02:26:30Z</dcterms:created>
  <dcterms:modified xsi:type="dcterms:W3CDTF">2024-12-09T03:30:36Z</dcterms:modified>
</cp:coreProperties>
</file>