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C94CA-45E0-4773-BCEB-BA89F9EA05FC}" v="11" dt="2024-12-11T02:17:10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Shetty, Akshatha" userId="eef24b80-84b8-4eec-bacf-279be218b491" providerId="ADAL" clId="{A37C94CA-45E0-4773-BCEB-BA89F9EA05FC}"/>
    <pc:docChg chg="undo custSel addSld delSld modSld sldOrd">
      <pc:chgData name="Umesh Shetty, Akshatha" userId="eef24b80-84b8-4eec-bacf-279be218b491" providerId="ADAL" clId="{A37C94CA-45E0-4773-BCEB-BA89F9EA05FC}" dt="2024-12-11T02:17:23.972" v="257" actId="478"/>
      <pc:docMkLst>
        <pc:docMk/>
      </pc:docMkLst>
      <pc:sldChg chg="addSp modSp mod setBg addAnim">
        <pc:chgData name="Umesh Shetty, Akshatha" userId="eef24b80-84b8-4eec-bacf-279be218b491" providerId="ADAL" clId="{A37C94CA-45E0-4773-BCEB-BA89F9EA05FC}" dt="2024-12-10T17:44:21.033" v="212"/>
        <pc:sldMkLst>
          <pc:docMk/>
          <pc:sldMk cId="2749660653" sldId="256"/>
        </pc:sldMkLst>
        <pc:spChg chg="mod">
          <ac:chgData name="Umesh Shetty, Akshatha" userId="eef24b80-84b8-4eec-bacf-279be218b491" providerId="ADAL" clId="{A37C94CA-45E0-4773-BCEB-BA89F9EA05FC}" dt="2024-12-10T17:44:21.028" v="211" actId="26606"/>
          <ac:spMkLst>
            <pc:docMk/>
            <pc:sldMk cId="2749660653" sldId="256"/>
            <ac:spMk id="2" creationId="{2D5FAF24-7990-CE01-17F0-C5771C3DBEE3}"/>
          </ac:spMkLst>
        </pc:spChg>
        <pc:spChg chg="add">
          <ac:chgData name="Umesh Shetty, Akshatha" userId="eef24b80-84b8-4eec-bacf-279be218b491" providerId="ADAL" clId="{A37C94CA-45E0-4773-BCEB-BA89F9EA05FC}" dt="2024-12-10T17:44:21.028" v="211" actId="26606"/>
          <ac:spMkLst>
            <pc:docMk/>
            <pc:sldMk cId="2749660653" sldId="256"/>
            <ac:spMk id="7" creationId="{9095C1F4-AE7F-44E4-8693-40D3D6831140}"/>
          </ac:spMkLst>
        </pc:spChg>
        <pc:spChg chg="add">
          <ac:chgData name="Umesh Shetty, Akshatha" userId="eef24b80-84b8-4eec-bacf-279be218b491" providerId="ADAL" clId="{A37C94CA-45E0-4773-BCEB-BA89F9EA05FC}" dt="2024-12-10T17:44:21.028" v="211" actId="26606"/>
          <ac:spMkLst>
            <pc:docMk/>
            <pc:sldMk cId="2749660653" sldId="256"/>
            <ac:spMk id="13" creationId="{871AEA07-1E14-44B4-8E55-64EF049CD66F}"/>
          </ac:spMkLst>
        </pc:spChg>
        <pc:grpChg chg="add">
          <ac:chgData name="Umesh Shetty, Akshatha" userId="eef24b80-84b8-4eec-bacf-279be218b491" providerId="ADAL" clId="{A37C94CA-45E0-4773-BCEB-BA89F9EA05FC}" dt="2024-12-10T17:44:21.028" v="211" actId="26606"/>
          <ac:grpSpMkLst>
            <pc:docMk/>
            <pc:sldMk cId="2749660653" sldId="256"/>
            <ac:grpSpMk id="9" creationId="{8734DDD3-F723-4DD3-8ABE-EC0B2AC87D74}"/>
          </ac:grpSpMkLst>
        </pc:grpChg>
      </pc:sldChg>
      <pc:sldChg chg="addSp delSp modSp mod setBg">
        <pc:chgData name="Umesh Shetty, Akshatha" userId="eef24b80-84b8-4eec-bacf-279be218b491" providerId="ADAL" clId="{A37C94CA-45E0-4773-BCEB-BA89F9EA05FC}" dt="2024-12-10T17:30:32.656" v="194" actId="26606"/>
        <pc:sldMkLst>
          <pc:docMk/>
          <pc:sldMk cId="2657616652" sldId="257"/>
        </pc:sldMkLst>
        <pc:spChg chg="mod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2" creationId="{31E53146-4CC4-130B-31A9-525166D2FD68}"/>
          </ac:spMkLst>
        </pc:spChg>
        <pc:spChg chg="add del mod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6" creationId="{8509B77A-6F39-BB5D-A9FA-E0247A1A8284}"/>
          </ac:spMkLst>
        </pc:spChg>
        <pc:spChg chg="add del">
          <ac:chgData name="Umesh Shetty, Akshatha" userId="eef24b80-84b8-4eec-bacf-279be218b491" providerId="ADAL" clId="{A37C94CA-45E0-4773-BCEB-BA89F9EA05FC}" dt="2024-12-09T20:03:16.136" v="42" actId="26606"/>
          <ac:spMkLst>
            <pc:docMk/>
            <pc:sldMk cId="2657616652" sldId="257"/>
            <ac:spMk id="25" creationId="{89A320C9-9735-4D13-8279-C1C674841392}"/>
          </ac:spMkLst>
        </pc:spChg>
        <pc:spChg chg="add del">
          <ac:chgData name="Umesh Shetty, Akshatha" userId="eef24b80-84b8-4eec-bacf-279be218b491" providerId="ADAL" clId="{A37C94CA-45E0-4773-BCEB-BA89F9EA05FC}" dt="2024-12-09T20:03:16.136" v="42" actId="26606"/>
          <ac:spMkLst>
            <pc:docMk/>
            <pc:sldMk cId="2657616652" sldId="257"/>
            <ac:spMk id="27" creationId="{92544CF4-9B52-4A7B-A4B3-88C72729B77D}"/>
          </ac:spMkLst>
        </pc:spChg>
        <pc:spChg chg="add del">
          <ac:chgData name="Umesh Shetty, Akshatha" userId="eef24b80-84b8-4eec-bacf-279be218b491" providerId="ADAL" clId="{A37C94CA-45E0-4773-BCEB-BA89F9EA05FC}" dt="2024-12-09T20:03:16.136" v="42" actId="26606"/>
          <ac:spMkLst>
            <pc:docMk/>
            <pc:sldMk cId="2657616652" sldId="257"/>
            <ac:spMk id="29" creationId="{E75862C5-5C00-4421-BC7B-9B7B86DBC80D}"/>
          </ac:spMkLst>
        </pc:spChg>
        <pc:spChg chg="add del">
          <ac:chgData name="Umesh Shetty, Akshatha" userId="eef24b80-84b8-4eec-bacf-279be218b491" providerId="ADAL" clId="{A37C94CA-45E0-4773-BCEB-BA89F9EA05FC}" dt="2024-12-09T20:03:16.136" v="42" actId="26606"/>
          <ac:spMkLst>
            <pc:docMk/>
            <pc:sldMk cId="2657616652" sldId="257"/>
            <ac:spMk id="31" creationId="{089440EF-9BE9-4AE9-8C28-00B02296CDB6}"/>
          </ac:spMkLst>
        </pc:spChg>
        <pc:spChg chg="add del">
          <ac:chgData name="Umesh Shetty, Akshatha" userId="eef24b80-84b8-4eec-bacf-279be218b491" providerId="ADAL" clId="{A37C94CA-45E0-4773-BCEB-BA89F9EA05FC}" dt="2024-12-09T20:03:16.054" v="41" actId="26606"/>
          <ac:spMkLst>
            <pc:docMk/>
            <pc:sldMk cId="2657616652" sldId="257"/>
            <ac:spMk id="36" creationId="{89A320C9-9735-4D13-8279-C1C674841392}"/>
          </ac:spMkLst>
        </pc:spChg>
        <pc:spChg chg="add del">
          <ac:chgData name="Umesh Shetty, Akshatha" userId="eef24b80-84b8-4eec-bacf-279be218b491" providerId="ADAL" clId="{A37C94CA-45E0-4773-BCEB-BA89F9EA05FC}" dt="2024-12-09T20:03:16.054" v="41" actId="26606"/>
          <ac:spMkLst>
            <pc:docMk/>
            <pc:sldMk cId="2657616652" sldId="257"/>
            <ac:spMk id="38" creationId="{92544CF4-9B52-4A7B-A4B3-88C72729B77D}"/>
          </ac:spMkLst>
        </pc:spChg>
        <pc:spChg chg="add del">
          <ac:chgData name="Umesh Shetty, Akshatha" userId="eef24b80-84b8-4eec-bacf-279be218b491" providerId="ADAL" clId="{A37C94CA-45E0-4773-BCEB-BA89F9EA05FC}" dt="2024-12-09T20:03:16.054" v="41" actId="26606"/>
          <ac:spMkLst>
            <pc:docMk/>
            <pc:sldMk cId="2657616652" sldId="257"/>
            <ac:spMk id="40" creationId="{E75862C5-5C00-4421-BC7B-9B7B86DBC80D}"/>
          </ac:spMkLst>
        </pc:spChg>
        <pc:spChg chg="add del">
          <ac:chgData name="Umesh Shetty, Akshatha" userId="eef24b80-84b8-4eec-bacf-279be218b491" providerId="ADAL" clId="{A37C94CA-45E0-4773-BCEB-BA89F9EA05FC}" dt="2024-12-09T20:03:16.054" v="41" actId="26606"/>
          <ac:spMkLst>
            <pc:docMk/>
            <pc:sldMk cId="2657616652" sldId="257"/>
            <ac:spMk id="42" creationId="{089440EF-9BE9-4AE9-8C28-00B02296CDB6}"/>
          </ac:spMkLst>
        </pc:spChg>
        <pc:spChg chg="add del">
          <ac:chgData name="Umesh Shetty, Akshatha" userId="eef24b80-84b8-4eec-bacf-279be218b491" providerId="ADAL" clId="{A37C94CA-45E0-4773-BCEB-BA89F9EA05FC}" dt="2024-12-09T20:04:28.810" v="86" actId="26606"/>
          <ac:spMkLst>
            <pc:docMk/>
            <pc:sldMk cId="2657616652" sldId="257"/>
            <ac:spMk id="45" creationId="{345A976A-8DE3-4B67-B94B-2044FDD12899}"/>
          </ac:spMkLst>
        </pc:spChg>
        <pc:spChg chg="add del">
          <ac:chgData name="Umesh Shetty, Akshatha" userId="eef24b80-84b8-4eec-bacf-279be218b491" providerId="ADAL" clId="{A37C94CA-45E0-4773-BCEB-BA89F9EA05FC}" dt="2024-12-09T20:04:28.810" v="86" actId="26606"/>
          <ac:spMkLst>
            <pc:docMk/>
            <pc:sldMk cId="2657616652" sldId="257"/>
            <ac:spMk id="51" creationId="{6EAAA1B9-2DDB-49C9-A037-A523D2F13C15}"/>
          </ac:spMkLst>
        </pc:spChg>
        <pc:spChg chg="add del">
          <ac:chgData name="Umesh Shetty, Akshatha" userId="eef24b80-84b8-4eec-bacf-279be218b491" providerId="ADAL" clId="{A37C94CA-45E0-4773-BCEB-BA89F9EA05FC}" dt="2024-12-09T20:04:40.687" v="90" actId="26606"/>
          <ac:spMkLst>
            <pc:docMk/>
            <pc:sldMk cId="2657616652" sldId="257"/>
            <ac:spMk id="58" creationId="{DAF1966E-FD40-4A4A-B61B-C4DF7FA05F06}"/>
          </ac:spMkLst>
        </pc:spChg>
        <pc:spChg chg="add del">
          <ac:chgData name="Umesh Shetty, Akshatha" userId="eef24b80-84b8-4eec-bacf-279be218b491" providerId="ADAL" clId="{A37C94CA-45E0-4773-BCEB-BA89F9EA05FC}" dt="2024-12-09T20:04:40.687" v="90" actId="26606"/>
          <ac:spMkLst>
            <pc:docMk/>
            <pc:sldMk cId="2657616652" sldId="257"/>
            <ac:spMk id="60" creationId="{047BFA19-D45E-416B-A404-7AF2F3F27017}"/>
          </ac:spMkLst>
        </pc:spChg>
        <pc:spChg chg="add del">
          <ac:chgData name="Umesh Shetty, Akshatha" userId="eef24b80-84b8-4eec-bacf-279be218b491" providerId="ADAL" clId="{A37C94CA-45E0-4773-BCEB-BA89F9EA05FC}" dt="2024-12-09T20:04:40.687" v="90" actId="26606"/>
          <ac:spMkLst>
            <pc:docMk/>
            <pc:sldMk cId="2657616652" sldId="257"/>
            <ac:spMk id="62" creationId="{8E0105E7-23DB-4CF2-8258-FF47C7620F6E}"/>
          </ac:spMkLst>
        </pc:spChg>
        <pc:spChg chg="add del">
          <ac:chgData name="Umesh Shetty, Akshatha" userId="eef24b80-84b8-4eec-bacf-279be218b491" providerId="ADAL" clId="{A37C94CA-45E0-4773-BCEB-BA89F9EA05FC}" dt="2024-12-09T20:04:40.687" v="90" actId="26606"/>
          <ac:spMkLst>
            <pc:docMk/>
            <pc:sldMk cId="2657616652" sldId="257"/>
            <ac:spMk id="64" creationId="{074B4F7D-14B2-478B-8BF5-01E4E0C5D263}"/>
          </ac:spMkLst>
        </pc:spChg>
        <pc:spChg chg="add del">
          <ac:chgData name="Umesh Shetty, Akshatha" userId="eef24b80-84b8-4eec-bacf-279be218b491" providerId="ADAL" clId="{A37C94CA-45E0-4773-BCEB-BA89F9EA05FC}" dt="2024-12-09T20:04:40.674" v="89" actId="26606"/>
          <ac:spMkLst>
            <pc:docMk/>
            <pc:sldMk cId="2657616652" sldId="257"/>
            <ac:spMk id="69" creationId="{C9A36457-A5F4-4103-A443-02581C09185B}"/>
          </ac:spMkLst>
        </pc:spChg>
        <pc:spChg chg="add del">
          <ac:chgData name="Umesh Shetty, Akshatha" userId="eef24b80-84b8-4eec-bacf-279be218b491" providerId="ADAL" clId="{A37C94CA-45E0-4773-BCEB-BA89F9EA05FC}" dt="2024-12-09T20:04:40.674" v="89" actId="26606"/>
          <ac:spMkLst>
            <pc:docMk/>
            <pc:sldMk cId="2657616652" sldId="257"/>
            <ac:spMk id="71" creationId="{DC5FB7E8-B636-40FA-BE8D-48145C0F5C57}"/>
          </ac:spMkLst>
        </pc:spChg>
        <pc:spChg chg="add del">
          <ac:chgData name="Umesh Shetty, Akshatha" userId="eef24b80-84b8-4eec-bacf-279be218b491" providerId="ADAL" clId="{A37C94CA-45E0-4773-BCEB-BA89F9EA05FC}" dt="2024-12-09T20:04:40.674" v="89" actId="26606"/>
          <ac:spMkLst>
            <pc:docMk/>
            <pc:sldMk cId="2657616652" sldId="257"/>
            <ac:spMk id="73" creationId="{142DCE2C-2863-46FA-9BE7-24365A24D9BA}"/>
          </ac:spMkLst>
        </pc:spChg>
        <pc:spChg chg="add del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75" creationId="{92C3387C-D24F-4737-8A37-1DC5CFF09CFA}"/>
          </ac:spMkLst>
        </pc:spChg>
        <pc:spChg chg="add del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76" creationId="{2029D5AD-8348-4446-B191-6A9B6FE03F21}"/>
          </ac:spMkLst>
        </pc:spChg>
        <pc:spChg chg="add del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77" creationId="{A3F395A2-2B64-4749-BD93-2F159C7E1FB5}"/>
          </ac:spMkLst>
        </pc:spChg>
        <pc:spChg chg="add del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78" creationId="{5CF0135B-EAB8-4CA0-896C-2D897ECD28BC}"/>
          </ac:spMkLst>
        </pc:spChg>
        <pc:spChg chg="add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84" creationId="{56E9B3E6-E277-4D68-BA48-9CB43FFBD6E2}"/>
          </ac:spMkLst>
        </pc:spChg>
        <pc:spChg chg="add">
          <ac:chgData name="Umesh Shetty, Akshatha" userId="eef24b80-84b8-4eec-bacf-279be218b491" providerId="ADAL" clId="{A37C94CA-45E0-4773-BCEB-BA89F9EA05FC}" dt="2024-12-10T17:30:32.656" v="194" actId="26606"/>
          <ac:spMkLst>
            <pc:docMk/>
            <pc:sldMk cId="2657616652" sldId="257"/>
            <ac:spMk id="91" creationId="{D5B0017B-2ECA-49AF-B397-DC140825DF8D}"/>
          </ac:spMkLst>
        </pc:spChg>
        <pc:grpChg chg="add del">
          <ac:chgData name="Umesh Shetty, Akshatha" userId="eef24b80-84b8-4eec-bacf-279be218b491" providerId="ADAL" clId="{A37C94CA-45E0-4773-BCEB-BA89F9EA05FC}" dt="2024-12-09T20:04:28.810" v="86" actId="26606"/>
          <ac:grpSpMkLst>
            <pc:docMk/>
            <pc:sldMk cId="2657616652" sldId="257"/>
            <ac:grpSpMk id="46" creationId="{0217D733-97B6-4C43-AF0C-5E3CB0EA132A}"/>
          </ac:grpSpMkLst>
        </pc:grpChg>
        <pc:grpChg chg="add del">
          <ac:chgData name="Umesh Shetty, Akshatha" userId="eef24b80-84b8-4eec-bacf-279be218b491" providerId="ADAL" clId="{A37C94CA-45E0-4773-BCEB-BA89F9EA05FC}" dt="2024-12-09T20:04:28.810" v="86" actId="26606"/>
          <ac:grpSpMkLst>
            <pc:docMk/>
            <pc:sldMk cId="2657616652" sldId="257"/>
            <ac:grpSpMk id="52" creationId="{76566969-F813-4CC5-B3E9-363D85B55C3B}"/>
          </ac:grpSpMkLst>
        </pc:grpChg>
        <pc:grpChg chg="add">
          <ac:chgData name="Umesh Shetty, Akshatha" userId="eef24b80-84b8-4eec-bacf-279be218b491" providerId="ADAL" clId="{A37C94CA-45E0-4773-BCEB-BA89F9EA05FC}" dt="2024-12-10T17:30:32.656" v="194" actId="26606"/>
          <ac:grpSpMkLst>
            <pc:docMk/>
            <pc:sldMk cId="2657616652" sldId="257"/>
            <ac:grpSpMk id="86" creationId="{AE1C45F0-260A-458C-96ED-C1F6D2151219}"/>
          </ac:grpSpMkLst>
        </pc:grpChg>
        <pc:graphicFrameChg chg="del mod modGraphic">
          <ac:chgData name="Umesh Shetty, Akshatha" userId="eef24b80-84b8-4eec-bacf-279be218b491" providerId="ADAL" clId="{A37C94CA-45E0-4773-BCEB-BA89F9EA05FC}" dt="2024-12-09T20:03:57.288" v="51" actId="478"/>
          <ac:graphicFrameMkLst>
            <pc:docMk/>
            <pc:sldMk cId="2657616652" sldId="257"/>
            <ac:graphicFrameMk id="4" creationId="{104B4DC9-A85B-415E-9D15-3836DA15B999}"/>
          </ac:graphicFrameMkLst>
        </pc:graphicFrameChg>
        <pc:graphicFrameChg chg="add">
          <ac:chgData name="Umesh Shetty, Akshatha" userId="eef24b80-84b8-4eec-bacf-279be218b491" providerId="ADAL" clId="{A37C94CA-45E0-4773-BCEB-BA89F9EA05FC}" dt="2024-12-10T17:30:32.656" v="194" actId="26606"/>
          <ac:graphicFrameMkLst>
            <pc:docMk/>
            <pc:sldMk cId="2657616652" sldId="257"/>
            <ac:graphicFrameMk id="80" creationId="{5A029656-D2E0-987B-94AC-7BF904913082}"/>
          </ac:graphicFrameMkLst>
        </pc:graphicFrameChg>
        <pc:cxnChg chg="add">
          <ac:chgData name="Umesh Shetty, Akshatha" userId="eef24b80-84b8-4eec-bacf-279be218b491" providerId="ADAL" clId="{A37C94CA-45E0-4773-BCEB-BA89F9EA05FC}" dt="2024-12-10T17:30:32.656" v="194" actId="26606"/>
          <ac:cxnSpMkLst>
            <pc:docMk/>
            <pc:sldMk cId="2657616652" sldId="257"/>
            <ac:cxnSpMk id="93" creationId="{6CF1BAF6-AD41-4082-B212-8A1F9A2E8779}"/>
          </ac:cxnSpMkLst>
        </pc:cxnChg>
      </pc:sldChg>
      <pc:sldChg chg="addSp delSp modSp mod">
        <pc:chgData name="Umesh Shetty, Akshatha" userId="eef24b80-84b8-4eec-bacf-279be218b491" providerId="ADAL" clId="{A37C94CA-45E0-4773-BCEB-BA89F9EA05FC}" dt="2024-12-10T17:44:02.409" v="208" actId="26606"/>
        <pc:sldMkLst>
          <pc:docMk/>
          <pc:sldMk cId="1893825155" sldId="258"/>
        </pc:sldMkLst>
        <pc:spChg chg="mod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2" creationId="{42154854-4E00-20EE-9D7E-709F875FB0F5}"/>
          </ac:spMkLst>
        </pc:spChg>
        <pc:spChg chg="mod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5" creationId="{7C7DCFD4-EAF8-48CB-BE30-349B59599A75}"/>
          </ac:spMkLst>
        </pc:spChg>
        <pc:spChg chg="del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8" creationId="{2029D5AD-8348-4446-B191-6A9B6FE03F21}"/>
          </ac:spMkLst>
        </pc:spChg>
        <pc:spChg chg="del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10" creationId="{A3F395A2-2B64-4749-BD93-2F159C7E1FB5}"/>
          </ac:spMkLst>
        </pc:spChg>
        <pc:spChg chg="del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12" creationId="{5CF0135B-EAB8-4CA0-896C-2D897ECD28BC}"/>
          </ac:spMkLst>
        </pc:spChg>
        <pc:spChg chg="del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14" creationId="{92C3387C-D24F-4737-8A37-1DC5CFF09CFA}"/>
          </ac:spMkLst>
        </pc:spChg>
        <pc:spChg chg="add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19" creationId="{B6CDA21F-E7AF-4C75-8395-33F58D5B0E45}"/>
          </ac:spMkLst>
        </pc:spChg>
        <pc:spChg chg="add">
          <ac:chgData name="Umesh Shetty, Akshatha" userId="eef24b80-84b8-4eec-bacf-279be218b491" providerId="ADAL" clId="{A37C94CA-45E0-4773-BCEB-BA89F9EA05FC}" dt="2024-12-10T17:44:02.409" v="208" actId="26606"/>
          <ac:spMkLst>
            <pc:docMk/>
            <pc:sldMk cId="1893825155" sldId="258"/>
            <ac:spMk id="26" creationId="{D5B0017B-2ECA-49AF-B397-DC140825DF8D}"/>
          </ac:spMkLst>
        </pc:spChg>
        <pc:grpChg chg="add">
          <ac:chgData name="Umesh Shetty, Akshatha" userId="eef24b80-84b8-4eec-bacf-279be218b491" providerId="ADAL" clId="{A37C94CA-45E0-4773-BCEB-BA89F9EA05FC}" dt="2024-12-10T17:44:02.409" v="208" actId="26606"/>
          <ac:grpSpMkLst>
            <pc:docMk/>
            <pc:sldMk cId="1893825155" sldId="258"/>
            <ac:grpSpMk id="21" creationId="{AE1C45F0-260A-458C-96ED-C1F6D2151219}"/>
          </ac:grpSpMkLst>
        </pc:grpChg>
        <pc:cxnChg chg="add">
          <ac:chgData name="Umesh Shetty, Akshatha" userId="eef24b80-84b8-4eec-bacf-279be218b491" providerId="ADAL" clId="{A37C94CA-45E0-4773-BCEB-BA89F9EA05FC}" dt="2024-12-10T17:44:02.409" v="208" actId="26606"/>
          <ac:cxnSpMkLst>
            <pc:docMk/>
            <pc:sldMk cId="1893825155" sldId="258"/>
            <ac:cxnSpMk id="28" creationId="{6CF1BAF6-AD41-4082-B212-8A1F9A2E8779}"/>
          </ac:cxnSpMkLst>
        </pc:cxnChg>
      </pc:sldChg>
      <pc:sldChg chg="modSp mod">
        <pc:chgData name="Umesh Shetty, Akshatha" userId="eef24b80-84b8-4eec-bacf-279be218b491" providerId="ADAL" clId="{A37C94CA-45E0-4773-BCEB-BA89F9EA05FC}" dt="2024-12-10T17:45:00.096" v="215" actId="113"/>
        <pc:sldMkLst>
          <pc:docMk/>
          <pc:sldMk cId="3874727896" sldId="259"/>
        </pc:sldMkLst>
        <pc:spChg chg="mod">
          <ac:chgData name="Umesh Shetty, Akshatha" userId="eef24b80-84b8-4eec-bacf-279be218b491" providerId="ADAL" clId="{A37C94CA-45E0-4773-BCEB-BA89F9EA05FC}" dt="2024-12-10T17:45:00.096" v="215" actId="113"/>
          <ac:spMkLst>
            <pc:docMk/>
            <pc:sldMk cId="3874727896" sldId="259"/>
            <ac:spMk id="4" creationId="{63F788BC-FB04-0817-0595-2CEB8A36B17C}"/>
          </ac:spMkLst>
        </pc:spChg>
      </pc:sldChg>
      <pc:sldChg chg="addSp delSp modSp mod">
        <pc:chgData name="Umesh Shetty, Akshatha" userId="eef24b80-84b8-4eec-bacf-279be218b491" providerId="ADAL" clId="{A37C94CA-45E0-4773-BCEB-BA89F9EA05FC}" dt="2024-12-10T17:45:17.083" v="218" actId="113"/>
        <pc:sldMkLst>
          <pc:docMk/>
          <pc:sldMk cId="4097766954" sldId="260"/>
        </pc:sldMkLst>
        <pc:spChg chg="mod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2" creationId="{145B1ADA-F3C9-E2D8-655B-02BEFA9FFCBF}"/>
          </ac:spMkLst>
        </pc:spChg>
        <pc:spChg chg="mod">
          <ac:chgData name="Umesh Shetty, Akshatha" userId="eef24b80-84b8-4eec-bacf-279be218b491" providerId="ADAL" clId="{A37C94CA-45E0-4773-BCEB-BA89F9EA05FC}" dt="2024-12-10T17:45:17.083" v="218" actId="113"/>
          <ac:spMkLst>
            <pc:docMk/>
            <pc:sldMk cId="4097766954" sldId="260"/>
            <ac:spMk id="5" creationId="{780DABC3-C1E5-B161-16D5-8F7F87F52FDD}"/>
          </ac:spMkLst>
        </pc:spChg>
        <pc:spChg chg="del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8" creationId="{3F8F2DEC-76D5-C70D-7FB7-5226A555367B}"/>
          </ac:spMkLst>
        </pc:spChg>
        <pc:spChg chg="del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10" creationId="{45D985EA-5524-705E-CC9E-4FD41237261E}"/>
          </ac:spMkLst>
        </pc:spChg>
        <pc:spChg chg="del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12" creationId="{A0666633-D96E-0D26-5D39-0B6A8748F975}"/>
          </ac:spMkLst>
        </pc:spChg>
        <pc:spChg chg="del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14" creationId="{4702678D-29F1-7183-25FD-4B21CF4C9461}"/>
          </ac:spMkLst>
        </pc:spChg>
        <pc:spChg chg="add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19" creationId="{B6CDA21F-E7AF-4C75-8395-33F58D5B0E45}"/>
          </ac:spMkLst>
        </pc:spChg>
        <pc:spChg chg="add">
          <ac:chgData name="Umesh Shetty, Akshatha" userId="eef24b80-84b8-4eec-bacf-279be218b491" providerId="ADAL" clId="{A37C94CA-45E0-4773-BCEB-BA89F9EA05FC}" dt="2024-12-10T17:44:07.626" v="209" actId="26606"/>
          <ac:spMkLst>
            <pc:docMk/>
            <pc:sldMk cId="4097766954" sldId="260"/>
            <ac:spMk id="26" creationId="{D5B0017B-2ECA-49AF-B397-DC140825DF8D}"/>
          </ac:spMkLst>
        </pc:spChg>
        <pc:grpChg chg="add">
          <ac:chgData name="Umesh Shetty, Akshatha" userId="eef24b80-84b8-4eec-bacf-279be218b491" providerId="ADAL" clId="{A37C94CA-45E0-4773-BCEB-BA89F9EA05FC}" dt="2024-12-10T17:44:07.626" v="209" actId="26606"/>
          <ac:grpSpMkLst>
            <pc:docMk/>
            <pc:sldMk cId="4097766954" sldId="260"/>
            <ac:grpSpMk id="21" creationId="{AE1C45F0-260A-458C-96ED-C1F6D2151219}"/>
          </ac:grpSpMkLst>
        </pc:grpChg>
        <pc:cxnChg chg="add">
          <ac:chgData name="Umesh Shetty, Akshatha" userId="eef24b80-84b8-4eec-bacf-279be218b491" providerId="ADAL" clId="{A37C94CA-45E0-4773-BCEB-BA89F9EA05FC}" dt="2024-12-10T17:44:07.626" v="209" actId="26606"/>
          <ac:cxnSpMkLst>
            <pc:docMk/>
            <pc:sldMk cId="4097766954" sldId="260"/>
            <ac:cxnSpMk id="28" creationId="{6CF1BAF6-AD41-4082-B212-8A1F9A2E8779}"/>
          </ac:cxnSpMkLst>
        </pc:cxnChg>
      </pc:sldChg>
      <pc:sldChg chg="del">
        <pc:chgData name="Umesh Shetty, Akshatha" userId="eef24b80-84b8-4eec-bacf-279be218b491" providerId="ADAL" clId="{A37C94CA-45E0-4773-BCEB-BA89F9EA05FC}" dt="2024-12-10T14:07:33.862" v="91" actId="47"/>
        <pc:sldMkLst>
          <pc:docMk/>
          <pc:sldMk cId="952335597" sldId="261"/>
        </pc:sldMkLst>
      </pc:sldChg>
      <pc:sldChg chg="addSp delSp modSp new mod setBg">
        <pc:chgData name="Umesh Shetty, Akshatha" userId="eef24b80-84b8-4eec-bacf-279be218b491" providerId="ADAL" clId="{A37C94CA-45E0-4773-BCEB-BA89F9EA05FC}" dt="2024-12-10T17:46:05.259" v="221" actId="20577"/>
        <pc:sldMkLst>
          <pc:docMk/>
          <pc:sldMk cId="2166620936" sldId="261"/>
        </pc:sldMkLst>
        <pc:spChg chg="mod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2" creationId="{0A157491-88CD-1797-3EF0-8CD09B0B497F}"/>
          </ac:spMkLst>
        </pc:spChg>
        <pc:spChg chg="del mod">
          <ac:chgData name="Umesh Shetty, Akshatha" userId="eef24b80-84b8-4eec-bacf-279be218b491" providerId="ADAL" clId="{A37C94CA-45E0-4773-BCEB-BA89F9EA05FC}" dt="2024-12-10T17:22:36.626" v="160"/>
          <ac:spMkLst>
            <pc:docMk/>
            <pc:sldMk cId="2166620936" sldId="261"/>
            <ac:spMk id="3" creationId="{D64873EB-E43E-C194-2C0F-021282E2FABC}"/>
          </ac:spMkLst>
        </pc:spChg>
        <pc:spChg chg="add mod">
          <ac:chgData name="Umesh Shetty, Akshatha" userId="eef24b80-84b8-4eec-bacf-279be218b491" providerId="ADAL" clId="{A37C94CA-45E0-4773-BCEB-BA89F9EA05FC}" dt="2024-12-10T17:46:05.259" v="221" actId="20577"/>
          <ac:spMkLst>
            <pc:docMk/>
            <pc:sldMk cId="2166620936" sldId="261"/>
            <ac:spMk id="4" creationId="{B824B31B-F6C7-9739-7B3E-2067B7066952}"/>
          </ac:spMkLst>
        </pc:spChg>
        <pc:spChg chg="add del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8" creationId="{2029D5AD-8348-4446-B191-6A9B6FE03F21}"/>
          </ac:spMkLst>
        </pc:spChg>
        <pc:spChg chg="add del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10" creationId="{A3F395A2-2B64-4749-BD93-2F159C7E1FB5}"/>
          </ac:spMkLst>
        </pc:spChg>
        <pc:spChg chg="add del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12" creationId="{5CF0135B-EAB8-4CA0-896C-2D897ECD28BC}"/>
          </ac:spMkLst>
        </pc:spChg>
        <pc:spChg chg="add del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14" creationId="{92C3387C-D24F-4737-8A37-1DC5CFF09CFA}"/>
          </ac:spMkLst>
        </pc:spChg>
        <pc:spChg chg="add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19" creationId="{B6CDA21F-E7AF-4C75-8395-33F58D5B0E45}"/>
          </ac:spMkLst>
        </pc:spChg>
        <pc:spChg chg="add">
          <ac:chgData name="Umesh Shetty, Akshatha" userId="eef24b80-84b8-4eec-bacf-279be218b491" providerId="ADAL" clId="{A37C94CA-45E0-4773-BCEB-BA89F9EA05FC}" dt="2024-12-10T17:44:10.981" v="210" actId="26606"/>
          <ac:spMkLst>
            <pc:docMk/>
            <pc:sldMk cId="2166620936" sldId="261"/>
            <ac:spMk id="26" creationId="{D5B0017B-2ECA-49AF-B397-DC140825DF8D}"/>
          </ac:spMkLst>
        </pc:spChg>
        <pc:grpChg chg="add">
          <ac:chgData name="Umesh Shetty, Akshatha" userId="eef24b80-84b8-4eec-bacf-279be218b491" providerId="ADAL" clId="{A37C94CA-45E0-4773-BCEB-BA89F9EA05FC}" dt="2024-12-10T17:44:10.981" v="210" actId="26606"/>
          <ac:grpSpMkLst>
            <pc:docMk/>
            <pc:sldMk cId="2166620936" sldId="261"/>
            <ac:grpSpMk id="21" creationId="{AE1C45F0-260A-458C-96ED-C1F6D2151219}"/>
          </ac:grpSpMkLst>
        </pc:grpChg>
        <pc:cxnChg chg="add">
          <ac:chgData name="Umesh Shetty, Akshatha" userId="eef24b80-84b8-4eec-bacf-279be218b491" providerId="ADAL" clId="{A37C94CA-45E0-4773-BCEB-BA89F9EA05FC}" dt="2024-12-10T17:44:10.981" v="210" actId="26606"/>
          <ac:cxnSpMkLst>
            <pc:docMk/>
            <pc:sldMk cId="2166620936" sldId="261"/>
            <ac:cxnSpMk id="28" creationId="{6CF1BAF6-AD41-4082-B212-8A1F9A2E8779}"/>
          </ac:cxnSpMkLst>
        </pc:cxnChg>
      </pc:sldChg>
      <pc:sldChg chg="addSp delSp modSp new mod ord setBg">
        <pc:chgData name="Umesh Shetty, Akshatha" userId="eef24b80-84b8-4eec-bacf-279be218b491" providerId="ADAL" clId="{A37C94CA-45E0-4773-BCEB-BA89F9EA05FC}" dt="2024-12-11T01:52:28.973" v="235" actId="14100"/>
        <pc:sldMkLst>
          <pc:docMk/>
          <pc:sldMk cId="2449979878" sldId="262"/>
        </pc:sldMkLst>
        <pc:spChg chg="del">
          <ac:chgData name="Umesh Shetty, Akshatha" userId="eef24b80-84b8-4eec-bacf-279be218b491" providerId="ADAL" clId="{A37C94CA-45E0-4773-BCEB-BA89F9EA05FC}" dt="2024-12-11T01:51:22.040" v="223" actId="478"/>
          <ac:spMkLst>
            <pc:docMk/>
            <pc:sldMk cId="2449979878" sldId="262"/>
            <ac:spMk id="2" creationId="{592B6608-5A7C-140C-A140-4CE13C5C19D0}"/>
          </ac:spMkLst>
        </pc:spChg>
        <pc:spChg chg="del">
          <ac:chgData name="Umesh Shetty, Akshatha" userId="eef24b80-84b8-4eec-bacf-279be218b491" providerId="ADAL" clId="{A37C94CA-45E0-4773-BCEB-BA89F9EA05FC}" dt="2024-12-11T01:51:47.579" v="224" actId="931"/>
          <ac:spMkLst>
            <pc:docMk/>
            <pc:sldMk cId="2449979878" sldId="262"/>
            <ac:spMk id="3" creationId="{9183E934-410A-8B3E-4BF2-4103B3DB49A4}"/>
          </ac:spMkLst>
        </pc:spChg>
        <pc:picChg chg="add mod">
          <ac:chgData name="Umesh Shetty, Akshatha" userId="eef24b80-84b8-4eec-bacf-279be218b491" providerId="ADAL" clId="{A37C94CA-45E0-4773-BCEB-BA89F9EA05FC}" dt="2024-12-11T01:52:28.973" v="235" actId="14100"/>
          <ac:picMkLst>
            <pc:docMk/>
            <pc:sldMk cId="2449979878" sldId="262"/>
            <ac:picMk id="5" creationId="{06628402-B9A4-5FF9-7E67-20E58562E144}"/>
          </ac:picMkLst>
        </pc:picChg>
      </pc:sldChg>
      <pc:sldChg chg="addSp modSp new mod">
        <pc:chgData name="Umesh Shetty, Akshatha" userId="eef24b80-84b8-4eec-bacf-279be218b491" providerId="ADAL" clId="{A37C94CA-45E0-4773-BCEB-BA89F9EA05FC}" dt="2024-12-11T02:01:16.536" v="239" actId="14100"/>
        <pc:sldMkLst>
          <pc:docMk/>
          <pc:sldMk cId="1325023481" sldId="263"/>
        </pc:sldMkLst>
        <pc:picChg chg="add mod">
          <ac:chgData name="Umesh Shetty, Akshatha" userId="eef24b80-84b8-4eec-bacf-279be218b491" providerId="ADAL" clId="{A37C94CA-45E0-4773-BCEB-BA89F9EA05FC}" dt="2024-12-11T02:01:16.536" v="239" actId="14100"/>
          <ac:picMkLst>
            <pc:docMk/>
            <pc:sldMk cId="1325023481" sldId="263"/>
            <ac:picMk id="3" creationId="{790CBFA8-5553-AE60-680F-97C6B0C2D3DC}"/>
          </ac:picMkLst>
        </pc:picChg>
      </pc:sldChg>
      <pc:sldChg chg="addSp delSp modSp new mod">
        <pc:chgData name="Umesh Shetty, Akshatha" userId="eef24b80-84b8-4eec-bacf-279be218b491" providerId="ADAL" clId="{A37C94CA-45E0-4773-BCEB-BA89F9EA05FC}" dt="2024-12-11T02:15:35.490" v="249" actId="22"/>
        <pc:sldMkLst>
          <pc:docMk/>
          <pc:sldMk cId="606325977" sldId="264"/>
        </pc:sldMkLst>
        <pc:picChg chg="add del">
          <ac:chgData name="Umesh Shetty, Akshatha" userId="eef24b80-84b8-4eec-bacf-279be218b491" providerId="ADAL" clId="{A37C94CA-45E0-4773-BCEB-BA89F9EA05FC}" dt="2024-12-11T02:01:56.799" v="242" actId="478"/>
          <ac:picMkLst>
            <pc:docMk/>
            <pc:sldMk cId="606325977" sldId="264"/>
            <ac:picMk id="3" creationId="{E549F6BA-1388-8B2D-251C-D3C298B46118}"/>
          </ac:picMkLst>
        </pc:picChg>
        <pc:picChg chg="add del mod">
          <ac:chgData name="Umesh Shetty, Akshatha" userId="eef24b80-84b8-4eec-bacf-279be218b491" providerId="ADAL" clId="{A37C94CA-45E0-4773-BCEB-BA89F9EA05FC}" dt="2024-12-11T02:15:30.024" v="248" actId="478"/>
          <ac:picMkLst>
            <pc:docMk/>
            <pc:sldMk cId="606325977" sldId="264"/>
            <ac:picMk id="5" creationId="{E552EE37-EF70-6FCB-8006-EF0134C87504}"/>
          </ac:picMkLst>
        </pc:picChg>
        <pc:picChg chg="add">
          <ac:chgData name="Umesh Shetty, Akshatha" userId="eef24b80-84b8-4eec-bacf-279be218b491" providerId="ADAL" clId="{A37C94CA-45E0-4773-BCEB-BA89F9EA05FC}" dt="2024-12-11T02:15:35.490" v="249" actId="22"/>
          <ac:picMkLst>
            <pc:docMk/>
            <pc:sldMk cId="606325977" sldId="264"/>
            <ac:picMk id="7" creationId="{853E7034-DA14-2F01-BF3B-C245E3787561}"/>
          </ac:picMkLst>
        </pc:picChg>
      </pc:sldChg>
      <pc:sldChg chg="new del">
        <pc:chgData name="Umesh Shetty, Akshatha" userId="eef24b80-84b8-4eec-bacf-279be218b491" providerId="ADAL" clId="{A37C94CA-45E0-4773-BCEB-BA89F9EA05FC}" dt="2024-12-11T02:02:13.665" v="247" actId="47"/>
        <pc:sldMkLst>
          <pc:docMk/>
          <pc:sldMk cId="3665478777" sldId="265"/>
        </pc:sldMkLst>
      </pc:sldChg>
      <pc:sldChg chg="addSp delSp modSp new mod">
        <pc:chgData name="Umesh Shetty, Akshatha" userId="eef24b80-84b8-4eec-bacf-279be218b491" providerId="ADAL" clId="{A37C94CA-45E0-4773-BCEB-BA89F9EA05FC}" dt="2024-12-11T02:17:23.972" v="257" actId="478"/>
        <pc:sldMkLst>
          <pc:docMk/>
          <pc:sldMk cId="3032864124" sldId="266"/>
        </pc:sldMkLst>
        <pc:spChg chg="add del mod">
          <ac:chgData name="Umesh Shetty, Akshatha" userId="eef24b80-84b8-4eec-bacf-279be218b491" providerId="ADAL" clId="{A37C94CA-45E0-4773-BCEB-BA89F9EA05FC}" dt="2024-12-11T02:17:23.972" v="257" actId="478"/>
          <ac:spMkLst>
            <pc:docMk/>
            <pc:sldMk cId="3032864124" sldId="266"/>
            <ac:spMk id="6" creationId="{EE7E3753-65C0-457E-7F5C-575F84AF795B}"/>
          </ac:spMkLst>
        </pc:spChg>
        <pc:picChg chg="add mod">
          <ac:chgData name="Umesh Shetty, Akshatha" userId="eef24b80-84b8-4eec-bacf-279be218b491" providerId="ADAL" clId="{A37C94CA-45E0-4773-BCEB-BA89F9EA05FC}" dt="2024-12-11T02:16:36.377" v="251" actId="1076"/>
          <ac:picMkLst>
            <pc:docMk/>
            <pc:sldMk cId="3032864124" sldId="266"/>
            <ac:picMk id="3" creationId="{9E0056BA-1563-1349-5632-BBC3288919C9}"/>
          </ac:picMkLst>
        </pc:picChg>
        <pc:picChg chg="add mod">
          <ac:chgData name="Umesh Shetty, Akshatha" userId="eef24b80-84b8-4eec-bacf-279be218b491" providerId="ADAL" clId="{A37C94CA-45E0-4773-BCEB-BA89F9EA05FC}" dt="2024-12-11T02:17:01.357" v="255" actId="14100"/>
          <ac:picMkLst>
            <pc:docMk/>
            <pc:sldMk cId="3032864124" sldId="266"/>
            <ac:picMk id="5" creationId="{3940A6C8-868B-917F-AF21-D5355CD51F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ABEFA-2086-40FC-812C-6C39E14D6A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05FA0-8F00-493F-BB69-0110B55F7F59}">
      <dgm:prSet/>
      <dgm:spPr/>
      <dgm:t>
        <a:bodyPr/>
        <a:lstStyle/>
        <a:p>
          <a:r>
            <a:rPr lang="en-US"/>
            <a:t>Mounting</a:t>
          </a:r>
        </a:p>
      </dgm:t>
    </dgm:pt>
    <dgm:pt modelId="{5A492B9D-EF30-4F97-860D-BF5E708093F5}" type="parTrans" cxnId="{5C16A8DE-8031-4F6A-9CB1-42539C9D31F4}">
      <dgm:prSet/>
      <dgm:spPr/>
      <dgm:t>
        <a:bodyPr/>
        <a:lstStyle/>
        <a:p>
          <a:endParaRPr lang="en-US"/>
        </a:p>
      </dgm:t>
    </dgm:pt>
    <dgm:pt modelId="{720F2CE6-9436-4DBE-A99C-777F2A3B1FCB}" type="sibTrans" cxnId="{5C16A8DE-8031-4F6A-9CB1-42539C9D31F4}">
      <dgm:prSet/>
      <dgm:spPr/>
      <dgm:t>
        <a:bodyPr/>
        <a:lstStyle/>
        <a:p>
          <a:endParaRPr lang="en-US"/>
        </a:p>
      </dgm:t>
    </dgm:pt>
    <dgm:pt modelId="{6433C0B3-B730-4D0B-B10A-11A531170662}">
      <dgm:prSet/>
      <dgm:spPr/>
      <dgm:t>
        <a:bodyPr/>
        <a:lstStyle/>
        <a:p>
          <a:r>
            <a:rPr lang="en-US"/>
            <a:t>Updating</a:t>
          </a:r>
        </a:p>
      </dgm:t>
    </dgm:pt>
    <dgm:pt modelId="{3033D717-D222-4F6D-9A4B-DB589B6BC4F1}" type="parTrans" cxnId="{0CC4C421-1532-4E96-9940-F9384AE3C638}">
      <dgm:prSet/>
      <dgm:spPr/>
      <dgm:t>
        <a:bodyPr/>
        <a:lstStyle/>
        <a:p>
          <a:endParaRPr lang="en-US"/>
        </a:p>
      </dgm:t>
    </dgm:pt>
    <dgm:pt modelId="{729FED71-A08F-446F-9083-CE456EFA0EB9}" type="sibTrans" cxnId="{0CC4C421-1532-4E96-9940-F9384AE3C638}">
      <dgm:prSet/>
      <dgm:spPr/>
      <dgm:t>
        <a:bodyPr/>
        <a:lstStyle/>
        <a:p>
          <a:endParaRPr lang="en-US"/>
        </a:p>
      </dgm:t>
    </dgm:pt>
    <dgm:pt modelId="{24E25E21-2B65-4DFD-919B-BBFA4BE9661C}">
      <dgm:prSet/>
      <dgm:spPr/>
      <dgm:t>
        <a:bodyPr/>
        <a:lstStyle/>
        <a:p>
          <a:r>
            <a:rPr lang="en-US"/>
            <a:t>UnMounting</a:t>
          </a:r>
        </a:p>
      </dgm:t>
    </dgm:pt>
    <dgm:pt modelId="{9EFFAEAA-C664-4B88-BF88-AB1CEC3F053D}" type="parTrans" cxnId="{9AEBFCF8-2091-4A65-B080-80A31D3DE3CB}">
      <dgm:prSet/>
      <dgm:spPr/>
      <dgm:t>
        <a:bodyPr/>
        <a:lstStyle/>
        <a:p>
          <a:endParaRPr lang="en-US"/>
        </a:p>
      </dgm:t>
    </dgm:pt>
    <dgm:pt modelId="{33115330-9D10-4AAB-AECA-7E0C7927E274}" type="sibTrans" cxnId="{9AEBFCF8-2091-4A65-B080-80A31D3DE3CB}">
      <dgm:prSet/>
      <dgm:spPr/>
      <dgm:t>
        <a:bodyPr/>
        <a:lstStyle/>
        <a:p>
          <a:endParaRPr lang="en-US"/>
        </a:p>
      </dgm:t>
    </dgm:pt>
    <dgm:pt modelId="{E6CDA8AE-D889-4611-B18C-A606AB832E0C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0A6791F9-2030-4704-A8D6-6223727A1056}" type="parTrans" cxnId="{F1551311-A04E-45BE-B1B6-D22FE428905E}">
      <dgm:prSet/>
      <dgm:spPr/>
      <dgm:t>
        <a:bodyPr/>
        <a:lstStyle/>
        <a:p>
          <a:endParaRPr lang="en-US"/>
        </a:p>
      </dgm:t>
    </dgm:pt>
    <dgm:pt modelId="{CA6D1734-5ECA-489F-87CB-38BF6B11852A}" type="sibTrans" cxnId="{F1551311-A04E-45BE-B1B6-D22FE428905E}">
      <dgm:prSet/>
      <dgm:spPr/>
      <dgm:t>
        <a:bodyPr/>
        <a:lstStyle/>
        <a:p>
          <a:endParaRPr lang="en-US"/>
        </a:p>
      </dgm:t>
    </dgm:pt>
    <dgm:pt modelId="{6CEAD9EF-B55B-4C97-B5C1-AD3734EBB794}" type="pres">
      <dgm:prSet presAssocID="{BEFABEFA-2086-40FC-812C-6C39E14D6A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885130-2E5D-460C-A951-FD3D4387FB88}" type="pres">
      <dgm:prSet presAssocID="{70305FA0-8F00-493F-BB69-0110B55F7F59}" presName="hierRoot1" presStyleCnt="0"/>
      <dgm:spPr/>
    </dgm:pt>
    <dgm:pt modelId="{4ED836EB-15BD-4F09-BD2A-D552953AB28E}" type="pres">
      <dgm:prSet presAssocID="{70305FA0-8F00-493F-BB69-0110B55F7F59}" presName="composite" presStyleCnt="0"/>
      <dgm:spPr/>
    </dgm:pt>
    <dgm:pt modelId="{F821C963-9CAA-446B-BD44-65E6565B41F6}" type="pres">
      <dgm:prSet presAssocID="{70305FA0-8F00-493F-BB69-0110B55F7F59}" presName="background" presStyleLbl="node0" presStyleIdx="0" presStyleCnt="4"/>
      <dgm:spPr/>
    </dgm:pt>
    <dgm:pt modelId="{DB1437B7-57C9-4DE9-A4EC-EF0456AFD230}" type="pres">
      <dgm:prSet presAssocID="{70305FA0-8F00-493F-BB69-0110B55F7F59}" presName="text" presStyleLbl="fgAcc0" presStyleIdx="0" presStyleCnt="4">
        <dgm:presLayoutVars>
          <dgm:chPref val="3"/>
        </dgm:presLayoutVars>
      </dgm:prSet>
      <dgm:spPr/>
    </dgm:pt>
    <dgm:pt modelId="{2F4E0E9A-692D-447B-9556-FCD5F0069C6A}" type="pres">
      <dgm:prSet presAssocID="{70305FA0-8F00-493F-BB69-0110B55F7F59}" presName="hierChild2" presStyleCnt="0"/>
      <dgm:spPr/>
    </dgm:pt>
    <dgm:pt modelId="{C59AF65C-585B-445B-96D0-9824735A65FD}" type="pres">
      <dgm:prSet presAssocID="{6433C0B3-B730-4D0B-B10A-11A531170662}" presName="hierRoot1" presStyleCnt="0"/>
      <dgm:spPr/>
    </dgm:pt>
    <dgm:pt modelId="{82E496D9-C312-410D-89D1-E12E5103A4CD}" type="pres">
      <dgm:prSet presAssocID="{6433C0B3-B730-4D0B-B10A-11A531170662}" presName="composite" presStyleCnt="0"/>
      <dgm:spPr/>
    </dgm:pt>
    <dgm:pt modelId="{4E2127CD-9269-40E0-A6F1-0BFB22D14A2C}" type="pres">
      <dgm:prSet presAssocID="{6433C0B3-B730-4D0B-B10A-11A531170662}" presName="background" presStyleLbl="node0" presStyleIdx="1" presStyleCnt="4"/>
      <dgm:spPr/>
    </dgm:pt>
    <dgm:pt modelId="{FBF3DFAD-0AAB-4B61-B89A-FFAE4084E9F6}" type="pres">
      <dgm:prSet presAssocID="{6433C0B3-B730-4D0B-B10A-11A531170662}" presName="text" presStyleLbl="fgAcc0" presStyleIdx="1" presStyleCnt="4">
        <dgm:presLayoutVars>
          <dgm:chPref val="3"/>
        </dgm:presLayoutVars>
      </dgm:prSet>
      <dgm:spPr/>
    </dgm:pt>
    <dgm:pt modelId="{C08BDADA-37DB-4AE7-84A0-73C8734655D4}" type="pres">
      <dgm:prSet presAssocID="{6433C0B3-B730-4D0B-B10A-11A531170662}" presName="hierChild2" presStyleCnt="0"/>
      <dgm:spPr/>
    </dgm:pt>
    <dgm:pt modelId="{AE4253DD-4EB1-431C-9468-F4FF67071887}" type="pres">
      <dgm:prSet presAssocID="{24E25E21-2B65-4DFD-919B-BBFA4BE9661C}" presName="hierRoot1" presStyleCnt="0"/>
      <dgm:spPr/>
    </dgm:pt>
    <dgm:pt modelId="{806AA582-1194-4E51-A431-696BED45D768}" type="pres">
      <dgm:prSet presAssocID="{24E25E21-2B65-4DFD-919B-BBFA4BE9661C}" presName="composite" presStyleCnt="0"/>
      <dgm:spPr/>
    </dgm:pt>
    <dgm:pt modelId="{B0DE52C1-147D-4164-9E57-C52F6F4C6A80}" type="pres">
      <dgm:prSet presAssocID="{24E25E21-2B65-4DFD-919B-BBFA4BE9661C}" presName="background" presStyleLbl="node0" presStyleIdx="2" presStyleCnt="4"/>
      <dgm:spPr/>
    </dgm:pt>
    <dgm:pt modelId="{0FB11063-3FE3-4048-ABC0-F7920757383C}" type="pres">
      <dgm:prSet presAssocID="{24E25E21-2B65-4DFD-919B-BBFA4BE9661C}" presName="text" presStyleLbl="fgAcc0" presStyleIdx="2" presStyleCnt="4">
        <dgm:presLayoutVars>
          <dgm:chPref val="3"/>
        </dgm:presLayoutVars>
      </dgm:prSet>
      <dgm:spPr/>
    </dgm:pt>
    <dgm:pt modelId="{E6CE2516-B565-493B-AA82-8B65666FE7C5}" type="pres">
      <dgm:prSet presAssocID="{24E25E21-2B65-4DFD-919B-BBFA4BE9661C}" presName="hierChild2" presStyleCnt="0"/>
      <dgm:spPr/>
    </dgm:pt>
    <dgm:pt modelId="{739130D9-AE1A-469E-9753-338A808A4E07}" type="pres">
      <dgm:prSet presAssocID="{E6CDA8AE-D889-4611-B18C-A606AB832E0C}" presName="hierRoot1" presStyleCnt="0"/>
      <dgm:spPr/>
    </dgm:pt>
    <dgm:pt modelId="{616A4CBF-C0BC-4598-99A5-4AABCE8FA65C}" type="pres">
      <dgm:prSet presAssocID="{E6CDA8AE-D889-4611-B18C-A606AB832E0C}" presName="composite" presStyleCnt="0"/>
      <dgm:spPr/>
    </dgm:pt>
    <dgm:pt modelId="{F6A427AA-5234-4D9F-B171-971AE83945AB}" type="pres">
      <dgm:prSet presAssocID="{E6CDA8AE-D889-4611-B18C-A606AB832E0C}" presName="background" presStyleLbl="node0" presStyleIdx="3" presStyleCnt="4"/>
      <dgm:spPr/>
    </dgm:pt>
    <dgm:pt modelId="{CC232E8C-4993-4D0F-88C3-D1E6D67E9F90}" type="pres">
      <dgm:prSet presAssocID="{E6CDA8AE-D889-4611-B18C-A606AB832E0C}" presName="text" presStyleLbl="fgAcc0" presStyleIdx="3" presStyleCnt="4">
        <dgm:presLayoutVars>
          <dgm:chPref val="3"/>
        </dgm:presLayoutVars>
      </dgm:prSet>
      <dgm:spPr/>
    </dgm:pt>
    <dgm:pt modelId="{BD08BA54-8E40-4F23-89CE-17A7CDECCAB7}" type="pres">
      <dgm:prSet presAssocID="{E6CDA8AE-D889-4611-B18C-A606AB832E0C}" presName="hierChild2" presStyleCnt="0"/>
      <dgm:spPr/>
    </dgm:pt>
  </dgm:ptLst>
  <dgm:cxnLst>
    <dgm:cxn modelId="{F1551311-A04E-45BE-B1B6-D22FE428905E}" srcId="{BEFABEFA-2086-40FC-812C-6C39E14D6AEA}" destId="{E6CDA8AE-D889-4611-B18C-A606AB832E0C}" srcOrd="3" destOrd="0" parTransId="{0A6791F9-2030-4704-A8D6-6223727A1056}" sibTransId="{CA6D1734-5ECA-489F-87CB-38BF6B11852A}"/>
    <dgm:cxn modelId="{0CC4C421-1532-4E96-9940-F9384AE3C638}" srcId="{BEFABEFA-2086-40FC-812C-6C39E14D6AEA}" destId="{6433C0B3-B730-4D0B-B10A-11A531170662}" srcOrd="1" destOrd="0" parTransId="{3033D717-D222-4F6D-9A4B-DB589B6BC4F1}" sibTransId="{729FED71-A08F-446F-9083-CE456EFA0EB9}"/>
    <dgm:cxn modelId="{6DCE3564-4B77-4573-9760-298F8C9272D4}" type="presOf" srcId="{70305FA0-8F00-493F-BB69-0110B55F7F59}" destId="{DB1437B7-57C9-4DE9-A4EC-EF0456AFD230}" srcOrd="0" destOrd="0" presId="urn:microsoft.com/office/officeart/2005/8/layout/hierarchy1"/>
    <dgm:cxn modelId="{5B787E66-64CD-4B80-8CDC-25A7643C4FAA}" type="presOf" srcId="{E6CDA8AE-D889-4611-B18C-A606AB832E0C}" destId="{CC232E8C-4993-4D0F-88C3-D1E6D67E9F90}" srcOrd="0" destOrd="0" presId="urn:microsoft.com/office/officeart/2005/8/layout/hierarchy1"/>
    <dgm:cxn modelId="{322B6947-7F28-4180-A1A4-460B67E5C57E}" type="presOf" srcId="{BEFABEFA-2086-40FC-812C-6C39E14D6AEA}" destId="{6CEAD9EF-B55B-4C97-B5C1-AD3734EBB794}" srcOrd="0" destOrd="0" presId="urn:microsoft.com/office/officeart/2005/8/layout/hierarchy1"/>
    <dgm:cxn modelId="{F78E676F-98BC-4FD5-9A08-154C6DAAF4A0}" type="presOf" srcId="{24E25E21-2B65-4DFD-919B-BBFA4BE9661C}" destId="{0FB11063-3FE3-4048-ABC0-F7920757383C}" srcOrd="0" destOrd="0" presId="urn:microsoft.com/office/officeart/2005/8/layout/hierarchy1"/>
    <dgm:cxn modelId="{1F742478-F409-4315-A403-0CDD90068BD9}" type="presOf" srcId="{6433C0B3-B730-4D0B-B10A-11A531170662}" destId="{FBF3DFAD-0AAB-4B61-B89A-FFAE4084E9F6}" srcOrd="0" destOrd="0" presId="urn:microsoft.com/office/officeart/2005/8/layout/hierarchy1"/>
    <dgm:cxn modelId="{5C16A8DE-8031-4F6A-9CB1-42539C9D31F4}" srcId="{BEFABEFA-2086-40FC-812C-6C39E14D6AEA}" destId="{70305FA0-8F00-493F-BB69-0110B55F7F59}" srcOrd="0" destOrd="0" parTransId="{5A492B9D-EF30-4F97-860D-BF5E708093F5}" sibTransId="{720F2CE6-9436-4DBE-A99C-777F2A3B1FCB}"/>
    <dgm:cxn modelId="{9AEBFCF8-2091-4A65-B080-80A31D3DE3CB}" srcId="{BEFABEFA-2086-40FC-812C-6C39E14D6AEA}" destId="{24E25E21-2B65-4DFD-919B-BBFA4BE9661C}" srcOrd="2" destOrd="0" parTransId="{9EFFAEAA-C664-4B88-BF88-AB1CEC3F053D}" sibTransId="{33115330-9D10-4AAB-AECA-7E0C7927E274}"/>
    <dgm:cxn modelId="{3B487399-021D-4880-8DC0-CF258D47434D}" type="presParOf" srcId="{6CEAD9EF-B55B-4C97-B5C1-AD3734EBB794}" destId="{A3885130-2E5D-460C-A951-FD3D4387FB88}" srcOrd="0" destOrd="0" presId="urn:microsoft.com/office/officeart/2005/8/layout/hierarchy1"/>
    <dgm:cxn modelId="{EF6034BD-DFA7-4481-877E-E06C53047F10}" type="presParOf" srcId="{A3885130-2E5D-460C-A951-FD3D4387FB88}" destId="{4ED836EB-15BD-4F09-BD2A-D552953AB28E}" srcOrd="0" destOrd="0" presId="urn:microsoft.com/office/officeart/2005/8/layout/hierarchy1"/>
    <dgm:cxn modelId="{06C5BCA1-5894-4E70-BF47-73FB2F2AF19A}" type="presParOf" srcId="{4ED836EB-15BD-4F09-BD2A-D552953AB28E}" destId="{F821C963-9CAA-446B-BD44-65E6565B41F6}" srcOrd="0" destOrd="0" presId="urn:microsoft.com/office/officeart/2005/8/layout/hierarchy1"/>
    <dgm:cxn modelId="{A932536A-1A4E-43F7-9CE8-90C08498BCB6}" type="presParOf" srcId="{4ED836EB-15BD-4F09-BD2A-D552953AB28E}" destId="{DB1437B7-57C9-4DE9-A4EC-EF0456AFD230}" srcOrd="1" destOrd="0" presId="urn:microsoft.com/office/officeart/2005/8/layout/hierarchy1"/>
    <dgm:cxn modelId="{7D44EC72-826D-4122-B396-41C6C3F860C5}" type="presParOf" srcId="{A3885130-2E5D-460C-A951-FD3D4387FB88}" destId="{2F4E0E9A-692D-447B-9556-FCD5F0069C6A}" srcOrd="1" destOrd="0" presId="urn:microsoft.com/office/officeart/2005/8/layout/hierarchy1"/>
    <dgm:cxn modelId="{1A58116E-BE28-47D4-8130-DF1F453B98EC}" type="presParOf" srcId="{6CEAD9EF-B55B-4C97-B5C1-AD3734EBB794}" destId="{C59AF65C-585B-445B-96D0-9824735A65FD}" srcOrd="1" destOrd="0" presId="urn:microsoft.com/office/officeart/2005/8/layout/hierarchy1"/>
    <dgm:cxn modelId="{D8F23CEA-6AEB-4A50-A277-0A90046C5E1A}" type="presParOf" srcId="{C59AF65C-585B-445B-96D0-9824735A65FD}" destId="{82E496D9-C312-410D-89D1-E12E5103A4CD}" srcOrd="0" destOrd="0" presId="urn:microsoft.com/office/officeart/2005/8/layout/hierarchy1"/>
    <dgm:cxn modelId="{559FA9A1-222C-4C0A-A0BA-132BD5D29CB5}" type="presParOf" srcId="{82E496D9-C312-410D-89D1-E12E5103A4CD}" destId="{4E2127CD-9269-40E0-A6F1-0BFB22D14A2C}" srcOrd="0" destOrd="0" presId="urn:microsoft.com/office/officeart/2005/8/layout/hierarchy1"/>
    <dgm:cxn modelId="{A2F13CBD-DE8D-48A2-A927-3CE5E8471C97}" type="presParOf" srcId="{82E496D9-C312-410D-89D1-E12E5103A4CD}" destId="{FBF3DFAD-0AAB-4B61-B89A-FFAE4084E9F6}" srcOrd="1" destOrd="0" presId="urn:microsoft.com/office/officeart/2005/8/layout/hierarchy1"/>
    <dgm:cxn modelId="{A1CF18CA-7EC4-422C-9566-1BC17B4CDC74}" type="presParOf" srcId="{C59AF65C-585B-445B-96D0-9824735A65FD}" destId="{C08BDADA-37DB-4AE7-84A0-73C8734655D4}" srcOrd="1" destOrd="0" presId="urn:microsoft.com/office/officeart/2005/8/layout/hierarchy1"/>
    <dgm:cxn modelId="{E66C69EB-AF2B-42F9-B5AE-37704EDEA3A5}" type="presParOf" srcId="{6CEAD9EF-B55B-4C97-B5C1-AD3734EBB794}" destId="{AE4253DD-4EB1-431C-9468-F4FF67071887}" srcOrd="2" destOrd="0" presId="urn:microsoft.com/office/officeart/2005/8/layout/hierarchy1"/>
    <dgm:cxn modelId="{5F4CAAC7-0C79-4EBE-A8E0-E30C4BDDA9FB}" type="presParOf" srcId="{AE4253DD-4EB1-431C-9468-F4FF67071887}" destId="{806AA582-1194-4E51-A431-696BED45D768}" srcOrd="0" destOrd="0" presId="urn:microsoft.com/office/officeart/2005/8/layout/hierarchy1"/>
    <dgm:cxn modelId="{D7B72CD8-58B3-47EB-864F-0FF2C54B69C2}" type="presParOf" srcId="{806AA582-1194-4E51-A431-696BED45D768}" destId="{B0DE52C1-147D-4164-9E57-C52F6F4C6A80}" srcOrd="0" destOrd="0" presId="urn:microsoft.com/office/officeart/2005/8/layout/hierarchy1"/>
    <dgm:cxn modelId="{BCB20F7F-E892-4E8D-902B-FD94DABAD423}" type="presParOf" srcId="{806AA582-1194-4E51-A431-696BED45D768}" destId="{0FB11063-3FE3-4048-ABC0-F7920757383C}" srcOrd="1" destOrd="0" presId="urn:microsoft.com/office/officeart/2005/8/layout/hierarchy1"/>
    <dgm:cxn modelId="{23B57E11-6C50-470C-A99F-6B3E495BE7A2}" type="presParOf" srcId="{AE4253DD-4EB1-431C-9468-F4FF67071887}" destId="{E6CE2516-B565-493B-AA82-8B65666FE7C5}" srcOrd="1" destOrd="0" presId="urn:microsoft.com/office/officeart/2005/8/layout/hierarchy1"/>
    <dgm:cxn modelId="{71075427-1A1F-40F1-90B2-A8622A7E4054}" type="presParOf" srcId="{6CEAD9EF-B55B-4C97-B5C1-AD3734EBB794}" destId="{739130D9-AE1A-469E-9753-338A808A4E07}" srcOrd="3" destOrd="0" presId="urn:microsoft.com/office/officeart/2005/8/layout/hierarchy1"/>
    <dgm:cxn modelId="{46DEA77D-325E-400A-AC8A-1F517090F09A}" type="presParOf" srcId="{739130D9-AE1A-469E-9753-338A808A4E07}" destId="{616A4CBF-C0BC-4598-99A5-4AABCE8FA65C}" srcOrd="0" destOrd="0" presId="urn:microsoft.com/office/officeart/2005/8/layout/hierarchy1"/>
    <dgm:cxn modelId="{9E498CF4-DF2E-488A-8C86-73E2BE063E3D}" type="presParOf" srcId="{616A4CBF-C0BC-4598-99A5-4AABCE8FA65C}" destId="{F6A427AA-5234-4D9F-B171-971AE83945AB}" srcOrd="0" destOrd="0" presId="urn:microsoft.com/office/officeart/2005/8/layout/hierarchy1"/>
    <dgm:cxn modelId="{0A93D4B0-FE77-4944-8376-657E7064F76F}" type="presParOf" srcId="{616A4CBF-C0BC-4598-99A5-4AABCE8FA65C}" destId="{CC232E8C-4993-4D0F-88C3-D1E6D67E9F90}" srcOrd="1" destOrd="0" presId="urn:microsoft.com/office/officeart/2005/8/layout/hierarchy1"/>
    <dgm:cxn modelId="{9991FF61-91AB-409A-AA07-683C06D5354F}" type="presParOf" srcId="{739130D9-AE1A-469E-9753-338A808A4E07}" destId="{BD08BA54-8E40-4F23-89CE-17A7CDECCA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1C963-9CAA-446B-BD44-65E6565B41F6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437B7-57C9-4DE9-A4EC-EF0456AFD230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Mounting</a:t>
          </a:r>
        </a:p>
      </dsp:txBody>
      <dsp:txXfrm>
        <a:off x="284635" y="1070626"/>
        <a:ext cx="2090204" cy="1297804"/>
      </dsp:txXfrm>
    </dsp:sp>
    <dsp:sp modelId="{4E2127CD-9269-40E0-A6F1-0BFB22D14A2C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3DFAD-0AAB-4B61-B89A-FFAE4084E9F6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Updating</a:t>
          </a:r>
        </a:p>
      </dsp:txBody>
      <dsp:txXfrm>
        <a:off x="2938029" y="1070626"/>
        <a:ext cx="2090204" cy="1297804"/>
      </dsp:txXfrm>
    </dsp:sp>
    <dsp:sp modelId="{B0DE52C1-147D-4164-9E57-C52F6F4C6A8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11063-3FE3-4048-ABC0-F7920757383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UnMounting</a:t>
          </a:r>
        </a:p>
      </dsp:txBody>
      <dsp:txXfrm>
        <a:off x="5591423" y="1070626"/>
        <a:ext cx="2090204" cy="1297804"/>
      </dsp:txXfrm>
    </dsp:sp>
    <dsp:sp modelId="{F6A427AA-5234-4D9F-B171-971AE83945AB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32E8C-4993-4D0F-88C3-D1E6D67E9F90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Error Handling</a:t>
          </a:r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8035-E5CE-61AE-AD5B-BAD42CF16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2B31B-2C41-6DA8-E0AD-1E28C208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C51E-4248-78AD-D994-62B2D494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D6C1-BC56-9F57-82CE-E4CEE075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A095-41D3-9B95-486D-8DBD1349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C1DA-D335-7448-84F6-E58EE71A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89B7F-DBAA-4A80-6133-4A100883C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978B-7C62-E15A-2E05-D61E61AC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4FD9-1758-FE4B-554C-28E94CEC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EE58-41BC-E442-7D57-AFCA376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ABB09-BCAB-27AB-5E98-97E8BD531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2FF4-B1A0-E355-877F-76C960766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E5807-0DDC-BC81-F265-59791D9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CE7B-318E-EAC4-A3ED-6348EFB1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FF5E-699A-05EF-D7F8-49CCA72C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7D8D-4090-DB8F-485D-3B158BC7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B6C9-0385-ED1C-9C1A-8AAD7AAB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CEB9-7805-6E8B-334D-B90E9432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29B16-00F5-0598-C372-CA0DC777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C65B-5306-A024-AE0B-18F7607F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DC46-B6F3-DBBD-B019-55830A1A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7399-6A6D-8771-15F9-3BC1188FC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D5B0-76FD-C0FD-740F-5BCA4D7B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29A4-14C9-72D1-EAC8-CFB6F1DB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E4D1-665B-D217-FBD6-840DBC4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A551-B898-5051-A0DE-23F3BBC8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210F-801D-3D15-E587-A91825BD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FE99-4672-7BB1-CE1B-DFEF8708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F87F8-FD11-A649-712E-9822FC22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9207-0870-439A-1E82-F304DCB4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C734C-68D4-F279-5ED5-40E0978C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6C33-79E4-C02F-58D6-C6180857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6686-BDAD-FAD3-75B6-35F55FBD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E48F-D0D9-F29E-CAB1-37B416130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489B2-CC1E-4EDF-98BE-AD45C990B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3FBEB-DE01-D077-F7E8-222546F18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D66F5-41A1-D537-0B6F-72241709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4B23E-BA09-56A2-520B-8A3C9F51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C99DD-13BC-7AA9-BE5E-ABDFA5BF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78FA-B958-A858-8EC9-369E6167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1BBA3-F04F-43A8-D7E7-1DC43BDC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4C1A-0DC2-5C42-0A60-28449C96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BB8D7-E161-BA94-E8BE-1F7C7BF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0C703-D508-AFC6-0688-90105629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7033-D26B-2B90-326C-B3ED4722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8EC1-21FE-B8EF-085A-EFC72F6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E480-6E3B-35F3-778E-4BBDE2EC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C477-037B-09C5-C2A4-92BAE848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5E34-744D-B562-FAB0-88EE2BA20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059AB-3B1F-AE34-9F11-16A70EE9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E4354-0A3D-976B-2B3D-D44FBFFB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72701-35D1-BD11-FC21-6256A6FD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2FA1-BCC7-8D09-712B-14BBCA4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3C1C2-767F-BA34-8667-EF557D01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8435A-919E-186A-63DC-0C070BDB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7E5D-EC9B-0444-F0C8-1300E945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A9C1-7BA3-7F77-A6DB-F91AEAA9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460F0-C599-87E8-B498-A14C7A1A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5BD86-50E9-11AB-4652-E4B2578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9DA7-F878-4CA8-34FB-7088C1A1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2049-387F-4426-951F-14210E98C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9E664-79B9-4DC0-968E-841BBA397E8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24FD-74CA-E282-1106-4479F6D89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5D9C-019D-BB53-868B-C155BC754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06B2B5-370D-42D6-9668-4F6D61B6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FAF24-7990-CE01-17F0-C5771C3D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React Class Component </a:t>
            </a:r>
            <a:br>
              <a:rPr lang="en-US" sz="6600"/>
            </a:br>
            <a:r>
              <a:rPr lang="en-US" sz="6600"/>
              <a:t>Life Cycle Methods</a:t>
            </a:r>
          </a:p>
        </p:txBody>
      </p:sp>
    </p:spTree>
    <p:extLst>
      <p:ext uri="{BB962C8B-B14F-4D97-AF65-F5344CB8AC3E}">
        <p14:creationId xmlns:p14="http://schemas.microsoft.com/office/powerpoint/2010/main" val="274966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57491-88CD-1797-3EF0-8CD09B0B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24B31B-F6C7-9739-7B3E-2067B70669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-12696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	These methods are called when there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is an error during rendering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, in a lifecycle method, or in the constructor of any child component.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static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getDerivedStateFromError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()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componentDidCatch()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3146-4CC4-130B-31A9-525166D2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Contents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Content Placeholder 5">
            <a:extLst>
              <a:ext uri="{FF2B5EF4-FFF2-40B4-BE49-F238E27FC236}">
                <a16:creationId xmlns:a16="http://schemas.microsoft.com/office/drawing/2014/main" id="{5A029656-D2E0-987B-94AC-7BF904913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10575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61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4854-4E00-20EE-9D7E-709F875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Mounting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7DCFD4-EAF8-48CB-BE30-349B59599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	These methods are called in the following order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when an instance of a component is being created and inserted into the DOM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constructor()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static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getDerivedStateFromProps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render()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</a:rPr>
              <a:t>componentDidMount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CBFA8-5553-AE60-680F-97C6B0C2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199574"/>
            <a:ext cx="723819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E430-A359-E1D7-EB63-CB180891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Updating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</a:br>
            <a:endParaRPr lang="en-US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F788BC-FB04-0817-0595-2CEB8A36B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754517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	An update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be caused by changes to props or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These methods are called in the following order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when a component is being re-rendered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static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getDerivedStateFromProps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shouldComponentUpdate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render()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getSnapshotBeforeUpdate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componentDidUpdate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2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056BA-1563-1349-5632-BBC32889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2" y="410750"/>
            <a:ext cx="4391638" cy="5420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0A6C8-868B-917F-AF21-D5355CD5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0749"/>
            <a:ext cx="4391637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055DD4-D62F-7681-F20B-A85EE7D62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B1ADA-F3C9-E2D8-655B-02BEFA9F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Unmounting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0DABC3-C1E5-B161-16D5-8F7F87F52F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	This method is called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when a component is being removed from the DOM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	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componentWillUnmount()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76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3E7034-DA14-2F01-BF3B-C245E378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4" y="0"/>
            <a:ext cx="7282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06628402-B9A4-5FF9-7E67-20E58562E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643466"/>
            <a:ext cx="88937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7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140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React Class Component  Life Cycle Methods</vt:lpstr>
      <vt:lpstr>Contents</vt:lpstr>
      <vt:lpstr>Mounting</vt:lpstr>
      <vt:lpstr>PowerPoint Presentation</vt:lpstr>
      <vt:lpstr>Updating </vt:lpstr>
      <vt:lpstr>PowerPoint Presentation</vt:lpstr>
      <vt:lpstr>Unmounting</vt:lpstr>
      <vt:lpstr>PowerPoint Presentation</vt:lpstr>
      <vt:lpstr>PowerPoint Presentation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Shetty, Akshatha</dc:creator>
  <cp:lastModifiedBy>Umesh Shetty, Akshatha</cp:lastModifiedBy>
  <cp:revision>1</cp:revision>
  <dcterms:created xsi:type="dcterms:W3CDTF">2024-12-09T17:24:04Z</dcterms:created>
  <dcterms:modified xsi:type="dcterms:W3CDTF">2024-12-11T02:17:29Z</dcterms:modified>
</cp:coreProperties>
</file>