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4107B-70FA-4D21-8349-57F8980CD00E}" v="10" dt="2024-12-18T04:13:23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esh Shetty, Akshatha" userId="eef24b80-84b8-4eec-bacf-279be218b491" providerId="ADAL" clId="{0974107B-70FA-4D21-8349-57F8980CD00E}"/>
    <pc:docChg chg="undo custSel addSld modSld sldOrd">
      <pc:chgData name="Umesh Shetty, Akshatha" userId="eef24b80-84b8-4eec-bacf-279be218b491" providerId="ADAL" clId="{0974107B-70FA-4D21-8349-57F8980CD00E}" dt="2024-12-18T04:30:43.164" v="255"/>
      <pc:docMkLst>
        <pc:docMk/>
      </pc:docMkLst>
      <pc:sldChg chg="addSp delSp modSp mod setBg">
        <pc:chgData name="Umesh Shetty, Akshatha" userId="eef24b80-84b8-4eec-bacf-279be218b491" providerId="ADAL" clId="{0974107B-70FA-4D21-8349-57F8980CD00E}" dt="2024-12-18T03:27:05.336" v="33" actId="26606"/>
        <pc:sldMkLst>
          <pc:docMk/>
          <pc:sldMk cId="3042425210" sldId="258"/>
        </pc:sldMkLst>
        <pc:spChg chg="mod">
          <ac:chgData name="Umesh Shetty, Akshatha" userId="eef24b80-84b8-4eec-bacf-279be218b491" providerId="ADAL" clId="{0974107B-70FA-4D21-8349-57F8980CD00E}" dt="2024-12-18T03:27:05.336" v="33" actId="26606"/>
          <ac:spMkLst>
            <pc:docMk/>
            <pc:sldMk cId="3042425210" sldId="258"/>
            <ac:spMk id="2" creationId="{90183D82-D85F-049B-F92A-C014A2519CEA}"/>
          </ac:spMkLst>
        </pc:spChg>
        <pc:spChg chg="add del">
          <ac:chgData name="Umesh Shetty, Akshatha" userId="eef24b80-84b8-4eec-bacf-279be218b491" providerId="ADAL" clId="{0974107B-70FA-4D21-8349-57F8980CD00E}" dt="2024-12-18T03:27:05.336" v="33" actId="26606"/>
          <ac:spMkLst>
            <pc:docMk/>
            <pc:sldMk cId="3042425210" sldId="258"/>
            <ac:spMk id="3" creationId="{65CE30FE-6086-F880-2503-842B32A3A9DB}"/>
          </ac:spMkLst>
        </pc:spChg>
        <pc:spChg chg="add">
          <ac:chgData name="Umesh Shetty, Akshatha" userId="eef24b80-84b8-4eec-bacf-279be218b491" providerId="ADAL" clId="{0974107B-70FA-4D21-8349-57F8980CD00E}" dt="2024-12-18T03:27:05.336" v="33" actId="26606"/>
          <ac:spMkLst>
            <pc:docMk/>
            <pc:sldMk cId="3042425210" sldId="258"/>
            <ac:spMk id="7" creationId="{65CE30FE-6086-F880-2503-842B32A3A9DB}"/>
          </ac:spMkLst>
        </pc:spChg>
        <pc:spChg chg="add">
          <ac:chgData name="Umesh Shetty, Akshatha" userId="eef24b80-84b8-4eec-bacf-279be218b491" providerId="ADAL" clId="{0974107B-70FA-4D21-8349-57F8980CD00E}" dt="2024-12-18T03:27:05.336" v="33" actId="26606"/>
          <ac:spMkLst>
            <pc:docMk/>
            <pc:sldMk cId="3042425210" sldId="258"/>
            <ac:spMk id="8" creationId="{DBF61EA3-B236-439E-9C0B-340980D56BEE}"/>
          </ac:spMkLst>
        </pc:spChg>
        <pc:spChg chg="add">
          <ac:chgData name="Umesh Shetty, Akshatha" userId="eef24b80-84b8-4eec-bacf-279be218b491" providerId="ADAL" clId="{0974107B-70FA-4D21-8349-57F8980CD00E}" dt="2024-12-18T03:27:05.336" v="33" actId="26606"/>
          <ac:spMkLst>
            <pc:docMk/>
            <pc:sldMk cId="3042425210" sldId="258"/>
            <ac:spMk id="14" creationId="{E659831F-0D9A-4C63-9EBB-8435B85A440F}"/>
          </ac:spMkLst>
        </pc:spChg>
        <pc:grpChg chg="add">
          <ac:chgData name="Umesh Shetty, Akshatha" userId="eef24b80-84b8-4eec-bacf-279be218b491" providerId="ADAL" clId="{0974107B-70FA-4D21-8349-57F8980CD00E}" dt="2024-12-18T03:27:05.336" v="33" actId="26606"/>
          <ac:grpSpMkLst>
            <pc:docMk/>
            <pc:sldMk cId="3042425210" sldId="258"/>
            <ac:grpSpMk id="10" creationId="{28FAF094-D087-493F-8DF9-A486C2D6BBAA}"/>
          </ac:grpSpMkLst>
        </pc:grpChg>
        <pc:graphicFrameChg chg="add del">
          <ac:chgData name="Umesh Shetty, Akshatha" userId="eef24b80-84b8-4eec-bacf-279be218b491" providerId="ADAL" clId="{0974107B-70FA-4D21-8349-57F8980CD00E}" dt="2024-12-18T03:27:05.316" v="32" actId="26606"/>
          <ac:graphicFrameMkLst>
            <pc:docMk/>
            <pc:sldMk cId="3042425210" sldId="258"/>
            <ac:graphicFrameMk id="5" creationId="{8B0DF2AD-3921-4272-1C3F-034B427DA0CE}"/>
          </ac:graphicFrameMkLst>
        </pc:graphicFrameChg>
      </pc:sldChg>
      <pc:sldChg chg="addSp delSp modSp mod">
        <pc:chgData name="Umesh Shetty, Akshatha" userId="eef24b80-84b8-4eec-bacf-279be218b491" providerId="ADAL" clId="{0974107B-70FA-4D21-8349-57F8980CD00E}" dt="2024-12-18T03:26:47.860" v="30" actId="26606"/>
        <pc:sldMkLst>
          <pc:docMk/>
          <pc:sldMk cId="3043810746" sldId="259"/>
        </pc:sldMkLst>
        <pc:spChg chg="mod">
          <ac:chgData name="Umesh Shetty, Akshatha" userId="eef24b80-84b8-4eec-bacf-279be218b491" providerId="ADAL" clId="{0974107B-70FA-4D21-8349-57F8980CD00E}" dt="2024-12-17T17:28:31.036" v="6" actId="5793"/>
          <ac:spMkLst>
            <pc:docMk/>
            <pc:sldMk cId="3043810746" sldId="259"/>
            <ac:spMk id="2" creationId="{07A9313B-610D-4BF6-4F8B-8ADA87C267AB}"/>
          </ac:spMkLst>
        </pc:spChg>
        <pc:spChg chg="del">
          <ac:chgData name="Umesh Shetty, Akshatha" userId="eef24b80-84b8-4eec-bacf-279be218b491" providerId="ADAL" clId="{0974107B-70FA-4D21-8349-57F8980CD00E}" dt="2024-12-17T17:28:33.016" v="7"/>
          <ac:spMkLst>
            <pc:docMk/>
            <pc:sldMk cId="3043810746" sldId="259"/>
            <ac:spMk id="3" creationId="{B44DDE78-5BAB-A58A-9D71-119418E8AD1D}"/>
          </ac:spMkLst>
        </pc:spChg>
        <pc:spChg chg="add del mod">
          <ac:chgData name="Umesh Shetty, Akshatha" userId="eef24b80-84b8-4eec-bacf-279be218b491" providerId="ADAL" clId="{0974107B-70FA-4D21-8349-57F8980CD00E}" dt="2024-12-18T03:26:47.860" v="30" actId="26606"/>
          <ac:spMkLst>
            <pc:docMk/>
            <pc:sldMk cId="3043810746" sldId="259"/>
            <ac:spMk id="4" creationId="{6C083A2E-010A-159F-0F10-68438197BDF6}"/>
          </ac:spMkLst>
        </pc:spChg>
        <pc:graphicFrameChg chg="add">
          <ac:chgData name="Umesh Shetty, Akshatha" userId="eef24b80-84b8-4eec-bacf-279be218b491" providerId="ADAL" clId="{0974107B-70FA-4D21-8349-57F8980CD00E}" dt="2024-12-18T03:26:47.860" v="30" actId="26606"/>
          <ac:graphicFrameMkLst>
            <pc:docMk/>
            <pc:sldMk cId="3043810746" sldId="259"/>
            <ac:graphicFrameMk id="6" creationId="{F0B50CAB-4F4B-788C-849C-AAEE630B5795}"/>
          </ac:graphicFrameMkLst>
        </pc:graphicFrameChg>
      </pc:sldChg>
      <pc:sldChg chg="addSp delSp modSp mod ord setBg">
        <pc:chgData name="Umesh Shetty, Akshatha" userId="eef24b80-84b8-4eec-bacf-279be218b491" providerId="ADAL" clId="{0974107B-70FA-4D21-8349-57F8980CD00E}" dt="2024-12-18T04:30:38.354" v="253"/>
        <pc:sldMkLst>
          <pc:docMk/>
          <pc:sldMk cId="791185274" sldId="260"/>
        </pc:sldMkLst>
        <pc:spChg chg="mod">
          <ac:chgData name="Umesh Shetty, Akshatha" userId="eef24b80-84b8-4eec-bacf-279be218b491" providerId="ADAL" clId="{0974107B-70FA-4D21-8349-57F8980CD00E}" dt="2024-12-18T03:27:28.243" v="36" actId="26606"/>
          <ac:spMkLst>
            <pc:docMk/>
            <pc:sldMk cId="791185274" sldId="260"/>
            <ac:spMk id="2" creationId="{85630C3F-C521-8C43-BD2C-7082E28455B2}"/>
          </ac:spMkLst>
        </pc:spChg>
        <pc:spChg chg="mod">
          <ac:chgData name="Umesh Shetty, Akshatha" userId="eef24b80-84b8-4eec-bacf-279be218b491" providerId="ADAL" clId="{0974107B-70FA-4D21-8349-57F8980CD00E}" dt="2024-12-18T03:28:18.019" v="44" actId="255"/>
          <ac:spMkLst>
            <pc:docMk/>
            <pc:sldMk cId="791185274" sldId="260"/>
            <ac:spMk id="3" creationId="{FB842476-192A-1B84-702A-E2AEA8B978D6}"/>
          </ac:spMkLst>
        </pc:spChg>
        <pc:spChg chg="del mod">
          <ac:chgData name="Umesh Shetty, Akshatha" userId="eef24b80-84b8-4eec-bacf-279be218b491" providerId="ADAL" clId="{0974107B-70FA-4D21-8349-57F8980CD00E}" dt="2024-12-18T03:27:25.199" v="35" actId="478"/>
          <ac:spMkLst>
            <pc:docMk/>
            <pc:sldMk cId="791185274" sldId="260"/>
            <ac:spMk id="7" creationId="{C4232FF7-86F3-2F35-17A9-F999AC77B5D3}"/>
          </ac:spMkLst>
        </pc:spChg>
        <pc:spChg chg="add">
          <ac:chgData name="Umesh Shetty, Akshatha" userId="eef24b80-84b8-4eec-bacf-279be218b491" providerId="ADAL" clId="{0974107B-70FA-4D21-8349-57F8980CD00E}" dt="2024-12-18T03:27:28.243" v="36" actId="26606"/>
          <ac:spMkLst>
            <pc:docMk/>
            <pc:sldMk cId="791185274" sldId="260"/>
            <ac:spMk id="8" creationId="{DBF61EA3-B236-439E-9C0B-340980D56BEE}"/>
          </ac:spMkLst>
        </pc:spChg>
        <pc:spChg chg="add mod">
          <ac:chgData name="Umesh Shetty, Akshatha" userId="eef24b80-84b8-4eec-bacf-279be218b491" providerId="ADAL" clId="{0974107B-70FA-4D21-8349-57F8980CD00E}" dt="2024-12-18T03:27:53.265" v="39" actId="20577"/>
          <ac:spMkLst>
            <pc:docMk/>
            <pc:sldMk cId="791185274" sldId="260"/>
            <ac:spMk id="9" creationId="{D489DC92-CA66-C8E0-D9C6-B9FF7EDA097F}"/>
          </ac:spMkLst>
        </pc:spChg>
        <pc:spChg chg="add">
          <ac:chgData name="Umesh Shetty, Akshatha" userId="eef24b80-84b8-4eec-bacf-279be218b491" providerId="ADAL" clId="{0974107B-70FA-4D21-8349-57F8980CD00E}" dt="2024-12-18T03:27:28.243" v="36" actId="26606"/>
          <ac:spMkLst>
            <pc:docMk/>
            <pc:sldMk cId="791185274" sldId="260"/>
            <ac:spMk id="14" creationId="{E659831F-0D9A-4C63-9EBB-8435B85A440F}"/>
          </ac:spMkLst>
        </pc:spChg>
        <pc:grpChg chg="add">
          <ac:chgData name="Umesh Shetty, Akshatha" userId="eef24b80-84b8-4eec-bacf-279be218b491" providerId="ADAL" clId="{0974107B-70FA-4D21-8349-57F8980CD00E}" dt="2024-12-18T03:27:28.243" v="36" actId="26606"/>
          <ac:grpSpMkLst>
            <pc:docMk/>
            <pc:sldMk cId="791185274" sldId="260"/>
            <ac:grpSpMk id="10" creationId="{28FAF094-D087-493F-8DF9-A486C2D6BBAA}"/>
          </ac:grpSpMkLst>
        </pc:grpChg>
      </pc:sldChg>
      <pc:sldChg chg="addSp delSp modSp mod ord setBg">
        <pc:chgData name="Umesh Shetty, Akshatha" userId="eef24b80-84b8-4eec-bacf-279be218b491" providerId="ADAL" clId="{0974107B-70FA-4D21-8349-57F8980CD00E}" dt="2024-12-18T04:30:43.164" v="255"/>
        <pc:sldMkLst>
          <pc:docMk/>
          <pc:sldMk cId="222344686" sldId="261"/>
        </pc:sldMkLst>
        <pc:spChg chg="mod">
          <ac:chgData name="Umesh Shetty, Akshatha" userId="eef24b80-84b8-4eec-bacf-279be218b491" providerId="ADAL" clId="{0974107B-70FA-4D21-8349-57F8980CD00E}" dt="2024-12-18T03:29:22.965" v="64" actId="26606"/>
          <ac:spMkLst>
            <pc:docMk/>
            <pc:sldMk cId="222344686" sldId="261"/>
            <ac:spMk id="2" creationId="{A5C3D304-514D-C3C0-8665-7EA6AB3E5217}"/>
          </ac:spMkLst>
        </pc:spChg>
        <pc:spChg chg="mod">
          <ac:chgData name="Umesh Shetty, Akshatha" userId="eef24b80-84b8-4eec-bacf-279be218b491" providerId="ADAL" clId="{0974107B-70FA-4D21-8349-57F8980CD00E}" dt="2024-12-18T03:29:39.802" v="71" actId="20577"/>
          <ac:spMkLst>
            <pc:docMk/>
            <pc:sldMk cId="222344686" sldId="261"/>
            <ac:spMk id="3" creationId="{C741068D-7756-5DBD-A9AC-D90C7E5F3B3D}"/>
          </ac:spMkLst>
        </pc:spChg>
        <pc:spChg chg="add del">
          <ac:chgData name="Umesh Shetty, Akshatha" userId="eef24b80-84b8-4eec-bacf-279be218b491" providerId="ADAL" clId="{0974107B-70FA-4D21-8349-57F8980CD00E}" dt="2024-12-18T03:29:22.965" v="64" actId="26606"/>
          <ac:spMkLst>
            <pc:docMk/>
            <pc:sldMk cId="222344686" sldId="261"/>
            <ac:spMk id="8" creationId="{B6CDA21F-E7AF-4C75-8395-33F58D5B0E45}"/>
          </ac:spMkLst>
        </pc:spChg>
        <pc:spChg chg="add del">
          <ac:chgData name="Umesh Shetty, Akshatha" userId="eef24b80-84b8-4eec-bacf-279be218b491" providerId="ADAL" clId="{0974107B-70FA-4D21-8349-57F8980CD00E}" dt="2024-12-18T03:29:22.965" v="64" actId="26606"/>
          <ac:spMkLst>
            <pc:docMk/>
            <pc:sldMk cId="222344686" sldId="261"/>
            <ac:spMk id="15" creationId="{D5B0017B-2ECA-49AF-B397-DC140825DF8D}"/>
          </ac:spMkLst>
        </pc:spChg>
        <pc:spChg chg="add">
          <ac:chgData name="Umesh Shetty, Akshatha" userId="eef24b80-84b8-4eec-bacf-279be218b491" providerId="ADAL" clId="{0974107B-70FA-4D21-8349-57F8980CD00E}" dt="2024-12-18T03:29:22.965" v="64" actId="26606"/>
          <ac:spMkLst>
            <pc:docMk/>
            <pc:sldMk cId="222344686" sldId="261"/>
            <ac:spMk id="22" creationId="{4DA718D0-4865-4629-8134-44F68D41D574}"/>
          </ac:spMkLst>
        </pc:spChg>
        <pc:spChg chg="add">
          <ac:chgData name="Umesh Shetty, Akshatha" userId="eef24b80-84b8-4eec-bacf-279be218b491" providerId="ADAL" clId="{0974107B-70FA-4D21-8349-57F8980CD00E}" dt="2024-12-18T03:29:22.965" v="64" actId="26606"/>
          <ac:spMkLst>
            <pc:docMk/>
            <pc:sldMk cId="222344686" sldId="261"/>
            <ac:spMk id="28" creationId="{CBC4F608-B4B8-48C3-9572-C0F061B1CD99}"/>
          </ac:spMkLst>
        </pc:spChg>
        <pc:grpChg chg="add del">
          <ac:chgData name="Umesh Shetty, Akshatha" userId="eef24b80-84b8-4eec-bacf-279be218b491" providerId="ADAL" clId="{0974107B-70FA-4D21-8349-57F8980CD00E}" dt="2024-12-18T03:29:22.965" v="64" actId="26606"/>
          <ac:grpSpMkLst>
            <pc:docMk/>
            <pc:sldMk cId="222344686" sldId="261"/>
            <ac:grpSpMk id="10" creationId="{AE1C45F0-260A-458C-96ED-C1F6D2151219}"/>
          </ac:grpSpMkLst>
        </pc:grpChg>
        <pc:grpChg chg="add">
          <ac:chgData name="Umesh Shetty, Akshatha" userId="eef24b80-84b8-4eec-bacf-279be218b491" providerId="ADAL" clId="{0974107B-70FA-4D21-8349-57F8980CD00E}" dt="2024-12-18T03:29:22.965" v="64" actId="26606"/>
          <ac:grpSpMkLst>
            <pc:docMk/>
            <pc:sldMk cId="222344686" sldId="261"/>
            <ac:grpSpMk id="24" creationId="{65167ED7-6315-43AB-B1B6-C326D5FD8F84}"/>
          </ac:grpSpMkLst>
        </pc:grpChg>
        <pc:cxnChg chg="add del">
          <ac:chgData name="Umesh Shetty, Akshatha" userId="eef24b80-84b8-4eec-bacf-279be218b491" providerId="ADAL" clId="{0974107B-70FA-4D21-8349-57F8980CD00E}" dt="2024-12-18T03:29:22.965" v="64" actId="26606"/>
          <ac:cxnSpMkLst>
            <pc:docMk/>
            <pc:sldMk cId="222344686" sldId="261"/>
            <ac:cxnSpMk id="17" creationId="{6CF1BAF6-AD41-4082-B212-8A1F9A2E8779}"/>
          </ac:cxnSpMkLst>
        </pc:cxnChg>
      </pc:sldChg>
      <pc:sldChg chg="addSp delSp modSp new mod setBg">
        <pc:chgData name="Umesh Shetty, Akshatha" userId="eef24b80-84b8-4eec-bacf-279be218b491" providerId="ADAL" clId="{0974107B-70FA-4D21-8349-57F8980CD00E}" dt="2024-12-18T04:08:04.734" v="133" actId="26606"/>
        <pc:sldMkLst>
          <pc:docMk/>
          <pc:sldMk cId="682344312" sldId="262"/>
        </pc:sldMkLst>
        <pc:spChg chg="mod">
          <ac:chgData name="Umesh Shetty, Akshatha" userId="eef24b80-84b8-4eec-bacf-279be218b491" providerId="ADAL" clId="{0974107B-70FA-4D21-8349-57F8980CD00E}" dt="2024-12-18T04:08:04.734" v="133" actId="26606"/>
          <ac:spMkLst>
            <pc:docMk/>
            <pc:sldMk cId="682344312" sldId="262"/>
            <ac:spMk id="2" creationId="{2D1C5F59-CA9B-032C-86D0-3C4C2F29DDAA}"/>
          </ac:spMkLst>
        </pc:spChg>
        <pc:spChg chg="add del mod">
          <ac:chgData name="Umesh Shetty, Akshatha" userId="eef24b80-84b8-4eec-bacf-279be218b491" providerId="ADAL" clId="{0974107B-70FA-4D21-8349-57F8980CD00E}" dt="2024-12-18T04:08:04.734" v="133" actId="26606"/>
          <ac:spMkLst>
            <pc:docMk/>
            <pc:sldMk cId="682344312" sldId="262"/>
            <ac:spMk id="3" creationId="{9F4C6BEC-FEA1-6828-B50E-E4708F9FBF91}"/>
          </ac:spMkLst>
        </pc:spChg>
        <pc:spChg chg="add del">
          <ac:chgData name="Umesh Shetty, Akshatha" userId="eef24b80-84b8-4eec-bacf-279be218b491" providerId="ADAL" clId="{0974107B-70FA-4D21-8349-57F8980CD00E}" dt="2024-12-18T04:07:59.597" v="130" actId="26606"/>
          <ac:spMkLst>
            <pc:docMk/>
            <pc:sldMk cId="682344312" sldId="262"/>
            <ac:spMk id="9" creationId="{BACC6370-2D7E-4714-9D71-7542949D7D5D}"/>
          </ac:spMkLst>
        </pc:spChg>
        <pc:spChg chg="add del">
          <ac:chgData name="Umesh Shetty, Akshatha" userId="eef24b80-84b8-4eec-bacf-279be218b491" providerId="ADAL" clId="{0974107B-70FA-4D21-8349-57F8980CD00E}" dt="2024-12-18T04:07:59.597" v="130" actId="26606"/>
          <ac:spMkLst>
            <pc:docMk/>
            <pc:sldMk cId="682344312" sldId="262"/>
            <ac:spMk id="11" creationId="{F68B3F68-107C-434F-AA38-110D5EA91B85}"/>
          </ac:spMkLst>
        </pc:spChg>
        <pc:spChg chg="add del">
          <ac:chgData name="Umesh Shetty, Akshatha" userId="eef24b80-84b8-4eec-bacf-279be218b491" providerId="ADAL" clId="{0974107B-70FA-4D21-8349-57F8980CD00E}" dt="2024-12-18T04:07:59.597" v="130" actId="26606"/>
          <ac:spMkLst>
            <pc:docMk/>
            <pc:sldMk cId="682344312" sldId="262"/>
            <ac:spMk id="13" creationId="{AAD0DBB9-1A4B-4391-81D4-CB19F9AB918A}"/>
          </ac:spMkLst>
        </pc:spChg>
        <pc:spChg chg="add del">
          <ac:chgData name="Umesh Shetty, Akshatha" userId="eef24b80-84b8-4eec-bacf-279be218b491" providerId="ADAL" clId="{0974107B-70FA-4D21-8349-57F8980CD00E}" dt="2024-12-18T04:07:59.597" v="130" actId="26606"/>
          <ac:spMkLst>
            <pc:docMk/>
            <pc:sldMk cId="682344312" sldId="262"/>
            <ac:spMk id="15" creationId="{063BBA22-50EA-4C4D-BE05-F1CE4E63AA56}"/>
          </ac:spMkLst>
        </pc:spChg>
        <pc:spChg chg="add del">
          <ac:chgData name="Umesh Shetty, Akshatha" userId="eef24b80-84b8-4eec-bacf-279be218b491" providerId="ADAL" clId="{0974107B-70FA-4D21-8349-57F8980CD00E}" dt="2024-12-18T04:08:04.703" v="132" actId="26606"/>
          <ac:spMkLst>
            <pc:docMk/>
            <pc:sldMk cId="682344312" sldId="262"/>
            <ac:spMk id="17" creationId="{43F8A58B-5155-44CE-A5FF-7647B47D0A7A}"/>
          </ac:spMkLst>
        </pc:spChg>
        <pc:spChg chg="add del">
          <ac:chgData name="Umesh Shetty, Akshatha" userId="eef24b80-84b8-4eec-bacf-279be218b491" providerId="ADAL" clId="{0974107B-70FA-4D21-8349-57F8980CD00E}" dt="2024-12-18T04:08:04.703" v="132" actId="26606"/>
          <ac:spMkLst>
            <pc:docMk/>
            <pc:sldMk cId="682344312" sldId="262"/>
            <ac:spMk id="18" creationId="{BACC6370-2D7E-4714-9D71-7542949D7D5D}"/>
          </ac:spMkLst>
        </pc:spChg>
        <pc:spChg chg="add del">
          <ac:chgData name="Umesh Shetty, Akshatha" userId="eef24b80-84b8-4eec-bacf-279be218b491" providerId="ADAL" clId="{0974107B-70FA-4D21-8349-57F8980CD00E}" dt="2024-12-18T04:08:04.703" v="132" actId="26606"/>
          <ac:spMkLst>
            <pc:docMk/>
            <pc:sldMk cId="682344312" sldId="262"/>
            <ac:spMk id="19" creationId="{443F2ACA-E6D6-4028-82DD-F03C262D5DE6}"/>
          </ac:spMkLst>
        </pc:spChg>
        <pc:spChg chg="add del">
          <ac:chgData name="Umesh Shetty, Akshatha" userId="eef24b80-84b8-4eec-bacf-279be218b491" providerId="ADAL" clId="{0974107B-70FA-4D21-8349-57F8980CD00E}" dt="2024-12-18T04:08:04.703" v="132" actId="26606"/>
          <ac:spMkLst>
            <pc:docMk/>
            <pc:sldMk cId="682344312" sldId="262"/>
            <ac:spMk id="20" creationId="{256B2C21-A230-48C0-8DF1-C46611373C44}"/>
          </ac:spMkLst>
        </pc:spChg>
        <pc:spChg chg="add del">
          <ac:chgData name="Umesh Shetty, Akshatha" userId="eef24b80-84b8-4eec-bacf-279be218b491" providerId="ADAL" clId="{0974107B-70FA-4D21-8349-57F8980CD00E}" dt="2024-12-18T04:08:04.703" v="132" actId="26606"/>
          <ac:spMkLst>
            <pc:docMk/>
            <pc:sldMk cId="682344312" sldId="262"/>
            <ac:spMk id="21" creationId="{3847E18C-932D-4C95-AABA-FEC7C9499AD7}"/>
          </ac:spMkLst>
        </pc:spChg>
        <pc:spChg chg="add del">
          <ac:chgData name="Umesh Shetty, Akshatha" userId="eef24b80-84b8-4eec-bacf-279be218b491" providerId="ADAL" clId="{0974107B-70FA-4D21-8349-57F8980CD00E}" dt="2024-12-18T04:08:04.703" v="132" actId="26606"/>
          <ac:spMkLst>
            <pc:docMk/>
            <pc:sldMk cId="682344312" sldId="262"/>
            <ac:spMk id="22" creationId="{3150CB11-0C61-439E-910F-5787759E72A0}"/>
          </ac:spMkLst>
        </pc:spChg>
        <pc:spChg chg="add">
          <ac:chgData name="Umesh Shetty, Akshatha" userId="eef24b80-84b8-4eec-bacf-279be218b491" providerId="ADAL" clId="{0974107B-70FA-4D21-8349-57F8980CD00E}" dt="2024-12-18T04:08:04.734" v="133" actId="26606"/>
          <ac:spMkLst>
            <pc:docMk/>
            <pc:sldMk cId="682344312" sldId="262"/>
            <ac:spMk id="25" creationId="{35DB3719-6FDC-4E5D-891D-FF40B7300F64}"/>
          </ac:spMkLst>
        </pc:spChg>
        <pc:spChg chg="add">
          <ac:chgData name="Umesh Shetty, Akshatha" userId="eef24b80-84b8-4eec-bacf-279be218b491" providerId="ADAL" clId="{0974107B-70FA-4D21-8349-57F8980CD00E}" dt="2024-12-18T04:08:04.734" v="133" actId="26606"/>
          <ac:spMkLst>
            <pc:docMk/>
            <pc:sldMk cId="682344312" sldId="262"/>
            <ac:spMk id="26" creationId="{E0CBAC23-2E3F-4A90-BA59-F8299F6A5439}"/>
          </ac:spMkLst>
        </pc:spChg>
        <pc:graphicFrameChg chg="add del">
          <ac:chgData name="Umesh Shetty, Akshatha" userId="eef24b80-84b8-4eec-bacf-279be218b491" providerId="ADAL" clId="{0974107B-70FA-4D21-8349-57F8980CD00E}" dt="2024-12-18T04:07:59.597" v="130" actId="26606"/>
          <ac:graphicFrameMkLst>
            <pc:docMk/>
            <pc:sldMk cId="682344312" sldId="262"/>
            <ac:graphicFrameMk id="5" creationId="{622A85B8-81E4-7DF7-AEFB-161F7EE807B8}"/>
          </ac:graphicFrameMkLst>
        </pc:graphicFrameChg>
        <pc:graphicFrameChg chg="add del">
          <ac:chgData name="Umesh Shetty, Akshatha" userId="eef24b80-84b8-4eec-bacf-279be218b491" providerId="ADAL" clId="{0974107B-70FA-4D21-8349-57F8980CD00E}" dt="2024-12-18T04:08:04.703" v="132" actId="26606"/>
          <ac:graphicFrameMkLst>
            <pc:docMk/>
            <pc:sldMk cId="682344312" sldId="262"/>
            <ac:graphicFrameMk id="23" creationId="{576381E8-E372-FEFD-7E6A-BED349AE78BD}"/>
          </ac:graphicFrameMkLst>
        </pc:graphicFrameChg>
        <pc:graphicFrameChg chg="add">
          <ac:chgData name="Umesh Shetty, Akshatha" userId="eef24b80-84b8-4eec-bacf-279be218b491" providerId="ADAL" clId="{0974107B-70FA-4D21-8349-57F8980CD00E}" dt="2024-12-18T04:08:04.734" v="133" actId="26606"/>
          <ac:graphicFrameMkLst>
            <pc:docMk/>
            <pc:sldMk cId="682344312" sldId="262"/>
            <ac:graphicFrameMk id="27" creationId="{27FE6360-B670-8E8E-E10D-F5F8E0C0C0AE}"/>
          </ac:graphicFrameMkLst>
        </pc:graphicFrameChg>
      </pc:sldChg>
      <pc:sldChg chg="addSp delSp modSp new mod setBg">
        <pc:chgData name="Umesh Shetty, Akshatha" userId="eef24b80-84b8-4eec-bacf-279be218b491" providerId="ADAL" clId="{0974107B-70FA-4D21-8349-57F8980CD00E}" dt="2024-12-18T04:11:26.441" v="227" actId="1076"/>
        <pc:sldMkLst>
          <pc:docMk/>
          <pc:sldMk cId="3294493149" sldId="263"/>
        </pc:sldMkLst>
        <pc:spChg chg="del">
          <ac:chgData name="Umesh Shetty, Akshatha" userId="eef24b80-84b8-4eec-bacf-279be218b491" providerId="ADAL" clId="{0974107B-70FA-4D21-8349-57F8980CD00E}" dt="2024-12-18T04:08:16.658" v="137" actId="478"/>
          <ac:spMkLst>
            <pc:docMk/>
            <pc:sldMk cId="3294493149" sldId="263"/>
            <ac:spMk id="2" creationId="{1CCE5D51-EB6E-5C1C-5AD4-16F764B60CF1}"/>
          </ac:spMkLst>
        </pc:spChg>
        <pc:spChg chg="mod">
          <ac:chgData name="Umesh Shetty, Akshatha" userId="eef24b80-84b8-4eec-bacf-279be218b491" providerId="ADAL" clId="{0974107B-70FA-4D21-8349-57F8980CD00E}" dt="2024-12-18T04:11:26.441" v="227" actId="1076"/>
          <ac:spMkLst>
            <pc:docMk/>
            <pc:sldMk cId="3294493149" sldId="263"/>
            <ac:spMk id="3" creationId="{AEBE1F82-01B9-4322-BD28-88A8176C9B41}"/>
          </ac:spMkLst>
        </pc:spChg>
        <pc:spChg chg="add del">
          <ac:chgData name="Umesh Shetty, Akshatha" userId="eef24b80-84b8-4eec-bacf-279be218b491" providerId="ADAL" clId="{0974107B-70FA-4D21-8349-57F8980CD00E}" dt="2024-12-18T04:11:15.702" v="224" actId="26606"/>
          <ac:spMkLst>
            <pc:docMk/>
            <pc:sldMk cId="3294493149" sldId="263"/>
            <ac:spMk id="8" creationId="{84697CDA-BDB7-4883-B48B-1D4EDB2F0E93}"/>
          </ac:spMkLst>
        </pc:spChg>
        <pc:spChg chg="add del">
          <ac:chgData name="Umesh Shetty, Akshatha" userId="eef24b80-84b8-4eec-bacf-279be218b491" providerId="ADAL" clId="{0974107B-70FA-4D21-8349-57F8980CD00E}" dt="2024-12-18T04:11:15.702" v="224" actId="26606"/>
          <ac:spMkLst>
            <pc:docMk/>
            <pc:sldMk cId="3294493149" sldId="263"/>
            <ac:spMk id="10" creationId="{6295B176-FA0E-4B6A-A190-5E2E82BEA57A}"/>
          </ac:spMkLst>
        </pc:spChg>
        <pc:spChg chg="add del">
          <ac:chgData name="Umesh Shetty, Akshatha" userId="eef24b80-84b8-4eec-bacf-279be218b491" providerId="ADAL" clId="{0974107B-70FA-4D21-8349-57F8980CD00E}" dt="2024-12-18T04:11:15.702" v="224" actId="26606"/>
          <ac:spMkLst>
            <pc:docMk/>
            <pc:sldMk cId="3294493149" sldId="263"/>
            <ac:spMk id="12" creationId="{48F779DE-4744-42D6-9C74-33EC94460CCC}"/>
          </ac:spMkLst>
        </pc:spChg>
        <pc:spChg chg="add">
          <ac:chgData name="Umesh Shetty, Akshatha" userId="eef24b80-84b8-4eec-bacf-279be218b491" providerId="ADAL" clId="{0974107B-70FA-4D21-8349-57F8980CD00E}" dt="2024-12-18T04:11:15.712" v="225" actId="26606"/>
          <ac:spMkLst>
            <pc:docMk/>
            <pc:sldMk cId="3294493149" sldId="263"/>
            <ac:spMk id="14" creationId="{98DDA986-B6EE-4642-AC60-0490373E69D0}"/>
          </ac:spMkLst>
        </pc:spChg>
        <pc:spChg chg="add">
          <ac:chgData name="Umesh Shetty, Akshatha" userId="eef24b80-84b8-4eec-bacf-279be218b491" providerId="ADAL" clId="{0974107B-70FA-4D21-8349-57F8980CD00E}" dt="2024-12-18T04:11:15.712" v="225" actId="26606"/>
          <ac:spMkLst>
            <pc:docMk/>
            <pc:sldMk cId="3294493149" sldId="263"/>
            <ac:spMk id="15" creationId="{80B62878-12EF-4E97-A284-47BAFC30DA2E}"/>
          </ac:spMkLst>
        </pc:spChg>
        <pc:spChg chg="add">
          <ac:chgData name="Umesh Shetty, Akshatha" userId="eef24b80-84b8-4eec-bacf-279be218b491" providerId="ADAL" clId="{0974107B-70FA-4D21-8349-57F8980CD00E}" dt="2024-12-18T04:11:15.712" v="225" actId="26606"/>
          <ac:spMkLst>
            <pc:docMk/>
            <pc:sldMk cId="3294493149" sldId="263"/>
            <ac:spMk id="16" creationId="{6D79188D-1ED5-4705-B8C7-5D6FB7670AB3}"/>
          </ac:spMkLst>
        </pc:spChg>
      </pc:sldChg>
      <pc:sldChg chg="addSp delSp modSp new mod setBg">
        <pc:chgData name="Umesh Shetty, Akshatha" userId="eef24b80-84b8-4eec-bacf-279be218b491" providerId="ADAL" clId="{0974107B-70FA-4D21-8349-57F8980CD00E}" dt="2024-12-18T04:11:05.511" v="222" actId="14100"/>
        <pc:sldMkLst>
          <pc:docMk/>
          <pc:sldMk cId="3874391510" sldId="264"/>
        </pc:sldMkLst>
        <pc:spChg chg="del">
          <ac:chgData name="Umesh Shetty, Akshatha" userId="eef24b80-84b8-4eec-bacf-279be218b491" providerId="ADAL" clId="{0974107B-70FA-4D21-8349-57F8980CD00E}" dt="2024-12-18T04:09:54.891" v="175" actId="478"/>
          <ac:spMkLst>
            <pc:docMk/>
            <pc:sldMk cId="3874391510" sldId="264"/>
            <ac:spMk id="2" creationId="{134EDA63-0EB5-503F-F2EC-731D02FFA7B3}"/>
          </ac:spMkLst>
        </pc:spChg>
        <pc:spChg chg="mod">
          <ac:chgData name="Umesh Shetty, Akshatha" userId="eef24b80-84b8-4eec-bacf-279be218b491" providerId="ADAL" clId="{0974107B-70FA-4D21-8349-57F8980CD00E}" dt="2024-12-18T04:11:05.511" v="222" actId="14100"/>
          <ac:spMkLst>
            <pc:docMk/>
            <pc:sldMk cId="3874391510" sldId="264"/>
            <ac:spMk id="3" creationId="{4A3BF24B-A497-E434-DEBA-24382BD8F99B}"/>
          </ac:spMkLst>
        </pc:spChg>
        <pc:spChg chg="add">
          <ac:chgData name="Umesh Shetty, Akshatha" userId="eef24b80-84b8-4eec-bacf-279be218b491" providerId="ADAL" clId="{0974107B-70FA-4D21-8349-57F8980CD00E}" dt="2024-12-18T04:10:35.619" v="194" actId="26606"/>
          <ac:spMkLst>
            <pc:docMk/>
            <pc:sldMk cId="3874391510" sldId="264"/>
            <ac:spMk id="8" creationId="{84697CDA-BDB7-4883-B48B-1D4EDB2F0E93}"/>
          </ac:spMkLst>
        </pc:spChg>
        <pc:spChg chg="add">
          <ac:chgData name="Umesh Shetty, Akshatha" userId="eef24b80-84b8-4eec-bacf-279be218b491" providerId="ADAL" clId="{0974107B-70FA-4D21-8349-57F8980CD00E}" dt="2024-12-18T04:10:35.619" v="194" actId="26606"/>
          <ac:spMkLst>
            <pc:docMk/>
            <pc:sldMk cId="3874391510" sldId="264"/>
            <ac:spMk id="10" creationId="{6295B176-FA0E-4B6A-A190-5E2E82BEA57A}"/>
          </ac:spMkLst>
        </pc:spChg>
        <pc:spChg chg="add">
          <ac:chgData name="Umesh Shetty, Akshatha" userId="eef24b80-84b8-4eec-bacf-279be218b491" providerId="ADAL" clId="{0974107B-70FA-4D21-8349-57F8980CD00E}" dt="2024-12-18T04:10:35.619" v="194" actId="26606"/>
          <ac:spMkLst>
            <pc:docMk/>
            <pc:sldMk cId="3874391510" sldId="264"/>
            <ac:spMk id="12" creationId="{48F779DE-4744-42D6-9C74-33EC94460CCC}"/>
          </ac:spMkLst>
        </pc:spChg>
      </pc:sldChg>
      <pc:sldChg chg="addSp delSp modSp new mod setBg">
        <pc:chgData name="Umesh Shetty, Akshatha" userId="eef24b80-84b8-4eec-bacf-279be218b491" providerId="ADAL" clId="{0974107B-70FA-4D21-8349-57F8980CD00E}" dt="2024-12-18T04:15:22.158" v="251" actId="20577"/>
        <pc:sldMkLst>
          <pc:docMk/>
          <pc:sldMk cId="1641063492" sldId="265"/>
        </pc:sldMkLst>
        <pc:spChg chg="mod">
          <ac:chgData name="Umesh Shetty, Akshatha" userId="eef24b80-84b8-4eec-bacf-279be218b491" providerId="ADAL" clId="{0974107B-70FA-4D21-8349-57F8980CD00E}" dt="2024-12-18T04:15:04.067" v="246" actId="26606"/>
          <ac:spMkLst>
            <pc:docMk/>
            <pc:sldMk cId="1641063492" sldId="265"/>
            <ac:spMk id="2" creationId="{4BB803C9-29F0-9EEA-A1BA-CFD267B9C8FB}"/>
          </ac:spMkLst>
        </pc:spChg>
        <pc:spChg chg="del">
          <ac:chgData name="Umesh Shetty, Akshatha" userId="eef24b80-84b8-4eec-bacf-279be218b491" providerId="ADAL" clId="{0974107B-70FA-4D21-8349-57F8980CD00E}" dt="2024-12-18T04:12:47.033" v="229"/>
          <ac:spMkLst>
            <pc:docMk/>
            <pc:sldMk cId="1641063492" sldId="265"/>
            <ac:spMk id="3" creationId="{6CB529A0-A33A-5EBF-0F6B-E458C0EB8507}"/>
          </ac:spMkLst>
        </pc:spChg>
        <pc:spChg chg="add mod">
          <ac:chgData name="Umesh Shetty, Akshatha" userId="eef24b80-84b8-4eec-bacf-279be218b491" providerId="ADAL" clId="{0974107B-70FA-4D21-8349-57F8980CD00E}" dt="2024-12-18T04:15:22.158" v="251" actId="20577"/>
          <ac:spMkLst>
            <pc:docMk/>
            <pc:sldMk cId="1641063492" sldId="265"/>
            <ac:spMk id="4" creationId="{D5397EFF-9DA4-F597-DF27-37026105F88D}"/>
          </ac:spMkLst>
        </pc:spChg>
        <pc:spChg chg="add del">
          <ac:chgData name="Umesh Shetty, Akshatha" userId="eef24b80-84b8-4eec-bacf-279be218b491" providerId="ADAL" clId="{0974107B-70FA-4D21-8349-57F8980CD00E}" dt="2024-12-18T04:15:04.054" v="245" actId="26606"/>
          <ac:spMkLst>
            <pc:docMk/>
            <pc:sldMk cId="1641063492" sldId="265"/>
            <ac:spMk id="9" creationId="{98DDA986-B6EE-4642-AC60-0490373E69D0}"/>
          </ac:spMkLst>
        </pc:spChg>
        <pc:spChg chg="add del">
          <ac:chgData name="Umesh Shetty, Akshatha" userId="eef24b80-84b8-4eec-bacf-279be218b491" providerId="ADAL" clId="{0974107B-70FA-4D21-8349-57F8980CD00E}" dt="2024-12-18T04:15:04.054" v="245" actId="26606"/>
          <ac:spMkLst>
            <pc:docMk/>
            <pc:sldMk cId="1641063492" sldId="265"/>
            <ac:spMk id="11" creationId="{80B62878-12EF-4E97-A284-47BAFC30DA2E}"/>
          </ac:spMkLst>
        </pc:spChg>
        <pc:spChg chg="add del">
          <ac:chgData name="Umesh Shetty, Akshatha" userId="eef24b80-84b8-4eec-bacf-279be218b491" providerId="ADAL" clId="{0974107B-70FA-4D21-8349-57F8980CD00E}" dt="2024-12-18T04:15:04.054" v="245" actId="26606"/>
          <ac:spMkLst>
            <pc:docMk/>
            <pc:sldMk cId="1641063492" sldId="265"/>
            <ac:spMk id="13" creationId="{6D79188D-1ED5-4705-B8C7-5D6FB7670AB3}"/>
          </ac:spMkLst>
        </pc:spChg>
        <pc:spChg chg="add">
          <ac:chgData name="Umesh Shetty, Akshatha" userId="eef24b80-84b8-4eec-bacf-279be218b491" providerId="ADAL" clId="{0974107B-70FA-4D21-8349-57F8980CD00E}" dt="2024-12-18T04:15:04.067" v="246" actId="26606"/>
          <ac:spMkLst>
            <pc:docMk/>
            <pc:sldMk cId="1641063492" sldId="265"/>
            <ac:spMk id="15" creationId="{84697CDA-BDB7-4883-B48B-1D4EDB2F0E93}"/>
          </ac:spMkLst>
        </pc:spChg>
        <pc:spChg chg="add">
          <ac:chgData name="Umesh Shetty, Akshatha" userId="eef24b80-84b8-4eec-bacf-279be218b491" providerId="ADAL" clId="{0974107B-70FA-4D21-8349-57F8980CD00E}" dt="2024-12-18T04:15:04.067" v="246" actId="26606"/>
          <ac:spMkLst>
            <pc:docMk/>
            <pc:sldMk cId="1641063492" sldId="265"/>
            <ac:spMk id="16" creationId="{6295B176-FA0E-4B6A-A190-5E2E82BEA57A}"/>
          </ac:spMkLst>
        </pc:spChg>
        <pc:spChg chg="add">
          <ac:chgData name="Umesh Shetty, Akshatha" userId="eef24b80-84b8-4eec-bacf-279be218b491" providerId="ADAL" clId="{0974107B-70FA-4D21-8349-57F8980CD00E}" dt="2024-12-18T04:15:04.067" v="246" actId="26606"/>
          <ac:spMkLst>
            <pc:docMk/>
            <pc:sldMk cId="1641063492" sldId="265"/>
            <ac:spMk id="17" creationId="{48F779DE-4744-42D6-9C74-33EC94460CCC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D786EB-DFCA-42D2-AFB1-B337B80E524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A5AD6B-4E37-42C9-9992-23269EC3D806}">
      <dgm:prSet/>
      <dgm:spPr/>
      <dgm:t>
        <a:bodyPr/>
        <a:lstStyle/>
        <a:p>
          <a:r>
            <a:rPr lang="en-US"/>
            <a:t>Middleware </a:t>
          </a:r>
        </a:p>
      </dgm:t>
    </dgm:pt>
    <dgm:pt modelId="{207CC669-F151-4C49-A4EC-73266D3F7023}" type="parTrans" cxnId="{AFADA531-8A9E-435D-B14A-27EF3A524779}">
      <dgm:prSet/>
      <dgm:spPr/>
      <dgm:t>
        <a:bodyPr/>
        <a:lstStyle/>
        <a:p>
          <a:endParaRPr lang="en-US"/>
        </a:p>
      </dgm:t>
    </dgm:pt>
    <dgm:pt modelId="{04D009FA-E764-4F2F-9DB0-15FF263A694B}" type="sibTrans" cxnId="{AFADA531-8A9E-435D-B14A-27EF3A524779}">
      <dgm:prSet/>
      <dgm:spPr/>
      <dgm:t>
        <a:bodyPr/>
        <a:lstStyle/>
        <a:p>
          <a:endParaRPr lang="en-US"/>
        </a:p>
      </dgm:t>
    </dgm:pt>
    <dgm:pt modelId="{82A257DF-4A9C-49B1-BDC1-5230A5ED65B9}">
      <dgm:prSet/>
      <dgm:spPr/>
      <dgm:t>
        <a:bodyPr/>
        <a:lstStyle/>
        <a:p>
          <a:r>
            <a:rPr lang="en-US" dirty="0" err="1"/>
            <a:t>Thunk</a:t>
          </a:r>
          <a:endParaRPr lang="en-US" dirty="0"/>
        </a:p>
      </dgm:t>
    </dgm:pt>
    <dgm:pt modelId="{FF278858-DC34-49B8-83D4-6AC37350A41A}" type="parTrans" cxnId="{086DED7D-99CF-4D85-B078-AACE5BFFA769}">
      <dgm:prSet/>
      <dgm:spPr/>
      <dgm:t>
        <a:bodyPr/>
        <a:lstStyle/>
        <a:p>
          <a:endParaRPr lang="en-US"/>
        </a:p>
      </dgm:t>
    </dgm:pt>
    <dgm:pt modelId="{98CA87D9-FBF9-4985-8B5B-C4F3D8DFE4AB}" type="sibTrans" cxnId="{086DED7D-99CF-4D85-B078-AACE5BFFA769}">
      <dgm:prSet/>
      <dgm:spPr/>
      <dgm:t>
        <a:bodyPr/>
        <a:lstStyle/>
        <a:p>
          <a:endParaRPr lang="en-US"/>
        </a:p>
      </dgm:t>
    </dgm:pt>
    <dgm:pt modelId="{F6C40145-D694-41D7-ABA4-B92178DFE472}">
      <dgm:prSet/>
      <dgm:spPr/>
      <dgm:t>
        <a:bodyPr/>
        <a:lstStyle/>
        <a:p>
          <a:r>
            <a:rPr lang="en-US" dirty="0"/>
            <a:t>Toolkit </a:t>
          </a:r>
        </a:p>
      </dgm:t>
    </dgm:pt>
    <dgm:pt modelId="{767F6295-C5B6-45B1-B191-6743A2C7EFCE}" type="parTrans" cxnId="{733E6709-3483-47DC-BB63-154B2E9C0A4A}">
      <dgm:prSet/>
      <dgm:spPr/>
      <dgm:t>
        <a:bodyPr/>
        <a:lstStyle/>
        <a:p>
          <a:endParaRPr lang="en-US"/>
        </a:p>
      </dgm:t>
    </dgm:pt>
    <dgm:pt modelId="{40AD5B54-E632-4564-8AD5-4CCE36BB3C6B}" type="sibTrans" cxnId="{733E6709-3483-47DC-BB63-154B2E9C0A4A}">
      <dgm:prSet/>
      <dgm:spPr/>
      <dgm:t>
        <a:bodyPr/>
        <a:lstStyle/>
        <a:p>
          <a:endParaRPr lang="en-US"/>
        </a:p>
      </dgm:t>
    </dgm:pt>
    <dgm:pt modelId="{8F492D1D-2370-457A-9AF0-7E491CC65103}" type="pres">
      <dgm:prSet presAssocID="{07D786EB-DFCA-42D2-AFB1-B337B80E52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B9900B-7E45-4E33-BB0B-73460A5AC089}" type="pres">
      <dgm:prSet presAssocID="{E2A5AD6B-4E37-42C9-9992-23269EC3D806}" presName="hierRoot1" presStyleCnt="0"/>
      <dgm:spPr/>
    </dgm:pt>
    <dgm:pt modelId="{7B8BE902-E56A-46C4-9AB6-22868C8561F6}" type="pres">
      <dgm:prSet presAssocID="{E2A5AD6B-4E37-42C9-9992-23269EC3D806}" presName="composite" presStyleCnt="0"/>
      <dgm:spPr/>
    </dgm:pt>
    <dgm:pt modelId="{ECB9E679-81D6-4B4B-AA6A-4D0CBCB85414}" type="pres">
      <dgm:prSet presAssocID="{E2A5AD6B-4E37-42C9-9992-23269EC3D806}" presName="background" presStyleLbl="node0" presStyleIdx="0" presStyleCnt="3"/>
      <dgm:spPr/>
    </dgm:pt>
    <dgm:pt modelId="{AFAC7751-EED9-4F46-8A18-61DC7D958F14}" type="pres">
      <dgm:prSet presAssocID="{E2A5AD6B-4E37-42C9-9992-23269EC3D806}" presName="text" presStyleLbl="fgAcc0" presStyleIdx="0" presStyleCnt="3">
        <dgm:presLayoutVars>
          <dgm:chPref val="3"/>
        </dgm:presLayoutVars>
      </dgm:prSet>
      <dgm:spPr/>
    </dgm:pt>
    <dgm:pt modelId="{F0A47D63-5240-40C8-AE0F-1FC923A56AA9}" type="pres">
      <dgm:prSet presAssocID="{E2A5AD6B-4E37-42C9-9992-23269EC3D806}" presName="hierChild2" presStyleCnt="0"/>
      <dgm:spPr/>
    </dgm:pt>
    <dgm:pt modelId="{58C76142-85E8-47E1-A61C-72CCBD62DF51}" type="pres">
      <dgm:prSet presAssocID="{82A257DF-4A9C-49B1-BDC1-5230A5ED65B9}" presName="hierRoot1" presStyleCnt="0"/>
      <dgm:spPr/>
    </dgm:pt>
    <dgm:pt modelId="{780ECE2F-857B-4B83-8B71-58DF203D0D4F}" type="pres">
      <dgm:prSet presAssocID="{82A257DF-4A9C-49B1-BDC1-5230A5ED65B9}" presName="composite" presStyleCnt="0"/>
      <dgm:spPr/>
    </dgm:pt>
    <dgm:pt modelId="{7646DAAE-8572-45EA-91E2-F635F8A92434}" type="pres">
      <dgm:prSet presAssocID="{82A257DF-4A9C-49B1-BDC1-5230A5ED65B9}" presName="background" presStyleLbl="node0" presStyleIdx="1" presStyleCnt="3"/>
      <dgm:spPr/>
    </dgm:pt>
    <dgm:pt modelId="{049BB6C8-8D72-4726-880A-594288F47002}" type="pres">
      <dgm:prSet presAssocID="{82A257DF-4A9C-49B1-BDC1-5230A5ED65B9}" presName="text" presStyleLbl="fgAcc0" presStyleIdx="1" presStyleCnt="3">
        <dgm:presLayoutVars>
          <dgm:chPref val="3"/>
        </dgm:presLayoutVars>
      </dgm:prSet>
      <dgm:spPr/>
    </dgm:pt>
    <dgm:pt modelId="{BB0F5B07-4FDE-4443-AF4F-FE292318403F}" type="pres">
      <dgm:prSet presAssocID="{82A257DF-4A9C-49B1-BDC1-5230A5ED65B9}" presName="hierChild2" presStyleCnt="0"/>
      <dgm:spPr/>
    </dgm:pt>
    <dgm:pt modelId="{46537FC5-A00A-45C2-8F61-97A5939414BD}" type="pres">
      <dgm:prSet presAssocID="{F6C40145-D694-41D7-ABA4-B92178DFE472}" presName="hierRoot1" presStyleCnt="0"/>
      <dgm:spPr/>
    </dgm:pt>
    <dgm:pt modelId="{EF7CDADD-AA6E-44F8-B1CB-9EB72D3BD736}" type="pres">
      <dgm:prSet presAssocID="{F6C40145-D694-41D7-ABA4-B92178DFE472}" presName="composite" presStyleCnt="0"/>
      <dgm:spPr/>
    </dgm:pt>
    <dgm:pt modelId="{4D768E15-8843-4D83-9CF0-D20F1C005645}" type="pres">
      <dgm:prSet presAssocID="{F6C40145-D694-41D7-ABA4-B92178DFE472}" presName="background" presStyleLbl="node0" presStyleIdx="2" presStyleCnt="3"/>
      <dgm:spPr/>
    </dgm:pt>
    <dgm:pt modelId="{1E711B58-D5DA-45D4-8AA2-4A86F91AD9C2}" type="pres">
      <dgm:prSet presAssocID="{F6C40145-D694-41D7-ABA4-B92178DFE472}" presName="text" presStyleLbl="fgAcc0" presStyleIdx="2" presStyleCnt="3">
        <dgm:presLayoutVars>
          <dgm:chPref val="3"/>
        </dgm:presLayoutVars>
      </dgm:prSet>
      <dgm:spPr/>
    </dgm:pt>
    <dgm:pt modelId="{243C34E9-4E85-4595-945E-629D3A6808AE}" type="pres">
      <dgm:prSet presAssocID="{F6C40145-D694-41D7-ABA4-B92178DFE472}" presName="hierChild2" presStyleCnt="0"/>
      <dgm:spPr/>
    </dgm:pt>
  </dgm:ptLst>
  <dgm:cxnLst>
    <dgm:cxn modelId="{733E6709-3483-47DC-BB63-154B2E9C0A4A}" srcId="{07D786EB-DFCA-42D2-AFB1-B337B80E5248}" destId="{F6C40145-D694-41D7-ABA4-B92178DFE472}" srcOrd="2" destOrd="0" parTransId="{767F6295-C5B6-45B1-B191-6743A2C7EFCE}" sibTransId="{40AD5B54-E632-4564-8AD5-4CCE36BB3C6B}"/>
    <dgm:cxn modelId="{AFADA531-8A9E-435D-B14A-27EF3A524779}" srcId="{07D786EB-DFCA-42D2-AFB1-B337B80E5248}" destId="{E2A5AD6B-4E37-42C9-9992-23269EC3D806}" srcOrd="0" destOrd="0" parTransId="{207CC669-F151-4C49-A4EC-73266D3F7023}" sibTransId="{04D009FA-E764-4F2F-9DB0-15FF263A694B}"/>
    <dgm:cxn modelId="{5DAA3D36-369D-4BAC-9211-C8C83A9EB3C5}" type="presOf" srcId="{07D786EB-DFCA-42D2-AFB1-B337B80E5248}" destId="{8F492D1D-2370-457A-9AF0-7E491CC65103}" srcOrd="0" destOrd="0" presId="urn:microsoft.com/office/officeart/2005/8/layout/hierarchy1"/>
    <dgm:cxn modelId="{245FE071-5EC5-4402-BADE-6B2FD8C4562C}" type="presOf" srcId="{F6C40145-D694-41D7-ABA4-B92178DFE472}" destId="{1E711B58-D5DA-45D4-8AA2-4A86F91AD9C2}" srcOrd="0" destOrd="0" presId="urn:microsoft.com/office/officeart/2005/8/layout/hierarchy1"/>
    <dgm:cxn modelId="{086DED7D-99CF-4D85-B078-AACE5BFFA769}" srcId="{07D786EB-DFCA-42D2-AFB1-B337B80E5248}" destId="{82A257DF-4A9C-49B1-BDC1-5230A5ED65B9}" srcOrd="1" destOrd="0" parTransId="{FF278858-DC34-49B8-83D4-6AC37350A41A}" sibTransId="{98CA87D9-FBF9-4985-8B5B-C4F3D8DFE4AB}"/>
    <dgm:cxn modelId="{DEC91387-D9B0-4F48-AF5D-767216E2FFA7}" type="presOf" srcId="{82A257DF-4A9C-49B1-BDC1-5230A5ED65B9}" destId="{049BB6C8-8D72-4726-880A-594288F47002}" srcOrd="0" destOrd="0" presId="urn:microsoft.com/office/officeart/2005/8/layout/hierarchy1"/>
    <dgm:cxn modelId="{695963CD-8665-4B3F-B20B-11D144BE2661}" type="presOf" srcId="{E2A5AD6B-4E37-42C9-9992-23269EC3D806}" destId="{AFAC7751-EED9-4F46-8A18-61DC7D958F14}" srcOrd="0" destOrd="0" presId="urn:microsoft.com/office/officeart/2005/8/layout/hierarchy1"/>
    <dgm:cxn modelId="{172ED256-4CD1-4D98-AEBD-5598E79A5F65}" type="presParOf" srcId="{8F492D1D-2370-457A-9AF0-7E491CC65103}" destId="{3DB9900B-7E45-4E33-BB0B-73460A5AC089}" srcOrd="0" destOrd="0" presId="urn:microsoft.com/office/officeart/2005/8/layout/hierarchy1"/>
    <dgm:cxn modelId="{4AB1B712-D865-44CA-8645-7D3CAF60A6FE}" type="presParOf" srcId="{3DB9900B-7E45-4E33-BB0B-73460A5AC089}" destId="{7B8BE902-E56A-46C4-9AB6-22868C8561F6}" srcOrd="0" destOrd="0" presId="urn:microsoft.com/office/officeart/2005/8/layout/hierarchy1"/>
    <dgm:cxn modelId="{A113914C-85E6-419D-8A2B-6DDD015C8283}" type="presParOf" srcId="{7B8BE902-E56A-46C4-9AB6-22868C8561F6}" destId="{ECB9E679-81D6-4B4B-AA6A-4D0CBCB85414}" srcOrd="0" destOrd="0" presId="urn:microsoft.com/office/officeart/2005/8/layout/hierarchy1"/>
    <dgm:cxn modelId="{5AF428B7-DC9B-427E-8B9E-5A32ED7C3FAB}" type="presParOf" srcId="{7B8BE902-E56A-46C4-9AB6-22868C8561F6}" destId="{AFAC7751-EED9-4F46-8A18-61DC7D958F14}" srcOrd="1" destOrd="0" presId="urn:microsoft.com/office/officeart/2005/8/layout/hierarchy1"/>
    <dgm:cxn modelId="{B3CC1450-9B08-42BC-B651-857ECD4270B9}" type="presParOf" srcId="{3DB9900B-7E45-4E33-BB0B-73460A5AC089}" destId="{F0A47D63-5240-40C8-AE0F-1FC923A56AA9}" srcOrd="1" destOrd="0" presId="urn:microsoft.com/office/officeart/2005/8/layout/hierarchy1"/>
    <dgm:cxn modelId="{5AA32E8B-FB39-454E-AD50-B4334969E3E9}" type="presParOf" srcId="{8F492D1D-2370-457A-9AF0-7E491CC65103}" destId="{58C76142-85E8-47E1-A61C-72CCBD62DF51}" srcOrd="1" destOrd="0" presId="urn:microsoft.com/office/officeart/2005/8/layout/hierarchy1"/>
    <dgm:cxn modelId="{881EB3A1-E631-499D-B24B-C875FE9B7CD7}" type="presParOf" srcId="{58C76142-85E8-47E1-A61C-72CCBD62DF51}" destId="{780ECE2F-857B-4B83-8B71-58DF203D0D4F}" srcOrd="0" destOrd="0" presId="urn:microsoft.com/office/officeart/2005/8/layout/hierarchy1"/>
    <dgm:cxn modelId="{45E62494-8E1A-4500-ACBE-E52E174335A5}" type="presParOf" srcId="{780ECE2F-857B-4B83-8B71-58DF203D0D4F}" destId="{7646DAAE-8572-45EA-91E2-F635F8A92434}" srcOrd="0" destOrd="0" presId="urn:microsoft.com/office/officeart/2005/8/layout/hierarchy1"/>
    <dgm:cxn modelId="{1FDD28EF-8363-4979-9E35-6163B609B56C}" type="presParOf" srcId="{780ECE2F-857B-4B83-8B71-58DF203D0D4F}" destId="{049BB6C8-8D72-4726-880A-594288F47002}" srcOrd="1" destOrd="0" presId="urn:microsoft.com/office/officeart/2005/8/layout/hierarchy1"/>
    <dgm:cxn modelId="{BEC2EC18-BE26-418E-98B4-F2390F90E0FF}" type="presParOf" srcId="{58C76142-85E8-47E1-A61C-72CCBD62DF51}" destId="{BB0F5B07-4FDE-4443-AF4F-FE292318403F}" srcOrd="1" destOrd="0" presId="urn:microsoft.com/office/officeart/2005/8/layout/hierarchy1"/>
    <dgm:cxn modelId="{B432E8D9-1E6B-4EE0-8904-C18B20726FCF}" type="presParOf" srcId="{8F492D1D-2370-457A-9AF0-7E491CC65103}" destId="{46537FC5-A00A-45C2-8F61-97A5939414BD}" srcOrd="2" destOrd="0" presId="urn:microsoft.com/office/officeart/2005/8/layout/hierarchy1"/>
    <dgm:cxn modelId="{C98F2623-03FC-484B-BDCA-6CECA4A2515A}" type="presParOf" srcId="{46537FC5-A00A-45C2-8F61-97A5939414BD}" destId="{EF7CDADD-AA6E-44F8-B1CB-9EB72D3BD736}" srcOrd="0" destOrd="0" presId="urn:microsoft.com/office/officeart/2005/8/layout/hierarchy1"/>
    <dgm:cxn modelId="{04CF2BB8-6E5A-4E39-8D45-066B3D18E322}" type="presParOf" srcId="{EF7CDADD-AA6E-44F8-B1CB-9EB72D3BD736}" destId="{4D768E15-8843-4D83-9CF0-D20F1C005645}" srcOrd="0" destOrd="0" presId="urn:microsoft.com/office/officeart/2005/8/layout/hierarchy1"/>
    <dgm:cxn modelId="{CF862FE7-FB76-437D-A946-A04538E2F1F7}" type="presParOf" srcId="{EF7CDADD-AA6E-44F8-B1CB-9EB72D3BD736}" destId="{1E711B58-D5DA-45D4-8AA2-4A86F91AD9C2}" srcOrd="1" destOrd="0" presId="urn:microsoft.com/office/officeart/2005/8/layout/hierarchy1"/>
    <dgm:cxn modelId="{EBF94875-3C5E-4122-9375-44F0ED0831B9}" type="presParOf" srcId="{46537FC5-A00A-45C2-8F61-97A5939414BD}" destId="{243C34E9-4E85-4595-945E-629D3A6808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ECF93-D6D4-4259-B572-2352965C858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05AB88-9DF2-4F6B-9E8A-1F9D8090CA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Redux Thunk</a:t>
          </a:r>
          <a:r>
            <a:rPr lang="en-US"/>
            <a:t> is a middleware for </a:t>
          </a:r>
          <a:r>
            <a:rPr lang="en-US" b="1"/>
            <a:t>Redux</a:t>
          </a:r>
          <a:r>
            <a:rPr lang="en-US"/>
            <a:t> that allows you to write </a:t>
          </a:r>
          <a:r>
            <a:rPr lang="en-US" b="1"/>
            <a:t>asynchronous logic</a:t>
          </a:r>
          <a:r>
            <a:rPr lang="en-US"/>
            <a:t> (e.g., API calls) in action creators. </a:t>
          </a:r>
        </a:p>
      </dgm:t>
    </dgm:pt>
    <dgm:pt modelId="{33C60088-341F-4DCA-8AC6-CE76616A71A9}" type="parTrans" cxnId="{D8F3C3E3-20F9-4166-9EC0-C40939BE1D34}">
      <dgm:prSet/>
      <dgm:spPr/>
      <dgm:t>
        <a:bodyPr/>
        <a:lstStyle/>
        <a:p>
          <a:endParaRPr lang="en-US"/>
        </a:p>
      </dgm:t>
    </dgm:pt>
    <dgm:pt modelId="{F3E52E3C-C01A-44E2-940D-F682558A0DE2}" type="sibTrans" cxnId="{D8F3C3E3-20F9-4166-9EC0-C40939BE1D34}">
      <dgm:prSet/>
      <dgm:spPr/>
      <dgm:t>
        <a:bodyPr/>
        <a:lstStyle/>
        <a:p>
          <a:endParaRPr lang="en-US"/>
        </a:p>
      </dgm:t>
    </dgm:pt>
    <dgm:pt modelId="{EA6A78D6-175A-4B11-89ED-A01915919D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Normally, Redux actions are </a:t>
          </a:r>
          <a:r>
            <a:rPr lang="en-US" b="1"/>
            <a:t>synchronous</a:t>
          </a:r>
          <a:r>
            <a:rPr lang="en-US"/>
            <a:t> and only return plain JavaScript objects. </a:t>
          </a:r>
        </a:p>
      </dgm:t>
    </dgm:pt>
    <dgm:pt modelId="{84C565CF-C43D-4797-B73C-72C5284952B7}" type="parTrans" cxnId="{370AE901-DCFB-490C-846F-2BAAC8F03AC1}">
      <dgm:prSet/>
      <dgm:spPr/>
      <dgm:t>
        <a:bodyPr/>
        <a:lstStyle/>
        <a:p>
          <a:endParaRPr lang="en-US"/>
        </a:p>
      </dgm:t>
    </dgm:pt>
    <dgm:pt modelId="{588F966E-AB8E-42BD-B508-6AFEA3D0E9C5}" type="sibTrans" cxnId="{370AE901-DCFB-490C-846F-2BAAC8F03AC1}">
      <dgm:prSet/>
      <dgm:spPr/>
      <dgm:t>
        <a:bodyPr/>
        <a:lstStyle/>
        <a:p>
          <a:endParaRPr lang="en-US"/>
        </a:p>
      </dgm:t>
    </dgm:pt>
    <dgm:pt modelId="{EE3D7724-AA8D-490A-84DA-A6F8C88752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Thunk middleware extends this by enabling action creators to </a:t>
          </a:r>
          <a:r>
            <a:rPr lang="en-US" b="1"/>
            <a:t>return functions</a:t>
          </a:r>
          <a:r>
            <a:rPr lang="en-US"/>
            <a:t> (instead of objects). </a:t>
          </a:r>
        </a:p>
      </dgm:t>
    </dgm:pt>
    <dgm:pt modelId="{CFD50B9B-7ED7-4B2B-8E14-08F8B7DDFB30}" type="parTrans" cxnId="{52DB6EFB-61C0-4D5C-BAAD-23A32AABBCFB}">
      <dgm:prSet/>
      <dgm:spPr/>
      <dgm:t>
        <a:bodyPr/>
        <a:lstStyle/>
        <a:p>
          <a:endParaRPr lang="en-US"/>
        </a:p>
      </dgm:t>
    </dgm:pt>
    <dgm:pt modelId="{4731C77C-62F8-4A66-A03C-E5B8A7A1941D}" type="sibTrans" cxnId="{52DB6EFB-61C0-4D5C-BAAD-23A32AABBCFB}">
      <dgm:prSet/>
      <dgm:spPr/>
      <dgm:t>
        <a:bodyPr/>
        <a:lstStyle/>
        <a:p>
          <a:endParaRPr lang="en-US"/>
        </a:p>
      </dgm:t>
    </dgm:pt>
    <dgm:pt modelId="{4AFA9D45-510C-42F9-8556-795D9ABD22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These functions can perform asynchronous tasks like fetching data, and then dispatch actions based on the results.</a:t>
          </a:r>
        </a:p>
      </dgm:t>
    </dgm:pt>
    <dgm:pt modelId="{38E08348-08ED-4DE7-B4B8-1A004ACA234E}" type="parTrans" cxnId="{EA7B6D1E-2BD5-4A44-965D-68B3DCFC5169}">
      <dgm:prSet/>
      <dgm:spPr/>
      <dgm:t>
        <a:bodyPr/>
        <a:lstStyle/>
        <a:p>
          <a:endParaRPr lang="en-US"/>
        </a:p>
      </dgm:t>
    </dgm:pt>
    <dgm:pt modelId="{C368699E-25A5-4D4E-A03B-2C987C572F06}" type="sibTrans" cxnId="{EA7B6D1E-2BD5-4A44-965D-68B3DCFC5169}">
      <dgm:prSet/>
      <dgm:spPr/>
      <dgm:t>
        <a:bodyPr/>
        <a:lstStyle/>
        <a:p>
          <a:endParaRPr lang="en-US"/>
        </a:p>
      </dgm:t>
    </dgm:pt>
    <dgm:pt modelId="{93CFE908-EB32-4539-A81A-9E82AA6F340A}" type="pres">
      <dgm:prSet presAssocID="{604ECF93-D6D4-4259-B572-2352965C858E}" presName="root" presStyleCnt="0">
        <dgm:presLayoutVars>
          <dgm:dir/>
          <dgm:resizeHandles val="exact"/>
        </dgm:presLayoutVars>
      </dgm:prSet>
      <dgm:spPr/>
    </dgm:pt>
    <dgm:pt modelId="{FF0ED803-4DA2-47BE-ADB3-411A39987CEC}" type="pres">
      <dgm:prSet presAssocID="{AE05AB88-9DF2-4F6B-9E8A-1F9D8090CA1E}" presName="compNode" presStyleCnt="0"/>
      <dgm:spPr/>
    </dgm:pt>
    <dgm:pt modelId="{4434DEAC-06D7-453A-A9A1-23F5ADE44800}" type="pres">
      <dgm:prSet presAssocID="{AE05AB88-9DF2-4F6B-9E8A-1F9D8090CA1E}" presName="bgRect" presStyleLbl="bgShp" presStyleIdx="0" presStyleCnt="4"/>
      <dgm:spPr/>
    </dgm:pt>
    <dgm:pt modelId="{3AD1CECF-F1B0-4FB2-8FFA-B2C7E01E1A33}" type="pres">
      <dgm:prSet presAssocID="{AE05AB88-9DF2-4F6B-9E8A-1F9D8090CA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CE01DE5-72B7-4A01-8356-F2B6F3B8059C}" type="pres">
      <dgm:prSet presAssocID="{AE05AB88-9DF2-4F6B-9E8A-1F9D8090CA1E}" presName="spaceRect" presStyleCnt="0"/>
      <dgm:spPr/>
    </dgm:pt>
    <dgm:pt modelId="{931A82CD-3699-4007-B740-E67D7AF7249A}" type="pres">
      <dgm:prSet presAssocID="{AE05AB88-9DF2-4F6B-9E8A-1F9D8090CA1E}" presName="parTx" presStyleLbl="revTx" presStyleIdx="0" presStyleCnt="4">
        <dgm:presLayoutVars>
          <dgm:chMax val="0"/>
          <dgm:chPref val="0"/>
        </dgm:presLayoutVars>
      </dgm:prSet>
      <dgm:spPr/>
    </dgm:pt>
    <dgm:pt modelId="{32BF198E-156A-41EC-BDC1-7842F71A8C54}" type="pres">
      <dgm:prSet presAssocID="{F3E52E3C-C01A-44E2-940D-F682558A0DE2}" presName="sibTrans" presStyleCnt="0"/>
      <dgm:spPr/>
    </dgm:pt>
    <dgm:pt modelId="{4D9AC610-FED2-4898-9179-DD914CD05DF7}" type="pres">
      <dgm:prSet presAssocID="{EA6A78D6-175A-4B11-89ED-A01915919D2F}" presName="compNode" presStyleCnt="0"/>
      <dgm:spPr/>
    </dgm:pt>
    <dgm:pt modelId="{4D71CEA0-6B48-4A37-84FA-3B52C7F3AB2A}" type="pres">
      <dgm:prSet presAssocID="{EA6A78D6-175A-4B11-89ED-A01915919D2F}" presName="bgRect" presStyleLbl="bgShp" presStyleIdx="1" presStyleCnt="4"/>
      <dgm:spPr/>
    </dgm:pt>
    <dgm:pt modelId="{047B166A-8D31-4F03-9901-37BF7478C145}" type="pres">
      <dgm:prSet presAssocID="{EA6A78D6-175A-4B11-89ED-A01915919D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1A590CD-1DDB-4459-8C12-C7BEF7651D89}" type="pres">
      <dgm:prSet presAssocID="{EA6A78D6-175A-4B11-89ED-A01915919D2F}" presName="spaceRect" presStyleCnt="0"/>
      <dgm:spPr/>
    </dgm:pt>
    <dgm:pt modelId="{96D67629-FA85-4916-A9A8-EB0242EA35EA}" type="pres">
      <dgm:prSet presAssocID="{EA6A78D6-175A-4B11-89ED-A01915919D2F}" presName="parTx" presStyleLbl="revTx" presStyleIdx="1" presStyleCnt="4">
        <dgm:presLayoutVars>
          <dgm:chMax val="0"/>
          <dgm:chPref val="0"/>
        </dgm:presLayoutVars>
      </dgm:prSet>
      <dgm:spPr/>
    </dgm:pt>
    <dgm:pt modelId="{4908C62F-CFE1-4431-8FE2-06C32DEEAAFE}" type="pres">
      <dgm:prSet presAssocID="{588F966E-AB8E-42BD-B508-6AFEA3D0E9C5}" presName="sibTrans" presStyleCnt="0"/>
      <dgm:spPr/>
    </dgm:pt>
    <dgm:pt modelId="{1190A491-9DC8-4366-BDBE-3AE1F37C6879}" type="pres">
      <dgm:prSet presAssocID="{EE3D7724-AA8D-490A-84DA-A6F8C8875241}" presName="compNode" presStyleCnt="0"/>
      <dgm:spPr/>
    </dgm:pt>
    <dgm:pt modelId="{7E9F326D-BEF9-4BD5-86FD-EE4D7382061E}" type="pres">
      <dgm:prSet presAssocID="{EE3D7724-AA8D-490A-84DA-A6F8C8875241}" presName="bgRect" presStyleLbl="bgShp" presStyleIdx="2" presStyleCnt="4"/>
      <dgm:spPr/>
    </dgm:pt>
    <dgm:pt modelId="{02DF9C64-3047-442D-B91D-48FB132DD1AE}" type="pres">
      <dgm:prSet presAssocID="{EE3D7724-AA8D-490A-84DA-A6F8C88752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FDEDA451-4DEC-40EC-AD0E-A16AE5D0C1E0}" type="pres">
      <dgm:prSet presAssocID="{EE3D7724-AA8D-490A-84DA-A6F8C8875241}" presName="spaceRect" presStyleCnt="0"/>
      <dgm:spPr/>
    </dgm:pt>
    <dgm:pt modelId="{32782F3C-76A2-4033-9E17-935767750626}" type="pres">
      <dgm:prSet presAssocID="{EE3D7724-AA8D-490A-84DA-A6F8C8875241}" presName="parTx" presStyleLbl="revTx" presStyleIdx="2" presStyleCnt="4">
        <dgm:presLayoutVars>
          <dgm:chMax val="0"/>
          <dgm:chPref val="0"/>
        </dgm:presLayoutVars>
      </dgm:prSet>
      <dgm:spPr/>
    </dgm:pt>
    <dgm:pt modelId="{01AF67EA-A84C-45A7-90F5-0139BD20F7E6}" type="pres">
      <dgm:prSet presAssocID="{4731C77C-62F8-4A66-A03C-E5B8A7A1941D}" presName="sibTrans" presStyleCnt="0"/>
      <dgm:spPr/>
    </dgm:pt>
    <dgm:pt modelId="{3CC7C9AF-1FB7-4A1C-8FC0-232197AA79A3}" type="pres">
      <dgm:prSet presAssocID="{4AFA9D45-510C-42F9-8556-795D9ABD226D}" presName="compNode" presStyleCnt="0"/>
      <dgm:spPr/>
    </dgm:pt>
    <dgm:pt modelId="{DB58D97B-D3B7-426F-B7B0-08604EF1F8A2}" type="pres">
      <dgm:prSet presAssocID="{4AFA9D45-510C-42F9-8556-795D9ABD226D}" presName="bgRect" presStyleLbl="bgShp" presStyleIdx="3" presStyleCnt="4"/>
      <dgm:spPr/>
    </dgm:pt>
    <dgm:pt modelId="{72551F6E-A5A1-4329-8499-20B8258EA1FD}" type="pres">
      <dgm:prSet presAssocID="{4AFA9D45-510C-42F9-8556-795D9ABD22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3874F46-F6F5-470C-8E75-7D500A43EA81}" type="pres">
      <dgm:prSet presAssocID="{4AFA9D45-510C-42F9-8556-795D9ABD226D}" presName="spaceRect" presStyleCnt="0"/>
      <dgm:spPr/>
    </dgm:pt>
    <dgm:pt modelId="{D185354F-5AC3-4E92-BA7F-DDC937F45790}" type="pres">
      <dgm:prSet presAssocID="{4AFA9D45-510C-42F9-8556-795D9ABD226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70AE901-DCFB-490C-846F-2BAAC8F03AC1}" srcId="{604ECF93-D6D4-4259-B572-2352965C858E}" destId="{EA6A78D6-175A-4B11-89ED-A01915919D2F}" srcOrd="1" destOrd="0" parTransId="{84C565CF-C43D-4797-B73C-72C5284952B7}" sibTransId="{588F966E-AB8E-42BD-B508-6AFEA3D0E9C5}"/>
    <dgm:cxn modelId="{EA7B6D1E-2BD5-4A44-965D-68B3DCFC5169}" srcId="{604ECF93-D6D4-4259-B572-2352965C858E}" destId="{4AFA9D45-510C-42F9-8556-795D9ABD226D}" srcOrd="3" destOrd="0" parTransId="{38E08348-08ED-4DE7-B4B8-1A004ACA234E}" sibTransId="{C368699E-25A5-4D4E-A03B-2C987C572F06}"/>
    <dgm:cxn modelId="{7EF88360-8C06-4B9E-A05B-F62F6603EEAA}" type="presOf" srcId="{4AFA9D45-510C-42F9-8556-795D9ABD226D}" destId="{D185354F-5AC3-4E92-BA7F-DDC937F45790}" srcOrd="0" destOrd="0" presId="urn:microsoft.com/office/officeart/2018/2/layout/IconVerticalSolidList"/>
    <dgm:cxn modelId="{948C5D48-4DB6-4D5A-8AE4-3961CC6C7538}" type="presOf" srcId="{EA6A78D6-175A-4B11-89ED-A01915919D2F}" destId="{96D67629-FA85-4916-A9A8-EB0242EA35EA}" srcOrd="0" destOrd="0" presId="urn:microsoft.com/office/officeart/2018/2/layout/IconVerticalSolidList"/>
    <dgm:cxn modelId="{99205F6B-111D-4DD0-B17D-49BE381BE97C}" type="presOf" srcId="{AE05AB88-9DF2-4F6B-9E8A-1F9D8090CA1E}" destId="{931A82CD-3699-4007-B740-E67D7AF7249A}" srcOrd="0" destOrd="0" presId="urn:microsoft.com/office/officeart/2018/2/layout/IconVerticalSolidList"/>
    <dgm:cxn modelId="{13FC3F8A-D172-46E1-B82D-70777D7766EA}" type="presOf" srcId="{EE3D7724-AA8D-490A-84DA-A6F8C8875241}" destId="{32782F3C-76A2-4033-9E17-935767750626}" srcOrd="0" destOrd="0" presId="urn:microsoft.com/office/officeart/2018/2/layout/IconVerticalSolidList"/>
    <dgm:cxn modelId="{508783AC-BCC1-43B5-857F-1B3BAF02A819}" type="presOf" srcId="{604ECF93-D6D4-4259-B572-2352965C858E}" destId="{93CFE908-EB32-4539-A81A-9E82AA6F340A}" srcOrd="0" destOrd="0" presId="urn:microsoft.com/office/officeart/2018/2/layout/IconVerticalSolidList"/>
    <dgm:cxn modelId="{D8F3C3E3-20F9-4166-9EC0-C40939BE1D34}" srcId="{604ECF93-D6D4-4259-B572-2352965C858E}" destId="{AE05AB88-9DF2-4F6B-9E8A-1F9D8090CA1E}" srcOrd="0" destOrd="0" parTransId="{33C60088-341F-4DCA-8AC6-CE76616A71A9}" sibTransId="{F3E52E3C-C01A-44E2-940D-F682558A0DE2}"/>
    <dgm:cxn modelId="{52DB6EFB-61C0-4D5C-BAAD-23A32AABBCFB}" srcId="{604ECF93-D6D4-4259-B572-2352965C858E}" destId="{EE3D7724-AA8D-490A-84DA-A6F8C8875241}" srcOrd="2" destOrd="0" parTransId="{CFD50B9B-7ED7-4B2B-8E14-08F8B7DDFB30}" sibTransId="{4731C77C-62F8-4A66-A03C-E5B8A7A1941D}"/>
    <dgm:cxn modelId="{36C13DBB-F0FB-4113-8263-8EE52F27B152}" type="presParOf" srcId="{93CFE908-EB32-4539-A81A-9E82AA6F340A}" destId="{FF0ED803-4DA2-47BE-ADB3-411A39987CEC}" srcOrd="0" destOrd="0" presId="urn:microsoft.com/office/officeart/2018/2/layout/IconVerticalSolidList"/>
    <dgm:cxn modelId="{C61296DE-527E-49F1-A842-1FF212D94F5E}" type="presParOf" srcId="{FF0ED803-4DA2-47BE-ADB3-411A39987CEC}" destId="{4434DEAC-06D7-453A-A9A1-23F5ADE44800}" srcOrd="0" destOrd="0" presId="urn:microsoft.com/office/officeart/2018/2/layout/IconVerticalSolidList"/>
    <dgm:cxn modelId="{442BFCD2-A801-4140-A12C-F2AB2D4BBF9A}" type="presParOf" srcId="{FF0ED803-4DA2-47BE-ADB3-411A39987CEC}" destId="{3AD1CECF-F1B0-4FB2-8FFA-B2C7E01E1A33}" srcOrd="1" destOrd="0" presId="urn:microsoft.com/office/officeart/2018/2/layout/IconVerticalSolidList"/>
    <dgm:cxn modelId="{78B2A05B-D254-4EF3-B269-B57B3B5A0B75}" type="presParOf" srcId="{FF0ED803-4DA2-47BE-ADB3-411A39987CEC}" destId="{ACE01DE5-72B7-4A01-8356-F2B6F3B8059C}" srcOrd="2" destOrd="0" presId="urn:microsoft.com/office/officeart/2018/2/layout/IconVerticalSolidList"/>
    <dgm:cxn modelId="{9422C053-8919-40E6-BEF2-A7DAB058EBA4}" type="presParOf" srcId="{FF0ED803-4DA2-47BE-ADB3-411A39987CEC}" destId="{931A82CD-3699-4007-B740-E67D7AF7249A}" srcOrd="3" destOrd="0" presId="urn:microsoft.com/office/officeart/2018/2/layout/IconVerticalSolidList"/>
    <dgm:cxn modelId="{6DC7F2CA-6D4F-4CA1-843F-88CB05106CD6}" type="presParOf" srcId="{93CFE908-EB32-4539-A81A-9E82AA6F340A}" destId="{32BF198E-156A-41EC-BDC1-7842F71A8C54}" srcOrd="1" destOrd="0" presId="urn:microsoft.com/office/officeart/2018/2/layout/IconVerticalSolidList"/>
    <dgm:cxn modelId="{4370BBBD-91C4-456B-977B-ECB14CB297BB}" type="presParOf" srcId="{93CFE908-EB32-4539-A81A-9E82AA6F340A}" destId="{4D9AC610-FED2-4898-9179-DD914CD05DF7}" srcOrd="2" destOrd="0" presId="urn:microsoft.com/office/officeart/2018/2/layout/IconVerticalSolidList"/>
    <dgm:cxn modelId="{EB71B7B3-81FD-4AE5-B534-F4EECA3E826C}" type="presParOf" srcId="{4D9AC610-FED2-4898-9179-DD914CD05DF7}" destId="{4D71CEA0-6B48-4A37-84FA-3B52C7F3AB2A}" srcOrd="0" destOrd="0" presId="urn:microsoft.com/office/officeart/2018/2/layout/IconVerticalSolidList"/>
    <dgm:cxn modelId="{F99084A7-4766-4593-AA14-9340A0DFD312}" type="presParOf" srcId="{4D9AC610-FED2-4898-9179-DD914CD05DF7}" destId="{047B166A-8D31-4F03-9901-37BF7478C145}" srcOrd="1" destOrd="0" presId="urn:microsoft.com/office/officeart/2018/2/layout/IconVerticalSolidList"/>
    <dgm:cxn modelId="{49E5B129-6166-4167-A732-1A2D6735FE7D}" type="presParOf" srcId="{4D9AC610-FED2-4898-9179-DD914CD05DF7}" destId="{01A590CD-1DDB-4459-8C12-C7BEF7651D89}" srcOrd="2" destOrd="0" presId="urn:microsoft.com/office/officeart/2018/2/layout/IconVerticalSolidList"/>
    <dgm:cxn modelId="{E651C99F-4C11-489A-A6CC-2523D93A63D6}" type="presParOf" srcId="{4D9AC610-FED2-4898-9179-DD914CD05DF7}" destId="{96D67629-FA85-4916-A9A8-EB0242EA35EA}" srcOrd="3" destOrd="0" presId="urn:microsoft.com/office/officeart/2018/2/layout/IconVerticalSolidList"/>
    <dgm:cxn modelId="{73968EEE-F615-4B55-964D-7307A2BDBB06}" type="presParOf" srcId="{93CFE908-EB32-4539-A81A-9E82AA6F340A}" destId="{4908C62F-CFE1-4431-8FE2-06C32DEEAAFE}" srcOrd="3" destOrd="0" presId="urn:microsoft.com/office/officeart/2018/2/layout/IconVerticalSolidList"/>
    <dgm:cxn modelId="{F30E4321-DEDD-453B-ACA7-20459277364E}" type="presParOf" srcId="{93CFE908-EB32-4539-A81A-9E82AA6F340A}" destId="{1190A491-9DC8-4366-BDBE-3AE1F37C6879}" srcOrd="4" destOrd="0" presId="urn:microsoft.com/office/officeart/2018/2/layout/IconVerticalSolidList"/>
    <dgm:cxn modelId="{B68071F3-4836-47C7-9505-D11A1C43E862}" type="presParOf" srcId="{1190A491-9DC8-4366-BDBE-3AE1F37C6879}" destId="{7E9F326D-BEF9-4BD5-86FD-EE4D7382061E}" srcOrd="0" destOrd="0" presId="urn:microsoft.com/office/officeart/2018/2/layout/IconVerticalSolidList"/>
    <dgm:cxn modelId="{BD31EAD2-368D-4B23-A3E5-990360B40F60}" type="presParOf" srcId="{1190A491-9DC8-4366-BDBE-3AE1F37C6879}" destId="{02DF9C64-3047-442D-B91D-48FB132DD1AE}" srcOrd="1" destOrd="0" presId="urn:microsoft.com/office/officeart/2018/2/layout/IconVerticalSolidList"/>
    <dgm:cxn modelId="{464898EC-333F-4A5E-9EB1-0CAD628487DC}" type="presParOf" srcId="{1190A491-9DC8-4366-BDBE-3AE1F37C6879}" destId="{FDEDA451-4DEC-40EC-AD0E-A16AE5D0C1E0}" srcOrd="2" destOrd="0" presId="urn:microsoft.com/office/officeart/2018/2/layout/IconVerticalSolidList"/>
    <dgm:cxn modelId="{517C3C09-B48B-4EF1-9416-ADB2356025FF}" type="presParOf" srcId="{1190A491-9DC8-4366-BDBE-3AE1F37C6879}" destId="{32782F3C-76A2-4033-9E17-935767750626}" srcOrd="3" destOrd="0" presId="urn:microsoft.com/office/officeart/2018/2/layout/IconVerticalSolidList"/>
    <dgm:cxn modelId="{BCBAB087-87EC-481C-BFDC-3B170D2A2544}" type="presParOf" srcId="{93CFE908-EB32-4539-A81A-9E82AA6F340A}" destId="{01AF67EA-A84C-45A7-90F5-0139BD20F7E6}" srcOrd="5" destOrd="0" presId="urn:microsoft.com/office/officeart/2018/2/layout/IconVerticalSolidList"/>
    <dgm:cxn modelId="{D6DBA795-2DD4-4A99-9F50-ACF9245250AB}" type="presParOf" srcId="{93CFE908-EB32-4539-A81A-9E82AA6F340A}" destId="{3CC7C9AF-1FB7-4A1C-8FC0-232197AA79A3}" srcOrd="6" destOrd="0" presId="urn:microsoft.com/office/officeart/2018/2/layout/IconVerticalSolidList"/>
    <dgm:cxn modelId="{F1590724-DD33-4456-B60E-C554C0CB436E}" type="presParOf" srcId="{3CC7C9AF-1FB7-4A1C-8FC0-232197AA79A3}" destId="{DB58D97B-D3B7-426F-B7B0-08604EF1F8A2}" srcOrd="0" destOrd="0" presId="urn:microsoft.com/office/officeart/2018/2/layout/IconVerticalSolidList"/>
    <dgm:cxn modelId="{8709268C-75E6-4A94-BBA1-E9E232263B37}" type="presParOf" srcId="{3CC7C9AF-1FB7-4A1C-8FC0-232197AA79A3}" destId="{72551F6E-A5A1-4329-8499-20B8258EA1FD}" srcOrd="1" destOrd="0" presId="urn:microsoft.com/office/officeart/2018/2/layout/IconVerticalSolidList"/>
    <dgm:cxn modelId="{86AD7951-920C-4962-9F44-1F6002CA0243}" type="presParOf" srcId="{3CC7C9AF-1FB7-4A1C-8FC0-232197AA79A3}" destId="{23874F46-F6F5-470C-8E75-7D500A43EA81}" srcOrd="2" destOrd="0" presId="urn:microsoft.com/office/officeart/2018/2/layout/IconVerticalSolidList"/>
    <dgm:cxn modelId="{E2919270-2090-41B3-A659-511A24268677}" type="presParOf" srcId="{3CC7C9AF-1FB7-4A1C-8FC0-232197AA79A3}" destId="{D185354F-5AC3-4E92-BA7F-DDC937F457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D2496E-88CA-462B-BF82-9801E89076C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DF162B-560E-4D8C-9F3A-524CC3B0ED3A}">
      <dgm:prSet/>
      <dgm:spPr/>
      <dgm:t>
        <a:bodyPr/>
        <a:lstStyle/>
        <a:p>
          <a:pPr>
            <a:defRPr b="1"/>
          </a:pPr>
          <a:r>
            <a:rPr lang="en-US"/>
            <a:t>1. typePrefix (First Parameter)</a:t>
          </a:r>
        </a:p>
      </dgm:t>
    </dgm:pt>
    <dgm:pt modelId="{6833337F-9899-4B1D-8EF7-D567DEADCA61}" type="parTrans" cxnId="{B29E2473-411E-42F6-A9CC-B7C4AF14C8A6}">
      <dgm:prSet/>
      <dgm:spPr/>
      <dgm:t>
        <a:bodyPr/>
        <a:lstStyle/>
        <a:p>
          <a:endParaRPr lang="en-US"/>
        </a:p>
      </dgm:t>
    </dgm:pt>
    <dgm:pt modelId="{5604E5AA-8455-4773-910D-6088B12316A3}" type="sibTrans" cxnId="{B29E2473-411E-42F6-A9CC-B7C4AF14C8A6}">
      <dgm:prSet/>
      <dgm:spPr/>
      <dgm:t>
        <a:bodyPr/>
        <a:lstStyle/>
        <a:p>
          <a:endParaRPr lang="en-US"/>
        </a:p>
      </dgm:t>
    </dgm:pt>
    <dgm:pt modelId="{04CC8715-BC0A-4DE8-9646-F0628B392C70}">
      <dgm:prSet/>
      <dgm:spPr/>
      <dgm:t>
        <a:bodyPr/>
        <a:lstStyle/>
        <a:p>
          <a:r>
            <a:rPr lang="en-US"/>
            <a:t>Purpose: A string that acts as a prefix for the action types.</a:t>
          </a:r>
        </a:p>
      </dgm:t>
    </dgm:pt>
    <dgm:pt modelId="{D7226F09-3A6E-4C8F-83B9-B0E1ACFFD136}" type="parTrans" cxnId="{1A262DD4-1E18-4B14-9D9C-ADB87C1B824C}">
      <dgm:prSet/>
      <dgm:spPr/>
      <dgm:t>
        <a:bodyPr/>
        <a:lstStyle/>
        <a:p>
          <a:endParaRPr lang="en-US"/>
        </a:p>
      </dgm:t>
    </dgm:pt>
    <dgm:pt modelId="{A69DE05A-D59C-4A3D-AFF6-DC75E83714E1}" type="sibTrans" cxnId="{1A262DD4-1E18-4B14-9D9C-ADB87C1B824C}">
      <dgm:prSet/>
      <dgm:spPr/>
      <dgm:t>
        <a:bodyPr/>
        <a:lstStyle/>
        <a:p>
          <a:endParaRPr lang="en-US"/>
        </a:p>
      </dgm:t>
    </dgm:pt>
    <dgm:pt modelId="{CC692308-222F-4784-8A5C-952C593E7046}">
      <dgm:prSet/>
      <dgm:spPr/>
      <dgm:t>
        <a:bodyPr/>
        <a:lstStyle/>
        <a:p>
          <a:r>
            <a:rPr lang="en-US"/>
            <a:t>Usage: Used to generate action types like pending, fulfilled, and rejected.</a:t>
          </a:r>
        </a:p>
      </dgm:t>
    </dgm:pt>
    <dgm:pt modelId="{D9C4FD3B-ECF6-4155-8845-56266149C849}" type="parTrans" cxnId="{9309303F-3A04-4059-9D87-02F3C6FBB357}">
      <dgm:prSet/>
      <dgm:spPr/>
      <dgm:t>
        <a:bodyPr/>
        <a:lstStyle/>
        <a:p>
          <a:endParaRPr lang="en-US"/>
        </a:p>
      </dgm:t>
    </dgm:pt>
    <dgm:pt modelId="{462BF081-3B69-4959-8665-52FD9A6C7BB0}" type="sibTrans" cxnId="{9309303F-3A04-4059-9D87-02F3C6FBB357}">
      <dgm:prSet/>
      <dgm:spPr/>
      <dgm:t>
        <a:bodyPr/>
        <a:lstStyle/>
        <a:p>
          <a:endParaRPr lang="en-US"/>
        </a:p>
      </dgm:t>
    </dgm:pt>
    <dgm:pt modelId="{9646D984-48C0-4F6D-B005-5ED65C725169}">
      <dgm:prSet/>
      <dgm:spPr/>
      <dgm:t>
        <a:bodyPr/>
        <a:lstStyle/>
        <a:p>
          <a:r>
            <a:rPr lang="en-US"/>
            <a:t>Format: "sliceName/actionName".</a:t>
          </a:r>
        </a:p>
      </dgm:t>
    </dgm:pt>
    <dgm:pt modelId="{8675E0A6-6BFE-442E-8087-C2F80EFE962B}" type="parTrans" cxnId="{7960BB4E-8854-40E5-A077-4D4765B30617}">
      <dgm:prSet/>
      <dgm:spPr/>
      <dgm:t>
        <a:bodyPr/>
        <a:lstStyle/>
        <a:p>
          <a:endParaRPr lang="en-US"/>
        </a:p>
      </dgm:t>
    </dgm:pt>
    <dgm:pt modelId="{DB1DBB6A-1D1E-411C-97F1-AF5F69BAD798}" type="sibTrans" cxnId="{7960BB4E-8854-40E5-A077-4D4765B30617}">
      <dgm:prSet/>
      <dgm:spPr/>
      <dgm:t>
        <a:bodyPr/>
        <a:lstStyle/>
        <a:p>
          <a:endParaRPr lang="en-US"/>
        </a:p>
      </dgm:t>
    </dgm:pt>
    <dgm:pt modelId="{4BD16568-BF7D-49C5-957F-28ABCE57A0B5}">
      <dgm:prSet/>
      <dgm:spPr/>
      <dgm:t>
        <a:bodyPr/>
        <a:lstStyle/>
        <a:p>
          <a:pPr>
            <a:defRPr b="1"/>
          </a:pPr>
          <a:r>
            <a:rPr lang="en-US"/>
            <a:t>2. payloadCreator (Second Parameter)</a:t>
          </a:r>
        </a:p>
      </dgm:t>
    </dgm:pt>
    <dgm:pt modelId="{9790E620-3F3F-4B27-87DA-8B86A383DEEE}" type="parTrans" cxnId="{12AA4F9F-2672-4483-A198-DFB39B922205}">
      <dgm:prSet/>
      <dgm:spPr/>
      <dgm:t>
        <a:bodyPr/>
        <a:lstStyle/>
        <a:p>
          <a:endParaRPr lang="en-US"/>
        </a:p>
      </dgm:t>
    </dgm:pt>
    <dgm:pt modelId="{99CD0331-DFCC-4C94-B602-1CCB0B14273F}" type="sibTrans" cxnId="{12AA4F9F-2672-4483-A198-DFB39B922205}">
      <dgm:prSet/>
      <dgm:spPr/>
      <dgm:t>
        <a:bodyPr/>
        <a:lstStyle/>
        <a:p>
          <a:endParaRPr lang="en-US"/>
        </a:p>
      </dgm:t>
    </dgm:pt>
    <dgm:pt modelId="{0D079C58-6C98-4461-9062-BC70F4B85A27}">
      <dgm:prSet/>
      <dgm:spPr/>
      <dgm:t>
        <a:bodyPr/>
        <a:lstStyle/>
        <a:p>
          <a:r>
            <a:rPr lang="en-US"/>
            <a:t>The payloadCreator function is the asynchronous function that contains the logic for fetching or processing data.</a:t>
          </a:r>
        </a:p>
      </dgm:t>
    </dgm:pt>
    <dgm:pt modelId="{86A2F4EB-9AF2-4A93-B859-D29E2CAB1B87}" type="parTrans" cxnId="{F2A94476-5597-4801-B6F6-0D100E634766}">
      <dgm:prSet/>
      <dgm:spPr/>
      <dgm:t>
        <a:bodyPr/>
        <a:lstStyle/>
        <a:p>
          <a:endParaRPr lang="en-US"/>
        </a:p>
      </dgm:t>
    </dgm:pt>
    <dgm:pt modelId="{F71F9EC1-F49C-4D69-9A63-4FD7161224E0}" type="sibTrans" cxnId="{F2A94476-5597-4801-B6F6-0D100E634766}">
      <dgm:prSet/>
      <dgm:spPr/>
      <dgm:t>
        <a:bodyPr/>
        <a:lstStyle/>
        <a:p>
          <a:endParaRPr lang="en-US"/>
        </a:p>
      </dgm:t>
    </dgm:pt>
    <dgm:pt modelId="{DAFFA6B7-245C-470F-8F27-08671E53D17E}" type="pres">
      <dgm:prSet presAssocID="{B6D2496E-88CA-462B-BF82-9801E89076C0}" presName="root" presStyleCnt="0">
        <dgm:presLayoutVars>
          <dgm:dir/>
          <dgm:resizeHandles val="exact"/>
        </dgm:presLayoutVars>
      </dgm:prSet>
      <dgm:spPr/>
    </dgm:pt>
    <dgm:pt modelId="{C5AB7E14-37C6-4512-A190-2BE9DD7B4217}" type="pres">
      <dgm:prSet presAssocID="{96DF162B-560E-4D8C-9F3A-524CC3B0ED3A}" presName="compNode" presStyleCnt="0"/>
      <dgm:spPr/>
    </dgm:pt>
    <dgm:pt modelId="{0435DD28-64CD-4B1F-A1A9-8750741A2FB1}" type="pres">
      <dgm:prSet presAssocID="{96DF162B-560E-4D8C-9F3A-524CC3B0ED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A374E24-B066-4417-BF3C-FB97A18D6B03}" type="pres">
      <dgm:prSet presAssocID="{96DF162B-560E-4D8C-9F3A-524CC3B0ED3A}" presName="iconSpace" presStyleCnt="0"/>
      <dgm:spPr/>
    </dgm:pt>
    <dgm:pt modelId="{37BF1DF2-3A8E-4235-B32D-48C5B0528B86}" type="pres">
      <dgm:prSet presAssocID="{96DF162B-560E-4D8C-9F3A-524CC3B0ED3A}" presName="parTx" presStyleLbl="revTx" presStyleIdx="0" presStyleCnt="4">
        <dgm:presLayoutVars>
          <dgm:chMax val="0"/>
          <dgm:chPref val="0"/>
        </dgm:presLayoutVars>
      </dgm:prSet>
      <dgm:spPr/>
    </dgm:pt>
    <dgm:pt modelId="{5ED8A2AC-07C5-4E6D-AC69-3CA5955C49C6}" type="pres">
      <dgm:prSet presAssocID="{96DF162B-560E-4D8C-9F3A-524CC3B0ED3A}" presName="txSpace" presStyleCnt="0"/>
      <dgm:spPr/>
    </dgm:pt>
    <dgm:pt modelId="{63A16846-21B9-4CAE-BD4F-321D5FC126A9}" type="pres">
      <dgm:prSet presAssocID="{96DF162B-560E-4D8C-9F3A-524CC3B0ED3A}" presName="desTx" presStyleLbl="revTx" presStyleIdx="1" presStyleCnt="4">
        <dgm:presLayoutVars/>
      </dgm:prSet>
      <dgm:spPr/>
    </dgm:pt>
    <dgm:pt modelId="{36A10A45-9FA6-4415-99B1-D71158736F51}" type="pres">
      <dgm:prSet presAssocID="{5604E5AA-8455-4773-910D-6088B12316A3}" presName="sibTrans" presStyleCnt="0"/>
      <dgm:spPr/>
    </dgm:pt>
    <dgm:pt modelId="{01F95D33-F192-41D6-8642-48851BB4E403}" type="pres">
      <dgm:prSet presAssocID="{4BD16568-BF7D-49C5-957F-28ABCE57A0B5}" presName="compNode" presStyleCnt="0"/>
      <dgm:spPr/>
    </dgm:pt>
    <dgm:pt modelId="{BDD7296A-FC40-4AE1-A67A-915C33E69295}" type="pres">
      <dgm:prSet presAssocID="{4BD16568-BF7D-49C5-957F-28ABCE57A0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BD08525-C07C-4269-8EB3-04C693A7C910}" type="pres">
      <dgm:prSet presAssocID="{4BD16568-BF7D-49C5-957F-28ABCE57A0B5}" presName="iconSpace" presStyleCnt="0"/>
      <dgm:spPr/>
    </dgm:pt>
    <dgm:pt modelId="{F91212F9-973F-4275-9610-9AF219BF7BB3}" type="pres">
      <dgm:prSet presAssocID="{4BD16568-BF7D-49C5-957F-28ABCE57A0B5}" presName="parTx" presStyleLbl="revTx" presStyleIdx="2" presStyleCnt="4">
        <dgm:presLayoutVars>
          <dgm:chMax val="0"/>
          <dgm:chPref val="0"/>
        </dgm:presLayoutVars>
      </dgm:prSet>
      <dgm:spPr/>
    </dgm:pt>
    <dgm:pt modelId="{FB9AE2A1-FEA0-460D-A239-B17A6F8476E7}" type="pres">
      <dgm:prSet presAssocID="{4BD16568-BF7D-49C5-957F-28ABCE57A0B5}" presName="txSpace" presStyleCnt="0"/>
      <dgm:spPr/>
    </dgm:pt>
    <dgm:pt modelId="{213E3B14-3F79-438D-89FD-4611D08181E0}" type="pres">
      <dgm:prSet presAssocID="{4BD16568-BF7D-49C5-957F-28ABCE57A0B5}" presName="desTx" presStyleLbl="revTx" presStyleIdx="3" presStyleCnt="4">
        <dgm:presLayoutVars/>
      </dgm:prSet>
      <dgm:spPr/>
    </dgm:pt>
  </dgm:ptLst>
  <dgm:cxnLst>
    <dgm:cxn modelId="{BC33EB20-E629-4844-B0D5-80FCD60623EE}" type="presOf" srcId="{4BD16568-BF7D-49C5-957F-28ABCE57A0B5}" destId="{F91212F9-973F-4275-9610-9AF219BF7BB3}" srcOrd="0" destOrd="0" presId="urn:microsoft.com/office/officeart/2018/5/layout/CenteredIconLabelDescriptionList"/>
    <dgm:cxn modelId="{BA0F3421-F213-4B4B-9A8C-9B6C21E0D3B1}" type="presOf" srcId="{0D079C58-6C98-4461-9062-BC70F4B85A27}" destId="{213E3B14-3F79-438D-89FD-4611D08181E0}" srcOrd="0" destOrd="0" presId="urn:microsoft.com/office/officeart/2018/5/layout/CenteredIconLabelDescriptionList"/>
    <dgm:cxn modelId="{0457082B-C332-41C1-B03D-0B16E8850CB5}" type="presOf" srcId="{9646D984-48C0-4F6D-B005-5ED65C725169}" destId="{63A16846-21B9-4CAE-BD4F-321D5FC126A9}" srcOrd="0" destOrd="2" presId="urn:microsoft.com/office/officeart/2018/5/layout/CenteredIconLabelDescriptionList"/>
    <dgm:cxn modelId="{9309303F-3A04-4059-9D87-02F3C6FBB357}" srcId="{96DF162B-560E-4D8C-9F3A-524CC3B0ED3A}" destId="{CC692308-222F-4784-8A5C-952C593E7046}" srcOrd="1" destOrd="0" parTransId="{D9C4FD3B-ECF6-4155-8845-56266149C849}" sibTransId="{462BF081-3B69-4959-8665-52FD9A6C7BB0}"/>
    <dgm:cxn modelId="{7960BB4E-8854-40E5-A077-4D4765B30617}" srcId="{CC692308-222F-4784-8A5C-952C593E7046}" destId="{9646D984-48C0-4F6D-B005-5ED65C725169}" srcOrd="0" destOrd="0" parTransId="{8675E0A6-6BFE-442E-8087-C2F80EFE962B}" sibTransId="{DB1DBB6A-1D1E-411C-97F1-AF5F69BAD798}"/>
    <dgm:cxn modelId="{B29E2473-411E-42F6-A9CC-B7C4AF14C8A6}" srcId="{B6D2496E-88CA-462B-BF82-9801E89076C0}" destId="{96DF162B-560E-4D8C-9F3A-524CC3B0ED3A}" srcOrd="0" destOrd="0" parTransId="{6833337F-9899-4B1D-8EF7-D567DEADCA61}" sibTransId="{5604E5AA-8455-4773-910D-6088B12316A3}"/>
    <dgm:cxn modelId="{F2A94476-5597-4801-B6F6-0D100E634766}" srcId="{4BD16568-BF7D-49C5-957F-28ABCE57A0B5}" destId="{0D079C58-6C98-4461-9062-BC70F4B85A27}" srcOrd="0" destOrd="0" parTransId="{86A2F4EB-9AF2-4A93-B859-D29E2CAB1B87}" sibTransId="{F71F9EC1-F49C-4D69-9A63-4FD7161224E0}"/>
    <dgm:cxn modelId="{12AA4F9F-2672-4483-A198-DFB39B922205}" srcId="{B6D2496E-88CA-462B-BF82-9801E89076C0}" destId="{4BD16568-BF7D-49C5-957F-28ABCE57A0B5}" srcOrd="1" destOrd="0" parTransId="{9790E620-3F3F-4B27-87DA-8B86A383DEEE}" sibTransId="{99CD0331-DFCC-4C94-B602-1CCB0B14273F}"/>
    <dgm:cxn modelId="{B06E8BAD-01CF-4755-B251-0C2EFA76E907}" type="presOf" srcId="{04CC8715-BC0A-4DE8-9646-F0628B392C70}" destId="{63A16846-21B9-4CAE-BD4F-321D5FC126A9}" srcOrd="0" destOrd="0" presId="urn:microsoft.com/office/officeart/2018/5/layout/CenteredIconLabelDescriptionList"/>
    <dgm:cxn modelId="{B6153ACB-74EE-40DF-9E2F-D4D8AC32B7A3}" type="presOf" srcId="{96DF162B-560E-4D8C-9F3A-524CC3B0ED3A}" destId="{37BF1DF2-3A8E-4235-B32D-48C5B0528B86}" srcOrd="0" destOrd="0" presId="urn:microsoft.com/office/officeart/2018/5/layout/CenteredIconLabelDescriptionList"/>
    <dgm:cxn modelId="{1A262DD4-1E18-4B14-9D9C-ADB87C1B824C}" srcId="{96DF162B-560E-4D8C-9F3A-524CC3B0ED3A}" destId="{04CC8715-BC0A-4DE8-9646-F0628B392C70}" srcOrd="0" destOrd="0" parTransId="{D7226F09-3A6E-4C8F-83B9-B0E1ACFFD136}" sibTransId="{A69DE05A-D59C-4A3D-AFF6-DC75E83714E1}"/>
    <dgm:cxn modelId="{C954F6DA-62AF-4274-96EB-D12C4FA2DDB3}" type="presOf" srcId="{B6D2496E-88CA-462B-BF82-9801E89076C0}" destId="{DAFFA6B7-245C-470F-8F27-08671E53D17E}" srcOrd="0" destOrd="0" presId="urn:microsoft.com/office/officeart/2018/5/layout/CenteredIconLabelDescriptionList"/>
    <dgm:cxn modelId="{39BC34DB-009B-4CA0-916A-EE4E0FC373EF}" type="presOf" srcId="{CC692308-222F-4784-8A5C-952C593E7046}" destId="{63A16846-21B9-4CAE-BD4F-321D5FC126A9}" srcOrd="0" destOrd="1" presId="urn:microsoft.com/office/officeart/2018/5/layout/CenteredIconLabelDescriptionList"/>
    <dgm:cxn modelId="{7AA4BF7B-0264-45D0-AA89-380B9988AE45}" type="presParOf" srcId="{DAFFA6B7-245C-470F-8F27-08671E53D17E}" destId="{C5AB7E14-37C6-4512-A190-2BE9DD7B4217}" srcOrd="0" destOrd="0" presId="urn:microsoft.com/office/officeart/2018/5/layout/CenteredIconLabelDescriptionList"/>
    <dgm:cxn modelId="{24728BBC-1E23-4C35-A646-92361351DB7D}" type="presParOf" srcId="{C5AB7E14-37C6-4512-A190-2BE9DD7B4217}" destId="{0435DD28-64CD-4B1F-A1A9-8750741A2FB1}" srcOrd="0" destOrd="0" presId="urn:microsoft.com/office/officeart/2018/5/layout/CenteredIconLabelDescriptionList"/>
    <dgm:cxn modelId="{40FDFAB8-60CC-4628-9EC0-FB5F34C938AB}" type="presParOf" srcId="{C5AB7E14-37C6-4512-A190-2BE9DD7B4217}" destId="{BA374E24-B066-4417-BF3C-FB97A18D6B03}" srcOrd="1" destOrd="0" presId="urn:microsoft.com/office/officeart/2018/5/layout/CenteredIconLabelDescriptionList"/>
    <dgm:cxn modelId="{733BE784-4872-4588-97EE-EF5B28EC9B09}" type="presParOf" srcId="{C5AB7E14-37C6-4512-A190-2BE9DD7B4217}" destId="{37BF1DF2-3A8E-4235-B32D-48C5B0528B86}" srcOrd="2" destOrd="0" presId="urn:microsoft.com/office/officeart/2018/5/layout/CenteredIconLabelDescriptionList"/>
    <dgm:cxn modelId="{35EE8BD0-D8E6-40BE-AE96-39CD9D943A09}" type="presParOf" srcId="{C5AB7E14-37C6-4512-A190-2BE9DD7B4217}" destId="{5ED8A2AC-07C5-4E6D-AC69-3CA5955C49C6}" srcOrd="3" destOrd="0" presId="urn:microsoft.com/office/officeart/2018/5/layout/CenteredIconLabelDescriptionList"/>
    <dgm:cxn modelId="{0730C11E-66E4-4C73-8B16-500A93D517B2}" type="presParOf" srcId="{C5AB7E14-37C6-4512-A190-2BE9DD7B4217}" destId="{63A16846-21B9-4CAE-BD4F-321D5FC126A9}" srcOrd="4" destOrd="0" presId="urn:microsoft.com/office/officeart/2018/5/layout/CenteredIconLabelDescriptionList"/>
    <dgm:cxn modelId="{425A70A0-29C7-413B-8185-2008A794F443}" type="presParOf" srcId="{DAFFA6B7-245C-470F-8F27-08671E53D17E}" destId="{36A10A45-9FA6-4415-99B1-D71158736F51}" srcOrd="1" destOrd="0" presId="urn:microsoft.com/office/officeart/2018/5/layout/CenteredIconLabelDescriptionList"/>
    <dgm:cxn modelId="{06B3F4F1-3D31-417E-A891-13574B40F569}" type="presParOf" srcId="{DAFFA6B7-245C-470F-8F27-08671E53D17E}" destId="{01F95D33-F192-41D6-8642-48851BB4E403}" srcOrd="2" destOrd="0" presId="urn:microsoft.com/office/officeart/2018/5/layout/CenteredIconLabelDescriptionList"/>
    <dgm:cxn modelId="{808F3928-7538-4A7F-A436-9913034A90A9}" type="presParOf" srcId="{01F95D33-F192-41D6-8642-48851BB4E403}" destId="{BDD7296A-FC40-4AE1-A67A-915C33E69295}" srcOrd="0" destOrd="0" presId="urn:microsoft.com/office/officeart/2018/5/layout/CenteredIconLabelDescriptionList"/>
    <dgm:cxn modelId="{99C0C47C-82F6-4D89-8C3D-9A9665BC7BA2}" type="presParOf" srcId="{01F95D33-F192-41D6-8642-48851BB4E403}" destId="{8BD08525-C07C-4269-8EB3-04C693A7C910}" srcOrd="1" destOrd="0" presId="urn:microsoft.com/office/officeart/2018/5/layout/CenteredIconLabelDescriptionList"/>
    <dgm:cxn modelId="{46B28DBA-F485-4ACE-BC9B-D3428C45D053}" type="presParOf" srcId="{01F95D33-F192-41D6-8642-48851BB4E403}" destId="{F91212F9-973F-4275-9610-9AF219BF7BB3}" srcOrd="2" destOrd="0" presId="urn:microsoft.com/office/officeart/2018/5/layout/CenteredIconLabelDescriptionList"/>
    <dgm:cxn modelId="{BF24A6E7-0AF9-446F-8CC8-04C5264CA8C8}" type="presParOf" srcId="{01F95D33-F192-41D6-8642-48851BB4E403}" destId="{FB9AE2A1-FEA0-460D-A239-B17A6F8476E7}" srcOrd="3" destOrd="0" presId="urn:microsoft.com/office/officeart/2018/5/layout/CenteredIconLabelDescriptionList"/>
    <dgm:cxn modelId="{C0E2AD87-D36A-4D22-8521-A90B709ACA2A}" type="presParOf" srcId="{01F95D33-F192-41D6-8642-48851BB4E403}" destId="{213E3B14-3F79-438D-89FD-4611D08181E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B9E679-81D6-4B4B-AA6A-4D0CBCB85414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C7751-EED9-4F46-8A18-61DC7D958F14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Middleware </a:t>
          </a:r>
        </a:p>
      </dsp:txBody>
      <dsp:txXfrm>
        <a:off x="383617" y="1447754"/>
        <a:ext cx="2847502" cy="1768010"/>
      </dsp:txXfrm>
    </dsp:sp>
    <dsp:sp modelId="{7646DAAE-8572-45EA-91E2-F635F8A92434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BB6C8-8D72-4726-880A-594288F47002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Thunk</a:t>
          </a:r>
          <a:endParaRPr lang="en-US" sz="3900" kern="1200" dirty="0"/>
        </a:p>
      </dsp:txBody>
      <dsp:txXfrm>
        <a:off x="3998355" y="1447754"/>
        <a:ext cx="2847502" cy="1768010"/>
      </dsp:txXfrm>
    </dsp:sp>
    <dsp:sp modelId="{4D768E15-8843-4D83-9CF0-D20F1C005645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11B58-D5DA-45D4-8AA2-4A86F91AD9C2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Toolkit </a:t>
          </a:r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4DEAC-06D7-453A-A9A1-23F5ADE44800}">
      <dsp:nvSpPr>
        <dsp:cNvPr id="0" name=""/>
        <dsp:cNvSpPr/>
      </dsp:nvSpPr>
      <dsp:spPr>
        <a:xfrm>
          <a:off x="0" y="1493"/>
          <a:ext cx="10388599" cy="7570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1CECF-F1B0-4FB2-8FFA-B2C7E01E1A33}">
      <dsp:nvSpPr>
        <dsp:cNvPr id="0" name=""/>
        <dsp:cNvSpPr/>
      </dsp:nvSpPr>
      <dsp:spPr>
        <a:xfrm>
          <a:off x="229009" y="171831"/>
          <a:ext cx="416380" cy="416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A82CD-3699-4007-B740-E67D7AF7249A}">
      <dsp:nvSpPr>
        <dsp:cNvPr id="0" name=""/>
        <dsp:cNvSpPr/>
      </dsp:nvSpPr>
      <dsp:spPr>
        <a:xfrm>
          <a:off x="874398" y="1493"/>
          <a:ext cx="9514201" cy="75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22" tIns="80122" rIns="80122" bIns="801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Redux Thunk</a:t>
          </a:r>
          <a:r>
            <a:rPr lang="en-US" sz="1900" kern="1200"/>
            <a:t> is a middleware for </a:t>
          </a:r>
          <a:r>
            <a:rPr lang="en-US" sz="1900" b="1" kern="1200"/>
            <a:t>Redux</a:t>
          </a:r>
          <a:r>
            <a:rPr lang="en-US" sz="1900" kern="1200"/>
            <a:t> that allows you to write </a:t>
          </a:r>
          <a:r>
            <a:rPr lang="en-US" sz="1900" b="1" kern="1200"/>
            <a:t>asynchronous logic</a:t>
          </a:r>
          <a:r>
            <a:rPr lang="en-US" sz="1900" kern="1200"/>
            <a:t> (e.g., API calls) in action creators. </a:t>
          </a:r>
        </a:p>
      </dsp:txBody>
      <dsp:txXfrm>
        <a:off x="874398" y="1493"/>
        <a:ext cx="9514201" cy="757055"/>
      </dsp:txXfrm>
    </dsp:sp>
    <dsp:sp modelId="{4D71CEA0-6B48-4A37-84FA-3B52C7F3AB2A}">
      <dsp:nvSpPr>
        <dsp:cNvPr id="0" name=""/>
        <dsp:cNvSpPr/>
      </dsp:nvSpPr>
      <dsp:spPr>
        <a:xfrm>
          <a:off x="0" y="947812"/>
          <a:ext cx="10388599" cy="7570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B166A-8D31-4F03-9901-37BF7478C145}">
      <dsp:nvSpPr>
        <dsp:cNvPr id="0" name=""/>
        <dsp:cNvSpPr/>
      </dsp:nvSpPr>
      <dsp:spPr>
        <a:xfrm>
          <a:off x="229009" y="1118149"/>
          <a:ext cx="416380" cy="416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67629-FA85-4916-A9A8-EB0242EA35EA}">
      <dsp:nvSpPr>
        <dsp:cNvPr id="0" name=""/>
        <dsp:cNvSpPr/>
      </dsp:nvSpPr>
      <dsp:spPr>
        <a:xfrm>
          <a:off x="874398" y="947812"/>
          <a:ext cx="9514201" cy="75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22" tIns="80122" rIns="80122" bIns="801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Normally, Redux actions are </a:t>
          </a:r>
          <a:r>
            <a:rPr lang="en-US" sz="1900" b="1" kern="1200"/>
            <a:t>synchronous</a:t>
          </a:r>
          <a:r>
            <a:rPr lang="en-US" sz="1900" kern="1200"/>
            <a:t> and only return plain JavaScript objects. </a:t>
          </a:r>
        </a:p>
      </dsp:txBody>
      <dsp:txXfrm>
        <a:off x="874398" y="947812"/>
        <a:ext cx="9514201" cy="757055"/>
      </dsp:txXfrm>
    </dsp:sp>
    <dsp:sp modelId="{7E9F326D-BEF9-4BD5-86FD-EE4D7382061E}">
      <dsp:nvSpPr>
        <dsp:cNvPr id="0" name=""/>
        <dsp:cNvSpPr/>
      </dsp:nvSpPr>
      <dsp:spPr>
        <a:xfrm>
          <a:off x="0" y="1894131"/>
          <a:ext cx="10388599" cy="7570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F9C64-3047-442D-B91D-48FB132DD1AE}">
      <dsp:nvSpPr>
        <dsp:cNvPr id="0" name=""/>
        <dsp:cNvSpPr/>
      </dsp:nvSpPr>
      <dsp:spPr>
        <a:xfrm>
          <a:off x="229009" y="2064468"/>
          <a:ext cx="416380" cy="4163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82F3C-76A2-4033-9E17-935767750626}">
      <dsp:nvSpPr>
        <dsp:cNvPr id="0" name=""/>
        <dsp:cNvSpPr/>
      </dsp:nvSpPr>
      <dsp:spPr>
        <a:xfrm>
          <a:off x="874398" y="1894131"/>
          <a:ext cx="9514201" cy="75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22" tIns="80122" rIns="80122" bIns="801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Thunk middleware extends this by enabling action creators to </a:t>
          </a:r>
          <a:r>
            <a:rPr lang="en-US" sz="1900" b="1" kern="1200"/>
            <a:t>return functions</a:t>
          </a:r>
          <a:r>
            <a:rPr lang="en-US" sz="1900" kern="1200"/>
            <a:t> (instead of objects). </a:t>
          </a:r>
        </a:p>
      </dsp:txBody>
      <dsp:txXfrm>
        <a:off x="874398" y="1894131"/>
        <a:ext cx="9514201" cy="757055"/>
      </dsp:txXfrm>
    </dsp:sp>
    <dsp:sp modelId="{DB58D97B-D3B7-426F-B7B0-08604EF1F8A2}">
      <dsp:nvSpPr>
        <dsp:cNvPr id="0" name=""/>
        <dsp:cNvSpPr/>
      </dsp:nvSpPr>
      <dsp:spPr>
        <a:xfrm>
          <a:off x="0" y="2840450"/>
          <a:ext cx="10388599" cy="7570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51F6E-A5A1-4329-8499-20B8258EA1FD}">
      <dsp:nvSpPr>
        <dsp:cNvPr id="0" name=""/>
        <dsp:cNvSpPr/>
      </dsp:nvSpPr>
      <dsp:spPr>
        <a:xfrm>
          <a:off x="229009" y="3010787"/>
          <a:ext cx="416380" cy="4163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5354F-5AC3-4E92-BA7F-DDC937F45790}">
      <dsp:nvSpPr>
        <dsp:cNvPr id="0" name=""/>
        <dsp:cNvSpPr/>
      </dsp:nvSpPr>
      <dsp:spPr>
        <a:xfrm>
          <a:off x="874398" y="2840450"/>
          <a:ext cx="9514201" cy="757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22" tIns="80122" rIns="80122" bIns="801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These functions can perform asynchronous tasks like fetching data, and then dispatch actions based on the results.</a:t>
          </a:r>
        </a:p>
      </dsp:txBody>
      <dsp:txXfrm>
        <a:off x="874398" y="2840450"/>
        <a:ext cx="9514201" cy="7570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5DD28-64CD-4B1F-A1A9-8750741A2FB1}">
      <dsp:nvSpPr>
        <dsp:cNvPr id="0" name=""/>
        <dsp:cNvSpPr/>
      </dsp:nvSpPr>
      <dsp:spPr>
        <a:xfrm>
          <a:off x="1963800" y="7770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F1DF2-3A8E-4235-B32D-48C5B0528B86}">
      <dsp:nvSpPr>
        <dsp:cNvPr id="0" name=""/>
        <dsp:cNvSpPr/>
      </dsp:nvSpPr>
      <dsp:spPr>
        <a:xfrm>
          <a:off x="559800" y="175282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1. typePrefix (First Parameter)</a:t>
          </a:r>
        </a:p>
      </dsp:txBody>
      <dsp:txXfrm>
        <a:off x="559800" y="1752823"/>
        <a:ext cx="4320000" cy="648000"/>
      </dsp:txXfrm>
    </dsp:sp>
    <dsp:sp modelId="{63A16846-21B9-4CAE-BD4F-321D5FC126A9}">
      <dsp:nvSpPr>
        <dsp:cNvPr id="0" name=""/>
        <dsp:cNvSpPr/>
      </dsp:nvSpPr>
      <dsp:spPr>
        <a:xfrm>
          <a:off x="559800" y="2476693"/>
          <a:ext cx="4320000" cy="1394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Purpose: A string that acts as a prefix for the action types.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Usage: Used to generate action types like pending, fulfilled, and rejected.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Format: "sliceName/actionName".</a:t>
          </a:r>
        </a:p>
      </dsp:txBody>
      <dsp:txXfrm>
        <a:off x="559800" y="2476693"/>
        <a:ext cx="4320000" cy="1394477"/>
      </dsp:txXfrm>
    </dsp:sp>
    <dsp:sp modelId="{BDD7296A-FC40-4AE1-A67A-915C33E69295}">
      <dsp:nvSpPr>
        <dsp:cNvPr id="0" name=""/>
        <dsp:cNvSpPr/>
      </dsp:nvSpPr>
      <dsp:spPr>
        <a:xfrm>
          <a:off x="7039800" y="7770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212F9-973F-4275-9610-9AF219BF7BB3}">
      <dsp:nvSpPr>
        <dsp:cNvPr id="0" name=""/>
        <dsp:cNvSpPr/>
      </dsp:nvSpPr>
      <dsp:spPr>
        <a:xfrm>
          <a:off x="5635800" y="175282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2. payloadCreator (Second Parameter)</a:t>
          </a:r>
        </a:p>
      </dsp:txBody>
      <dsp:txXfrm>
        <a:off x="5635800" y="1752823"/>
        <a:ext cx="4320000" cy="648000"/>
      </dsp:txXfrm>
    </dsp:sp>
    <dsp:sp modelId="{213E3B14-3F79-438D-89FD-4611D08181E0}">
      <dsp:nvSpPr>
        <dsp:cNvPr id="0" name=""/>
        <dsp:cNvSpPr/>
      </dsp:nvSpPr>
      <dsp:spPr>
        <a:xfrm>
          <a:off x="5635800" y="2476693"/>
          <a:ext cx="4320000" cy="1394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payloadCreator function is the asynchronous function that contains the logic for fetching or processing data.</a:t>
          </a:r>
        </a:p>
      </dsp:txBody>
      <dsp:txXfrm>
        <a:off x="5635800" y="2476693"/>
        <a:ext cx="4320000" cy="1394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C68E-2B65-A9B3-9313-F5E80EC8E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477F3-77AB-6FE9-9A43-4BEC40CA8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14FF7-6E10-CB09-D6B1-45668BA9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9AC4-ACD7-4090-B519-6F51854F5A2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FD675-97E2-DCED-78F6-9F87CBCC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DBB8C-F457-BCDB-A4F8-2781BDD7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F98F-0CD8-4AF2-96E0-D835AFA0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5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7DB8-0332-90AB-5A6D-0BFD6405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852F4-838D-A94F-187E-D05844339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3D859-E954-CB0F-899B-BB1643D4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9AC4-ACD7-4090-B519-6F51854F5A2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34E95-56CE-5BAE-CFA0-1C194C28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DD493-7B89-0D8B-1CF2-0ADD83DD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F98F-0CD8-4AF2-96E0-D835AFA0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9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40639-CF3E-3409-761D-325D2538B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56128-25EB-130A-C80D-6ACA2B5C4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29405-0049-D89B-4144-8BACFCF4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9AC4-ACD7-4090-B519-6F51854F5A2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260BE-D186-16A5-9FB4-7B4D2016D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8972-1BAA-AB52-5585-1D28D7AC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F98F-0CD8-4AF2-96E0-D835AFA0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2B15-7F7E-B94F-FD4D-E4029899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047D-53B0-AEF6-6C4A-48A8590F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85DA-492F-0EE6-F448-A4D97022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9AC4-ACD7-4090-B519-6F51854F5A2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F680-EAA4-8E5F-7B3F-828CD56B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B515A-1483-8970-8E45-7DC6A9A3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F98F-0CD8-4AF2-96E0-D835AFA0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62D1-7D88-8705-16BF-C358EA233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B50DE-B120-453B-B30A-A220E7E42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BF7C1-33D1-AFD9-0C53-13E5D1350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9AC4-ACD7-4090-B519-6F51854F5A2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176DF-ED11-538F-217B-409B9542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2A69E-38F3-8A83-9047-D382F099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F98F-0CD8-4AF2-96E0-D835AFA0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9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29FA-1DC0-EF07-8479-ED1D6014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EBA6B-B01B-1C63-2BD1-D9FEE5DA4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49C45-5934-29F1-1758-A607FD748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27D88-7B6B-6EB6-76B3-D152514C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9AC4-ACD7-4090-B519-6F51854F5A2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B340E-5CD4-5CB4-F3BE-368AF230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D549A-A400-B8A5-CBFC-823496A4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F98F-0CD8-4AF2-96E0-D835AFA0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B29B-0559-C591-2C14-9667D104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FBB1D-9823-3628-59B9-E5D3A0968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218DF-AACA-E99D-A48C-A792802AC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E3388-81F0-120A-7990-805270266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77DF4-4C61-DB19-3B6D-06FFF9009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81435-B817-7656-D437-065F7C37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9AC4-ACD7-4090-B519-6F51854F5A2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52DFA-6B70-339A-7B53-9930C4C2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E8F54-4AC1-C2B2-AE87-ED2CC8EA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F98F-0CD8-4AF2-96E0-D835AFA0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803F-7C9B-537F-3976-161ECDC2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4C0DF-4735-8176-C685-8A9B950C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9AC4-ACD7-4090-B519-6F51854F5A2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08DE7-F9E9-CD3F-DFC8-346D1218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1AE1F-912D-20F9-B857-3B13532B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F98F-0CD8-4AF2-96E0-D835AFA0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7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FA2BEC-CD4E-7965-9BAD-51F2EB44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9AC4-ACD7-4090-B519-6F51854F5A2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96B3D-F002-B770-AA8A-1190A562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8151E-7680-56D1-74BE-FEC84A4A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F98F-0CD8-4AF2-96E0-D835AFA0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0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D26E-F422-FF3D-66F9-F34B38B2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6899-4C8F-1F7C-AF55-5C9108F8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39EE4-658B-AB89-C09A-119855183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072B9-7FD7-684A-4B38-3A21FA7C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9AC4-ACD7-4090-B519-6F51854F5A2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9126D-32D8-F0F3-EA9E-09ED6F73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478D1-929E-2976-20C7-E334D653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F98F-0CD8-4AF2-96E0-D835AFA0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4624-A347-015E-E3EE-EB775E70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F72D7-C3FA-6E86-5D37-5BAF0FC25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C2E99-9E1E-AC54-EF46-68770A873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600C3-BF01-AFEA-7D2A-EF33A54A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E9AC4-ACD7-4090-B519-6F51854F5A2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11F68-029A-6B21-506D-5883430C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B97F4-146F-7CA2-950E-5EE002F7C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F98F-0CD8-4AF2-96E0-D835AFA0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1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5F195-F21B-1F1A-F161-5D6B606B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3F0D2-9F0D-CC9A-3D94-9E3EF7B01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75D4F-9E97-46E4-E170-EE61E0BF3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CE9AC4-ACD7-4090-B519-6F51854F5A2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5F303-7465-9533-2D8C-8F75A01AF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238A6-2C92-5876-EBC6-D25514D44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5BF98F-0CD8-4AF2-96E0-D835AFA0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5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dux-toolkit.js.org/api/configureStore" TargetMode="External"/><Relationship Id="rId2" Type="http://schemas.openxmlformats.org/officeDocument/2006/relationships/hyperlink" Target="https://redux-toolkit.js.org/api/createSli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491F1-27B9-DB7C-AF94-B981E8940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 dirty="0"/>
              <a:t>Redux</a:t>
            </a:r>
          </a:p>
        </p:txBody>
      </p:sp>
    </p:spTree>
    <p:extLst>
      <p:ext uri="{BB962C8B-B14F-4D97-AF65-F5344CB8AC3E}">
        <p14:creationId xmlns:p14="http://schemas.microsoft.com/office/powerpoint/2010/main" val="32294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803C9-29F0-9EEA-A1BA-CFD267B9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What is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builder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?</a:t>
            </a:r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397EFF-9DA4-F597-DF27-37026105F8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41207" y="2752316"/>
            <a:ext cx="8309586" cy="27568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builder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is an object provided by Redux Toolkit within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extraReducers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callback function.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It is used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map actions to state updates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The builder object includes methods like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addCase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addMatcher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,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addDefaultCase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to handle different types of actions.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106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3E9D9-7751-FCDC-9CAB-36250457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Redux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EC5A7F-C61F-F7E6-12C0-36EC5A354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7736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473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30C3F-C521-8C43-BD2C-7082E284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Redux Toolkit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42476-192A-1B84-702A-E2AEA8B97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i="0" dirty="0">
                <a:effectLst/>
              </a:rPr>
              <a:t>	</a:t>
            </a:r>
            <a:r>
              <a:rPr lang="en-US" sz="1800" b="1" i="0" dirty="0">
                <a:effectLst/>
              </a:rPr>
              <a:t>redux toolkit </a:t>
            </a:r>
            <a:r>
              <a:rPr lang="en-US" sz="1800" b="0" i="0" dirty="0">
                <a:effectLst/>
              </a:rPr>
              <a:t>is a node package that</a:t>
            </a:r>
            <a:r>
              <a:rPr lang="en-US" sz="1800" b="1" i="0" dirty="0">
                <a:effectLst/>
              </a:rPr>
              <a:t> </a:t>
            </a:r>
            <a:r>
              <a:rPr lang="en-US" sz="1800" b="0" i="0" dirty="0">
                <a:effectLst/>
              </a:rPr>
              <a:t>simplify the development by </a:t>
            </a:r>
            <a:r>
              <a:rPr lang="en-US" sz="1800" b="1" i="0" dirty="0">
                <a:effectLst/>
              </a:rPr>
              <a:t>providing utility functions. </a:t>
            </a:r>
            <a:r>
              <a:rPr lang="en-US" sz="1800" b="0" i="0" dirty="0">
                <a:effectLst/>
              </a:rPr>
              <a:t>it is made to </a:t>
            </a:r>
            <a:r>
              <a:rPr lang="en-US" sz="1800" b="1" i="0" dirty="0">
                <a:effectLst/>
              </a:rPr>
              <a:t>simplify the creation of redux store </a:t>
            </a:r>
            <a:r>
              <a:rPr lang="en-US" sz="1800" b="0" i="0" dirty="0">
                <a:effectLst/>
              </a:rPr>
              <a:t>and provide easy state management.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createSlice</a:t>
            </a:r>
            <a:r>
              <a:rPr lang="en-US" alt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altLang="en-US" sz="1800" dirty="0"/>
              <a:t>: accepts an object of reducer functions, a slice name, and an initial state value, and automatically generates a slice reducer with corresponding action creators and action types.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18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8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configureStore</a:t>
            </a:r>
            <a:r>
              <a:rPr lang="en-US" alt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altLang="en-US" sz="1800" dirty="0"/>
              <a:t>: It can automatically combine your slice reducers, adds whatever Redux middleware you supply, includes redux-</a:t>
            </a:r>
            <a:r>
              <a:rPr lang="en-US" altLang="en-US" sz="1800" dirty="0" err="1"/>
              <a:t>thunk</a:t>
            </a:r>
            <a:r>
              <a:rPr lang="en-US" altLang="en-US" sz="1800" dirty="0"/>
              <a:t> by default, and enables use of the Redux </a:t>
            </a:r>
            <a:r>
              <a:rPr lang="en-US" altLang="en-US" sz="1800" dirty="0" err="1"/>
              <a:t>DevTools</a:t>
            </a:r>
            <a:r>
              <a:rPr lang="en-US" altLang="en-US" sz="1800" dirty="0"/>
              <a:t> Extension.</a:t>
            </a:r>
          </a:p>
          <a:p>
            <a:endParaRPr lang="en-US" sz="1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89DC92-CA66-C8E0-D9C6-B9FF7EDA097F}"/>
              </a:ext>
            </a:extLst>
          </p:cNvPr>
          <p:cNvSpPr/>
          <p:nvPr/>
        </p:nvSpPr>
        <p:spPr>
          <a:xfrm>
            <a:off x="3422436" y="3359703"/>
            <a:ext cx="4009103" cy="7177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/>
              <a:t>npm</a:t>
            </a:r>
            <a:r>
              <a:rPr lang="en-US" sz="1800" b="1" dirty="0"/>
              <a:t> install @reduxjs/toolkit</a:t>
            </a:r>
          </a:p>
        </p:txBody>
      </p:sp>
    </p:spTree>
    <p:extLst>
      <p:ext uri="{BB962C8B-B14F-4D97-AF65-F5344CB8AC3E}">
        <p14:creationId xmlns:p14="http://schemas.microsoft.com/office/powerpoint/2010/main" val="79118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3D304-514D-C3C0-8665-7EA6AB3E5217}"/>
              </a:ext>
            </a:extLst>
          </p:cNvPr>
          <p:cNvSpPr txBox="1">
            <a:spLocks/>
          </p:cNvSpPr>
          <p:nvPr/>
        </p:nvSpPr>
        <p:spPr>
          <a:xfrm>
            <a:off x="1282963" y="1238080"/>
            <a:ext cx="9849751" cy="1349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Redux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1068D-7756-5DBD-A9AC-D90C7E5F3B3D}"/>
              </a:ext>
            </a:extLst>
          </p:cNvPr>
          <p:cNvSpPr txBox="1">
            <a:spLocks/>
          </p:cNvSpPr>
          <p:nvPr/>
        </p:nvSpPr>
        <p:spPr>
          <a:xfrm>
            <a:off x="1289304" y="2902913"/>
            <a:ext cx="9849751" cy="303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Why Redux Toolkit?</a:t>
            </a:r>
          </a:p>
          <a:p>
            <a:pPr marL="0"/>
            <a:endParaRPr lang="en-US" sz="1800" dirty="0"/>
          </a:p>
          <a:p>
            <a:pPr marL="571500" lvl="1" fontAlgn="base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Simplified Redux Logic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Redux Toolkit provides utilities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eliminate boilerplate code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in standard Redux setup, such as defining actions, reducers, and store.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Best Practices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It is built on the best practices for Redux development,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such as using immutable state updates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and enforcing structured code.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Built-in Middleware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Includes tools like redux-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thunk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for async actions and debugging support with Redux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DevTools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Performance Improvements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: Provides optimized APIs for better state management and reduces manual efforts</a:t>
            </a:r>
          </a:p>
          <a:p>
            <a:pPr marL="0"/>
            <a:endParaRPr lang="en-US" sz="1800" dirty="0"/>
          </a:p>
          <a:p>
            <a:pPr marL="0"/>
            <a:endParaRPr lang="en-US" sz="1800" b="0" i="0" dirty="0">
              <a:effectLst/>
            </a:endParaRPr>
          </a:p>
          <a:p>
            <a:pPr marL="0"/>
            <a:endParaRPr lang="en-US" sz="1800" b="0" i="0" dirty="0">
              <a:effectLst/>
            </a:endParaRPr>
          </a:p>
          <a:p>
            <a:pPr mar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34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83D82-D85F-049B-F92A-C014A251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Middleware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CE30FE-6086-F880-2503-842B32A3A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endParaRPr lang="en-US" sz="2200"/>
          </a:p>
          <a:p>
            <a:r>
              <a:rPr lang="en-US" sz="2200"/>
              <a:t>Middlewares in Redux are functions that </a:t>
            </a:r>
            <a:r>
              <a:rPr lang="en-US" sz="2200" b="1"/>
              <a:t>intercept actions dispatched to the store before they reach the reducers</a:t>
            </a:r>
            <a:r>
              <a:rPr lang="en-US" sz="2200"/>
              <a:t>. </a:t>
            </a:r>
          </a:p>
          <a:p>
            <a:endParaRPr lang="en-US" sz="2200"/>
          </a:p>
          <a:p>
            <a:pPr marL="0" indent="0">
              <a:buNone/>
            </a:pPr>
            <a:r>
              <a:rPr lang="en-US" sz="2200"/>
              <a:t>Example: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Logging actions and state changes.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Modifying or stopping actions.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Analytics, crash reporting, or other side effects.</a:t>
            </a:r>
          </a:p>
        </p:txBody>
      </p:sp>
    </p:spTree>
    <p:extLst>
      <p:ext uri="{BB962C8B-B14F-4D97-AF65-F5344CB8AC3E}">
        <p14:creationId xmlns:p14="http://schemas.microsoft.com/office/powerpoint/2010/main" val="3042425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313B-610D-4BF6-4F8B-8ADA87C2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 </a:t>
            </a:r>
            <a:r>
              <a:rPr lang="en-US" dirty="0" err="1"/>
              <a:t>Thunk</a:t>
            </a:r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0B50CAB-4F4B-788C-849C-AAEE630B57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1700" y="2241126"/>
          <a:ext cx="10388600" cy="3598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81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C5F59-CA9B-032C-86D0-3C4C2F29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createAsyncThunk(typePrefix,payloadCreator)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7FE6360-B670-8E8E-E10D-F5F8E0C0C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46587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234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1F82-01B9-4322-BD28-88A8176C9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025" y="1393240"/>
            <a:ext cx="8959892" cy="316948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async (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arg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n-US" sz="1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thunkAPI</a:t>
            </a:r>
            <a:r>
              <a:rPr 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=&gt; { ... }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arg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(First Parameter):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This is the argument passed when the action is dispatched.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You can use this to pass custom arguments to your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thunk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Example: If you dispatch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fetchUsers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(10), 10 will be passed as arg.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thunkAPI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(Second Parameter):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An object containing several utilities provided by Redux</a:t>
            </a:r>
          </a:p>
          <a:p>
            <a:pPr lvl="1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Toolkit to interact with the store or handle errors.</a:t>
            </a: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49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F24B-A497-E434-DEBA-24382BD8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598545"/>
            <a:ext cx="8309586" cy="2910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 err="1"/>
              <a:t>thunkAPI</a:t>
            </a:r>
            <a:r>
              <a:rPr lang="en-US" sz="1700" b="1" dirty="0"/>
              <a:t>  params</a:t>
            </a:r>
          </a:p>
          <a:p>
            <a:pPr marL="0" indent="0">
              <a:buNone/>
            </a:pPr>
            <a:endParaRPr lang="en-US" sz="17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 err="1"/>
              <a:t>rejectWithValue</a:t>
            </a:r>
            <a:r>
              <a:rPr lang="en-US" sz="1700" dirty="0"/>
              <a:t>   Used to return a custom error value when the async operation fails.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dispatch	Allows you to dispatch other actions.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 err="1"/>
              <a:t>getState</a:t>
            </a:r>
            <a:r>
              <a:rPr lang="en-US" sz="1700" dirty="0"/>
              <a:t>	Access the current state of the Redux store.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 err="1"/>
              <a:t>rejectWithValue</a:t>
            </a:r>
            <a:r>
              <a:rPr lang="en-US" sz="1700" dirty="0"/>
              <a:t>	Used to return a custom error value when the async operation fails.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 err="1"/>
              <a:t>fulfillWithValue</a:t>
            </a:r>
            <a:r>
              <a:rPr lang="en-US" sz="1700" dirty="0"/>
              <a:t>    Used to return a custom success value when the async operation 		succeeds.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7439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</TotalTime>
  <Words>587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Arial Unicode MS</vt:lpstr>
      <vt:lpstr>Wingdings</vt:lpstr>
      <vt:lpstr>Office Theme</vt:lpstr>
      <vt:lpstr>Redux</vt:lpstr>
      <vt:lpstr>Redux</vt:lpstr>
      <vt:lpstr>Redux Toolkit</vt:lpstr>
      <vt:lpstr>PowerPoint Presentation</vt:lpstr>
      <vt:lpstr>Middleware</vt:lpstr>
      <vt:lpstr>Redux Thunk</vt:lpstr>
      <vt:lpstr>createAsyncThunk(typePrefix,payloadCreator)</vt:lpstr>
      <vt:lpstr>PowerPoint Presentation</vt:lpstr>
      <vt:lpstr>PowerPoint Presentation</vt:lpstr>
      <vt:lpstr>What is builder?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Umesh Shetty, Akshatha</dc:creator>
  <cp:lastModifiedBy>Umesh Shetty, Akshatha</cp:lastModifiedBy>
  <cp:revision>1</cp:revision>
  <dcterms:created xsi:type="dcterms:W3CDTF">2024-12-17T08:19:59Z</dcterms:created>
  <dcterms:modified xsi:type="dcterms:W3CDTF">2024-12-18T04:30:49Z</dcterms:modified>
</cp:coreProperties>
</file>