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391" r:id="rId2"/>
    <p:sldId id="260" r:id="rId3"/>
    <p:sldId id="261" r:id="rId4"/>
    <p:sldId id="263" r:id="rId5"/>
    <p:sldId id="262" r:id="rId6"/>
    <p:sldId id="266" r:id="rId7"/>
    <p:sldId id="264" r:id="rId8"/>
    <p:sldId id="265" r:id="rId9"/>
    <p:sldId id="267" r:id="rId10"/>
    <p:sldId id="271" r:id="rId11"/>
    <p:sldId id="268" r:id="rId12"/>
    <p:sldId id="269" r:id="rId13"/>
    <p:sldId id="270" r:id="rId14"/>
    <p:sldId id="272" r:id="rId15"/>
    <p:sldId id="273" r:id="rId16"/>
    <p:sldId id="274" r:id="rId17"/>
    <p:sldId id="275" r:id="rId18"/>
    <p:sldId id="276" r:id="rId19"/>
    <p:sldId id="277" r:id="rId20"/>
    <p:sldId id="39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2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anahalli Ravindra, Chandu" userId="204bb649-37ac-4aea-a87f-9cc4c7ec101b" providerId="ADAL" clId="{0AE4D998-3AD0-4535-8D8B-CC1E2377DC45}"/>
    <pc:docChg chg="undo custSel modSld sldOrd">
      <pc:chgData name="Busanahalli Ravindra, Chandu" userId="204bb649-37ac-4aea-a87f-9cc4c7ec101b" providerId="ADAL" clId="{0AE4D998-3AD0-4535-8D8B-CC1E2377DC45}" dt="2025-09-08T23:51:18.296" v="4"/>
      <pc:docMkLst>
        <pc:docMk/>
      </pc:docMkLst>
      <pc:sldChg chg="ord">
        <pc:chgData name="Busanahalli Ravindra, Chandu" userId="204bb649-37ac-4aea-a87f-9cc4c7ec101b" providerId="ADAL" clId="{0AE4D998-3AD0-4535-8D8B-CC1E2377DC45}" dt="2025-09-08T23:51:18.296" v="4"/>
        <pc:sldMkLst>
          <pc:docMk/>
          <pc:sldMk cId="2699221806" sldId="266"/>
        </pc:sldMkLst>
      </pc:sldChg>
      <pc:sldChg chg="modSp mod">
        <pc:chgData name="Busanahalli Ravindra, Chandu" userId="204bb649-37ac-4aea-a87f-9cc4c7ec101b" providerId="ADAL" clId="{0AE4D998-3AD0-4535-8D8B-CC1E2377DC45}" dt="2025-09-07T10:32:23.653" v="1" actId="14100"/>
        <pc:sldMkLst>
          <pc:docMk/>
          <pc:sldMk cId="4270918086" sldId="390"/>
        </pc:sldMkLst>
        <pc:grpChg chg="mod">
          <ac:chgData name="Busanahalli Ravindra, Chandu" userId="204bb649-37ac-4aea-a87f-9cc4c7ec101b" providerId="ADAL" clId="{0AE4D998-3AD0-4535-8D8B-CC1E2377DC45}" dt="2025-09-07T10:32:23.653" v="1" actId="14100"/>
          <ac:grpSpMkLst>
            <pc:docMk/>
            <pc:sldMk cId="4270918086" sldId="390"/>
            <ac:grpSpMk id="8" creationId="{5CDFA892-1B43-68DD-93DF-530A436E952D}"/>
          </ac:grpSpMkLst>
        </pc:grpChg>
      </pc:sldChg>
      <pc:sldChg chg="addSp delSp modSp mod">
        <pc:chgData name="Busanahalli Ravindra, Chandu" userId="204bb649-37ac-4aea-a87f-9cc4c7ec101b" providerId="ADAL" clId="{0AE4D998-3AD0-4535-8D8B-CC1E2377DC45}" dt="2025-09-07T10:33:35.758" v="2" actId="26606"/>
        <pc:sldMkLst>
          <pc:docMk/>
          <pc:sldMk cId="1318384411" sldId="391"/>
        </pc:sldMkLst>
        <pc:spChg chg="mod">
          <ac:chgData name="Busanahalli Ravindra, Chandu" userId="204bb649-37ac-4aea-a87f-9cc4c7ec101b" providerId="ADAL" clId="{0AE4D998-3AD0-4535-8D8B-CC1E2377DC45}" dt="2025-09-07T10:33:35.758" v="2" actId="26606"/>
          <ac:spMkLst>
            <pc:docMk/>
            <pc:sldMk cId="1318384411" sldId="391"/>
            <ac:spMk id="2" creationId="{DE508F4B-9456-0CC9-FC2B-978127229314}"/>
          </ac:spMkLst>
        </pc:spChg>
        <pc:spChg chg="del">
          <ac:chgData name="Busanahalli Ravindra, Chandu" userId="204bb649-37ac-4aea-a87f-9cc4c7ec101b" providerId="ADAL" clId="{0AE4D998-3AD0-4535-8D8B-CC1E2377DC45}" dt="2025-09-07T10:33:35.758" v="2" actId="26606"/>
          <ac:spMkLst>
            <pc:docMk/>
            <pc:sldMk cId="1318384411" sldId="391"/>
            <ac:spMk id="7" creationId="{D278ADA9-6383-4BDD-80D2-8899A402687B}"/>
          </ac:spMkLst>
        </pc:spChg>
        <pc:spChg chg="del">
          <ac:chgData name="Busanahalli Ravindra, Chandu" userId="204bb649-37ac-4aea-a87f-9cc4c7ec101b" providerId="ADAL" clId="{0AE4D998-3AD0-4535-8D8B-CC1E2377DC45}" dt="2025-09-07T10:33:35.758" v="2" actId="26606"/>
          <ac:spMkLst>
            <pc:docMk/>
            <pc:sldMk cId="1318384411" sldId="391"/>
            <ac:spMk id="9" creationId="{484B7147-B0F6-40ED-B5A2-FF72BC8198B6}"/>
          </ac:spMkLst>
        </pc:spChg>
        <pc:spChg chg="del">
          <ac:chgData name="Busanahalli Ravindra, Chandu" userId="204bb649-37ac-4aea-a87f-9cc4c7ec101b" providerId="ADAL" clId="{0AE4D998-3AD0-4535-8D8B-CC1E2377DC45}" dt="2025-09-07T10:33:35.758" v="2" actId="26606"/>
          <ac:spMkLst>
            <pc:docMk/>
            <pc:sldMk cId="1318384411" sldId="391"/>
            <ac:spMk id="15" creationId="{D2091A72-D5BB-42AC-8FD3-F7747D90861E}"/>
          </ac:spMkLst>
        </pc:spChg>
        <pc:spChg chg="del">
          <ac:chgData name="Busanahalli Ravindra, Chandu" userId="204bb649-37ac-4aea-a87f-9cc4c7ec101b" providerId="ADAL" clId="{0AE4D998-3AD0-4535-8D8B-CC1E2377DC45}" dt="2025-09-07T10:33:35.758" v="2" actId="26606"/>
          <ac:spMkLst>
            <pc:docMk/>
            <pc:sldMk cId="1318384411" sldId="391"/>
            <ac:spMk id="17" creationId="{6ED12BFC-A737-46AF-8411-481112D54B0C}"/>
          </ac:spMkLst>
        </pc:spChg>
        <pc:spChg chg="add">
          <ac:chgData name="Busanahalli Ravindra, Chandu" userId="204bb649-37ac-4aea-a87f-9cc4c7ec101b" providerId="ADAL" clId="{0AE4D998-3AD0-4535-8D8B-CC1E2377DC45}" dt="2025-09-07T10:33:35.758" v="2" actId="26606"/>
          <ac:spMkLst>
            <pc:docMk/>
            <pc:sldMk cId="1318384411" sldId="391"/>
            <ac:spMk id="22" creationId="{3001AFEA-2442-4A9F-BA37-8C469F306654}"/>
          </ac:spMkLst>
        </pc:spChg>
        <pc:spChg chg="add">
          <ac:chgData name="Busanahalli Ravindra, Chandu" userId="204bb649-37ac-4aea-a87f-9cc4c7ec101b" providerId="ADAL" clId="{0AE4D998-3AD0-4535-8D8B-CC1E2377DC45}" dt="2025-09-07T10:33:35.758" v="2" actId="26606"/>
          <ac:spMkLst>
            <pc:docMk/>
            <pc:sldMk cId="1318384411" sldId="391"/>
            <ac:spMk id="26" creationId="{1DD8BF3B-6066-418C-8D1A-75C5E396FC04}"/>
          </ac:spMkLst>
        </pc:spChg>
        <pc:spChg chg="add">
          <ac:chgData name="Busanahalli Ravindra, Chandu" userId="204bb649-37ac-4aea-a87f-9cc4c7ec101b" providerId="ADAL" clId="{0AE4D998-3AD0-4535-8D8B-CC1E2377DC45}" dt="2025-09-07T10:33:35.758" v="2" actId="26606"/>
          <ac:spMkLst>
            <pc:docMk/>
            <pc:sldMk cId="1318384411" sldId="391"/>
            <ac:spMk id="28" creationId="{80BC66F9-7A74-4286-AD22-1174052CC22C}"/>
          </ac:spMkLst>
        </pc:spChg>
        <pc:spChg chg="add">
          <ac:chgData name="Busanahalli Ravindra, Chandu" userId="204bb649-37ac-4aea-a87f-9cc4c7ec101b" providerId="ADAL" clId="{0AE4D998-3AD0-4535-8D8B-CC1E2377DC45}" dt="2025-09-07T10:33:35.758" v="2" actId="26606"/>
          <ac:spMkLst>
            <pc:docMk/>
            <pc:sldMk cId="1318384411" sldId="391"/>
            <ac:spMk id="30" creationId="{D8142CC3-2B5C-48E6-9DF0-6C8ACBAF23EF}"/>
          </ac:spMkLst>
        </pc:spChg>
        <pc:spChg chg="add">
          <ac:chgData name="Busanahalli Ravindra, Chandu" userId="204bb649-37ac-4aea-a87f-9cc4c7ec101b" providerId="ADAL" clId="{0AE4D998-3AD0-4535-8D8B-CC1E2377DC45}" dt="2025-09-07T10:33:35.758" v="2" actId="26606"/>
          <ac:spMkLst>
            <pc:docMk/>
            <pc:sldMk cId="1318384411" sldId="391"/>
            <ac:spMk id="34" creationId="{46A89C79-8EF3-4AF9-B3D9-59A883F41C83}"/>
          </ac:spMkLst>
        </pc:spChg>
      </pc:sldChg>
    </pc:docChg>
  </pc:docChgLst>
</pc:chgInfo>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ata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810DCA-187C-43EB-A7CF-54356E116454}"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FB1893B4-B992-48FA-90AE-D8A2A5F1A4CE}">
      <dgm:prSet/>
      <dgm:spPr/>
      <dgm:t>
        <a:bodyPr/>
        <a:lstStyle/>
        <a:p>
          <a:r>
            <a:rPr lang="en-US" b="0" i="0" dirty="0">
              <a:latin typeface="Dava Sans" pitchFamily="50" charset="0"/>
            </a:rPr>
            <a:t>JavaScript can change all the HTML elements in the page</a:t>
          </a:r>
          <a:endParaRPr lang="en-US" dirty="0">
            <a:latin typeface="Dava Sans" pitchFamily="50" charset="0"/>
          </a:endParaRPr>
        </a:p>
      </dgm:t>
    </dgm:pt>
    <dgm:pt modelId="{8E4AF944-68D4-4247-AC29-70A4CFBDA64B}" type="parTrans" cxnId="{D487B96A-7D9B-40F3-8052-B63F1F1E6999}">
      <dgm:prSet/>
      <dgm:spPr/>
      <dgm:t>
        <a:bodyPr/>
        <a:lstStyle/>
        <a:p>
          <a:endParaRPr lang="en-US">
            <a:latin typeface="Dava Sans" pitchFamily="50" charset="0"/>
          </a:endParaRPr>
        </a:p>
      </dgm:t>
    </dgm:pt>
    <dgm:pt modelId="{53E6359B-BAA2-4677-B839-DA796427F59C}" type="sibTrans" cxnId="{D487B96A-7D9B-40F3-8052-B63F1F1E6999}">
      <dgm:prSet phldrT="01" phldr="0"/>
      <dgm:spPr/>
      <dgm:t>
        <a:bodyPr/>
        <a:lstStyle/>
        <a:p>
          <a:r>
            <a:rPr lang="en-US">
              <a:latin typeface="Dava Sans" pitchFamily="50" charset="0"/>
            </a:rPr>
            <a:t>01</a:t>
          </a:r>
        </a:p>
      </dgm:t>
    </dgm:pt>
    <dgm:pt modelId="{D451A1C0-30F6-4109-AFA4-8E0C8BE818D7}">
      <dgm:prSet/>
      <dgm:spPr/>
      <dgm:t>
        <a:bodyPr/>
        <a:lstStyle/>
        <a:p>
          <a:r>
            <a:rPr lang="en-US" b="0" i="0">
              <a:latin typeface="Dava Sans" pitchFamily="50" charset="0"/>
            </a:rPr>
            <a:t>JavaScript can change all the HTML attributes in the page</a:t>
          </a:r>
          <a:endParaRPr lang="en-US">
            <a:latin typeface="Dava Sans" pitchFamily="50" charset="0"/>
          </a:endParaRPr>
        </a:p>
      </dgm:t>
    </dgm:pt>
    <dgm:pt modelId="{1B66392C-B56E-4425-84F1-CF2038008A2B}" type="parTrans" cxnId="{F0E1A2A7-E97C-47D7-8275-8D1657CA6230}">
      <dgm:prSet/>
      <dgm:spPr/>
      <dgm:t>
        <a:bodyPr/>
        <a:lstStyle/>
        <a:p>
          <a:endParaRPr lang="en-US">
            <a:latin typeface="Dava Sans" pitchFamily="50" charset="0"/>
          </a:endParaRPr>
        </a:p>
      </dgm:t>
    </dgm:pt>
    <dgm:pt modelId="{4CA678A0-413F-4B85-AC8F-8633D7501603}" type="sibTrans" cxnId="{F0E1A2A7-E97C-47D7-8275-8D1657CA6230}">
      <dgm:prSet phldrT="02" phldr="0"/>
      <dgm:spPr/>
      <dgm:t>
        <a:bodyPr/>
        <a:lstStyle/>
        <a:p>
          <a:r>
            <a:rPr lang="en-US">
              <a:latin typeface="Dava Sans" pitchFamily="50" charset="0"/>
            </a:rPr>
            <a:t>02</a:t>
          </a:r>
        </a:p>
      </dgm:t>
    </dgm:pt>
    <dgm:pt modelId="{3EBFEEB9-3025-4F2C-93C2-84CC155CC78A}">
      <dgm:prSet/>
      <dgm:spPr/>
      <dgm:t>
        <a:bodyPr/>
        <a:lstStyle/>
        <a:p>
          <a:r>
            <a:rPr lang="en-US" b="0" i="0">
              <a:latin typeface="Dava Sans" pitchFamily="50" charset="0"/>
            </a:rPr>
            <a:t>JavaScript can change all the CSS styles in the page</a:t>
          </a:r>
          <a:endParaRPr lang="en-US">
            <a:latin typeface="Dava Sans" pitchFamily="50" charset="0"/>
          </a:endParaRPr>
        </a:p>
      </dgm:t>
    </dgm:pt>
    <dgm:pt modelId="{B43F0DFF-27BE-4BF2-981B-B0AF2F533FE6}" type="parTrans" cxnId="{772FA524-5CFB-4D44-9333-9C2F54A8CE2B}">
      <dgm:prSet/>
      <dgm:spPr/>
      <dgm:t>
        <a:bodyPr/>
        <a:lstStyle/>
        <a:p>
          <a:endParaRPr lang="en-US">
            <a:latin typeface="Dava Sans" pitchFamily="50" charset="0"/>
          </a:endParaRPr>
        </a:p>
      </dgm:t>
    </dgm:pt>
    <dgm:pt modelId="{CFEB354E-EC24-46FB-BFC2-A044B1B72F76}" type="sibTrans" cxnId="{772FA524-5CFB-4D44-9333-9C2F54A8CE2B}">
      <dgm:prSet phldrT="03" phldr="0"/>
      <dgm:spPr/>
      <dgm:t>
        <a:bodyPr/>
        <a:lstStyle/>
        <a:p>
          <a:r>
            <a:rPr lang="en-US">
              <a:latin typeface="Dava Sans" pitchFamily="50" charset="0"/>
            </a:rPr>
            <a:t>03</a:t>
          </a:r>
        </a:p>
      </dgm:t>
    </dgm:pt>
    <dgm:pt modelId="{5610486B-908E-4030-AA5A-17852329CE70}">
      <dgm:prSet/>
      <dgm:spPr/>
      <dgm:t>
        <a:bodyPr/>
        <a:lstStyle/>
        <a:p>
          <a:r>
            <a:rPr lang="en-US" b="0" i="0">
              <a:latin typeface="Dava Sans" pitchFamily="50" charset="0"/>
            </a:rPr>
            <a:t>JavaScript can remove existing HTML elements and attributes</a:t>
          </a:r>
          <a:endParaRPr lang="en-US">
            <a:latin typeface="Dava Sans" pitchFamily="50" charset="0"/>
          </a:endParaRPr>
        </a:p>
      </dgm:t>
    </dgm:pt>
    <dgm:pt modelId="{B6DAA2D9-83F6-49FE-B780-5E0461636845}" type="parTrans" cxnId="{462E8072-5614-4727-9B97-963319DBDAC1}">
      <dgm:prSet/>
      <dgm:spPr/>
      <dgm:t>
        <a:bodyPr/>
        <a:lstStyle/>
        <a:p>
          <a:endParaRPr lang="en-US">
            <a:latin typeface="Dava Sans" pitchFamily="50" charset="0"/>
          </a:endParaRPr>
        </a:p>
      </dgm:t>
    </dgm:pt>
    <dgm:pt modelId="{2447C0A3-5272-48EF-AAC8-F2CC4355D78E}" type="sibTrans" cxnId="{462E8072-5614-4727-9B97-963319DBDAC1}">
      <dgm:prSet phldrT="04" phldr="0"/>
      <dgm:spPr/>
      <dgm:t>
        <a:bodyPr/>
        <a:lstStyle/>
        <a:p>
          <a:r>
            <a:rPr lang="en-US">
              <a:latin typeface="Dava Sans" pitchFamily="50" charset="0"/>
            </a:rPr>
            <a:t>04</a:t>
          </a:r>
        </a:p>
      </dgm:t>
    </dgm:pt>
    <dgm:pt modelId="{A08DFB56-31DC-46E6-A548-402B29FD192B}">
      <dgm:prSet/>
      <dgm:spPr/>
      <dgm:t>
        <a:bodyPr/>
        <a:lstStyle/>
        <a:p>
          <a:r>
            <a:rPr lang="en-US" b="0" i="0">
              <a:latin typeface="Dava Sans" pitchFamily="50" charset="0"/>
            </a:rPr>
            <a:t>JavaScript can add new HTML elements and attributes</a:t>
          </a:r>
          <a:endParaRPr lang="en-US">
            <a:latin typeface="Dava Sans" pitchFamily="50" charset="0"/>
          </a:endParaRPr>
        </a:p>
      </dgm:t>
    </dgm:pt>
    <dgm:pt modelId="{28803E3D-AC20-4EEA-A7AE-84D4BDB34F5A}" type="parTrans" cxnId="{40A66242-C07F-4A20-8F74-892FA0290937}">
      <dgm:prSet/>
      <dgm:spPr/>
      <dgm:t>
        <a:bodyPr/>
        <a:lstStyle/>
        <a:p>
          <a:endParaRPr lang="en-US">
            <a:latin typeface="Dava Sans" pitchFamily="50" charset="0"/>
          </a:endParaRPr>
        </a:p>
      </dgm:t>
    </dgm:pt>
    <dgm:pt modelId="{B76F7DBB-1327-4D94-A757-CF5BA290A2A5}" type="sibTrans" cxnId="{40A66242-C07F-4A20-8F74-892FA0290937}">
      <dgm:prSet phldrT="05" phldr="0"/>
      <dgm:spPr/>
      <dgm:t>
        <a:bodyPr/>
        <a:lstStyle/>
        <a:p>
          <a:r>
            <a:rPr lang="en-US">
              <a:latin typeface="Dava Sans" pitchFamily="50" charset="0"/>
            </a:rPr>
            <a:t>05</a:t>
          </a:r>
        </a:p>
      </dgm:t>
    </dgm:pt>
    <dgm:pt modelId="{55A7CC46-6D12-4CB6-B9B0-3DAB17A5E287}">
      <dgm:prSet/>
      <dgm:spPr/>
      <dgm:t>
        <a:bodyPr/>
        <a:lstStyle/>
        <a:p>
          <a:r>
            <a:rPr lang="en-US" b="0" i="0">
              <a:latin typeface="Dava Sans" pitchFamily="50" charset="0"/>
            </a:rPr>
            <a:t>JavaScript can react to all existing HTML events in the page</a:t>
          </a:r>
          <a:endParaRPr lang="en-US">
            <a:latin typeface="Dava Sans" pitchFamily="50" charset="0"/>
          </a:endParaRPr>
        </a:p>
      </dgm:t>
    </dgm:pt>
    <dgm:pt modelId="{354C17FF-B67B-48E6-A505-1862F84759F7}" type="parTrans" cxnId="{40FB8CE8-999E-4FD7-803D-92463ECF8A9E}">
      <dgm:prSet/>
      <dgm:spPr/>
      <dgm:t>
        <a:bodyPr/>
        <a:lstStyle/>
        <a:p>
          <a:endParaRPr lang="en-US">
            <a:latin typeface="Dava Sans" pitchFamily="50" charset="0"/>
          </a:endParaRPr>
        </a:p>
      </dgm:t>
    </dgm:pt>
    <dgm:pt modelId="{6BB2EAFA-B10E-422D-8AE9-E2E1E81356B1}" type="sibTrans" cxnId="{40FB8CE8-999E-4FD7-803D-92463ECF8A9E}">
      <dgm:prSet phldrT="06" phldr="0"/>
      <dgm:spPr/>
      <dgm:t>
        <a:bodyPr/>
        <a:lstStyle/>
        <a:p>
          <a:r>
            <a:rPr lang="en-US">
              <a:latin typeface="Dava Sans" pitchFamily="50" charset="0"/>
            </a:rPr>
            <a:t>06</a:t>
          </a:r>
        </a:p>
      </dgm:t>
    </dgm:pt>
    <dgm:pt modelId="{2167EF67-9659-46DC-B90C-9542EA44C60F}">
      <dgm:prSet/>
      <dgm:spPr/>
      <dgm:t>
        <a:bodyPr/>
        <a:lstStyle/>
        <a:p>
          <a:r>
            <a:rPr lang="en-US" b="0" i="0" dirty="0">
              <a:latin typeface="Dava Sans" pitchFamily="50" charset="0"/>
            </a:rPr>
            <a:t>JavaScript can create new HTML events in the page</a:t>
          </a:r>
          <a:endParaRPr lang="en-US" dirty="0">
            <a:latin typeface="Dava Sans" pitchFamily="50" charset="0"/>
          </a:endParaRPr>
        </a:p>
      </dgm:t>
    </dgm:pt>
    <dgm:pt modelId="{B3F5F3C9-DE38-48A5-B5EB-966FBD8F38A5}" type="parTrans" cxnId="{29913090-0B77-47AD-8718-E8D61E2BCCEE}">
      <dgm:prSet/>
      <dgm:spPr/>
      <dgm:t>
        <a:bodyPr/>
        <a:lstStyle/>
        <a:p>
          <a:endParaRPr lang="en-US">
            <a:latin typeface="Dava Sans" pitchFamily="50" charset="0"/>
          </a:endParaRPr>
        </a:p>
      </dgm:t>
    </dgm:pt>
    <dgm:pt modelId="{F847BE42-8E4C-45DD-996C-EE564B6A4F1B}" type="sibTrans" cxnId="{29913090-0B77-47AD-8718-E8D61E2BCCEE}">
      <dgm:prSet phldrT="07" phldr="0"/>
      <dgm:spPr/>
      <dgm:t>
        <a:bodyPr/>
        <a:lstStyle/>
        <a:p>
          <a:r>
            <a:rPr lang="en-US">
              <a:latin typeface="Dava Sans" pitchFamily="50" charset="0"/>
            </a:rPr>
            <a:t>07</a:t>
          </a:r>
        </a:p>
      </dgm:t>
    </dgm:pt>
    <dgm:pt modelId="{2C5446C0-4F8E-428F-A8D6-B6AEDC278887}" type="pres">
      <dgm:prSet presAssocID="{5B810DCA-187C-43EB-A7CF-54356E116454}" presName="Name0" presStyleCnt="0">
        <dgm:presLayoutVars>
          <dgm:animLvl val="lvl"/>
          <dgm:resizeHandles val="exact"/>
        </dgm:presLayoutVars>
      </dgm:prSet>
      <dgm:spPr/>
    </dgm:pt>
    <dgm:pt modelId="{B41E84A3-1357-47D2-ADAF-706D3C3341E9}" type="pres">
      <dgm:prSet presAssocID="{FB1893B4-B992-48FA-90AE-D8A2A5F1A4CE}" presName="compositeNode" presStyleCnt="0">
        <dgm:presLayoutVars>
          <dgm:bulletEnabled val="1"/>
        </dgm:presLayoutVars>
      </dgm:prSet>
      <dgm:spPr/>
    </dgm:pt>
    <dgm:pt modelId="{B8D4E096-F08D-413F-B71B-7A22D83E2DC8}" type="pres">
      <dgm:prSet presAssocID="{FB1893B4-B992-48FA-90AE-D8A2A5F1A4CE}" presName="bgRect" presStyleLbl="alignNode1" presStyleIdx="0" presStyleCnt="7"/>
      <dgm:spPr/>
    </dgm:pt>
    <dgm:pt modelId="{AD84B615-4074-4D57-B51F-328ED96CC23A}" type="pres">
      <dgm:prSet presAssocID="{53E6359B-BAA2-4677-B839-DA796427F59C}" presName="sibTransNodeRect" presStyleLbl="alignNode1" presStyleIdx="0" presStyleCnt="7">
        <dgm:presLayoutVars>
          <dgm:chMax val="0"/>
          <dgm:bulletEnabled val="1"/>
        </dgm:presLayoutVars>
      </dgm:prSet>
      <dgm:spPr/>
    </dgm:pt>
    <dgm:pt modelId="{1961EB18-B2CB-409C-A87C-B251BB9526E7}" type="pres">
      <dgm:prSet presAssocID="{FB1893B4-B992-48FA-90AE-D8A2A5F1A4CE}" presName="nodeRect" presStyleLbl="alignNode1" presStyleIdx="0" presStyleCnt="7">
        <dgm:presLayoutVars>
          <dgm:bulletEnabled val="1"/>
        </dgm:presLayoutVars>
      </dgm:prSet>
      <dgm:spPr/>
    </dgm:pt>
    <dgm:pt modelId="{E8AC1AC6-B46F-49A7-A867-740504E26836}" type="pres">
      <dgm:prSet presAssocID="{53E6359B-BAA2-4677-B839-DA796427F59C}" presName="sibTrans" presStyleCnt="0"/>
      <dgm:spPr/>
    </dgm:pt>
    <dgm:pt modelId="{EE0C27C0-54C6-45A1-8729-65EDE6531893}" type="pres">
      <dgm:prSet presAssocID="{D451A1C0-30F6-4109-AFA4-8E0C8BE818D7}" presName="compositeNode" presStyleCnt="0">
        <dgm:presLayoutVars>
          <dgm:bulletEnabled val="1"/>
        </dgm:presLayoutVars>
      </dgm:prSet>
      <dgm:spPr/>
    </dgm:pt>
    <dgm:pt modelId="{797261EF-603D-4D83-A638-8948E149A462}" type="pres">
      <dgm:prSet presAssocID="{D451A1C0-30F6-4109-AFA4-8E0C8BE818D7}" presName="bgRect" presStyleLbl="alignNode1" presStyleIdx="1" presStyleCnt="7"/>
      <dgm:spPr/>
    </dgm:pt>
    <dgm:pt modelId="{21E0141B-4D1B-4B92-AD28-55FCD4558C4B}" type="pres">
      <dgm:prSet presAssocID="{4CA678A0-413F-4B85-AC8F-8633D7501603}" presName="sibTransNodeRect" presStyleLbl="alignNode1" presStyleIdx="1" presStyleCnt="7">
        <dgm:presLayoutVars>
          <dgm:chMax val="0"/>
          <dgm:bulletEnabled val="1"/>
        </dgm:presLayoutVars>
      </dgm:prSet>
      <dgm:spPr/>
    </dgm:pt>
    <dgm:pt modelId="{7A2F6422-E149-49C7-BF3C-840A0E89E567}" type="pres">
      <dgm:prSet presAssocID="{D451A1C0-30F6-4109-AFA4-8E0C8BE818D7}" presName="nodeRect" presStyleLbl="alignNode1" presStyleIdx="1" presStyleCnt="7">
        <dgm:presLayoutVars>
          <dgm:bulletEnabled val="1"/>
        </dgm:presLayoutVars>
      </dgm:prSet>
      <dgm:spPr/>
    </dgm:pt>
    <dgm:pt modelId="{7F4A0249-C54B-4B40-8032-5C13382FA6F7}" type="pres">
      <dgm:prSet presAssocID="{4CA678A0-413F-4B85-AC8F-8633D7501603}" presName="sibTrans" presStyleCnt="0"/>
      <dgm:spPr/>
    </dgm:pt>
    <dgm:pt modelId="{684D4A35-C647-427A-83A1-7FC3905AA1AB}" type="pres">
      <dgm:prSet presAssocID="{3EBFEEB9-3025-4F2C-93C2-84CC155CC78A}" presName="compositeNode" presStyleCnt="0">
        <dgm:presLayoutVars>
          <dgm:bulletEnabled val="1"/>
        </dgm:presLayoutVars>
      </dgm:prSet>
      <dgm:spPr/>
    </dgm:pt>
    <dgm:pt modelId="{24070496-1B9E-47F6-A23F-78020A2124E4}" type="pres">
      <dgm:prSet presAssocID="{3EBFEEB9-3025-4F2C-93C2-84CC155CC78A}" presName="bgRect" presStyleLbl="alignNode1" presStyleIdx="2" presStyleCnt="7"/>
      <dgm:spPr/>
    </dgm:pt>
    <dgm:pt modelId="{89FBF253-F61F-4900-920B-E1626EE2AB0A}" type="pres">
      <dgm:prSet presAssocID="{CFEB354E-EC24-46FB-BFC2-A044B1B72F76}" presName="sibTransNodeRect" presStyleLbl="alignNode1" presStyleIdx="2" presStyleCnt="7">
        <dgm:presLayoutVars>
          <dgm:chMax val="0"/>
          <dgm:bulletEnabled val="1"/>
        </dgm:presLayoutVars>
      </dgm:prSet>
      <dgm:spPr/>
    </dgm:pt>
    <dgm:pt modelId="{0FD2AF50-D457-4398-A669-CFA380A4008C}" type="pres">
      <dgm:prSet presAssocID="{3EBFEEB9-3025-4F2C-93C2-84CC155CC78A}" presName="nodeRect" presStyleLbl="alignNode1" presStyleIdx="2" presStyleCnt="7">
        <dgm:presLayoutVars>
          <dgm:bulletEnabled val="1"/>
        </dgm:presLayoutVars>
      </dgm:prSet>
      <dgm:spPr/>
    </dgm:pt>
    <dgm:pt modelId="{D8374506-827B-4897-9749-2CF50AB32062}" type="pres">
      <dgm:prSet presAssocID="{CFEB354E-EC24-46FB-BFC2-A044B1B72F76}" presName="sibTrans" presStyleCnt="0"/>
      <dgm:spPr/>
    </dgm:pt>
    <dgm:pt modelId="{1FB26626-4259-4076-AF79-CF71A056DA9E}" type="pres">
      <dgm:prSet presAssocID="{5610486B-908E-4030-AA5A-17852329CE70}" presName="compositeNode" presStyleCnt="0">
        <dgm:presLayoutVars>
          <dgm:bulletEnabled val="1"/>
        </dgm:presLayoutVars>
      </dgm:prSet>
      <dgm:spPr/>
    </dgm:pt>
    <dgm:pt modelId="{B4CD4CF3-F3EA-4CB6-BC16-0A903570DE1E}" type="pres">
      <dgm:prSet presAssocID="{5610486B-908E-4030-AA5A-17852329CE70}" presName="bgRect" presStyleLbl="alignNode1" presStyleIdx="3" presStyleCnt="7"/>
      <dgm:spPr/>
    </dgm:pt>
    <dgm:pt modelId="{570335FA-4937-4EF3-B283-EBC94557D93F}" type="pres">
      <dgm:prSet presAssocID="{2447C0A3-5272-48EF-AAC8-F2CC4355D78E}" presName="sibTransNodeRect" presStyleLbl="alignNode1" presStyleIdx="3" presStyleCnt="7">
        <dgm:presLayoutVars>
          <dgm:chMax val="0"/>
          <dgm:bulletEnabled val="1"/>
        </dgm:presLayoutVars>
      </dgm:prSet>
      <dgm:spPr/>
    </dgm:pt>
    <dgm:pt modelId="{ADEDA137-2B4E-4FAE-9353-82D088AE126C}" type="pres">
      <dgm:prSet presAssocID="{5610486B-908E-4030-AA5A-17852329CE70}" presName="nodeRect" presStyleLbl="alignNode1" presStyleIdx="3" presStyleCnt="7">
        <dgm:presLayoutVars>
          <dgm:bulletEnabled val="1"/>
        </dgm:presLayoutVars>
      </dgm:prSet>
      <dgm:spPr/>
    </dgm:pt>
    <dgm:pt modelId="{BB4224B6-97D0-49BF-8535-ED2907B5F909}" type="pres">
      <dgm:prSet presAssocID="{2447C0A3-5272-48EF-AAC8-F2CC4355D78E}" presName="sibTrans" presStyleCnt="0"/>
      <dgm:spPr/>
    </dgm:pt>
    <dgm:pt modelId="{66227A2A-C0BB-49B5-BE56-49353204B2B3}" type="pres">
      <dgm:prSet presAssocID="{A08DFB56-31DC-46E6-A548-402B29FD192B}" presName="compositeNode" presStyleCnt="0">
        <dgm:presLayoutVars>
          <dgm:bulletEnabled val="1"/>
        </dgm:presLayoutVars>
      </dgm:prSet>
      <dgm:spPr/>
    </dgm:pt>
    <dgm:pt modelId="{CF4BE4CD-4EFB-4031-B4C1-C440F9EC90DD}" type="pres">
      <dgm:prSet presAssocID="{A08DFB56-31DC-46E6-A548-402B29FD192B}" presName="bgRect" presStyleLbl="alignNode1" presStyleIdx="4" presStyleCnt="7"/>
      <dgm:spPr/>
    </dgm:pt>
    <dgm:pt modelId="{3225CCBE-076D-47EC-85D0-6BD5A3B27617}" type="pres">
      <dgm:prSet presAssocID="{B76F7DBB-1327-4D94-A757-CF5BA290A2A5}" presName="sibTransNodeRect" presStyleLbl="alignNode1" presStyleIdx="4" presStyleCnt="7">
        <dgm:presLayoutVars>
          <dgm:chMax val="0"/>
          <dgm:bulletEnabled val="1"/>
        </dgm:presLayoutVars>
      </dgm:prSet>
      <dgm:spPr/>
    </dgm:pt>
    <dgm:pt modelId="{0F2520CD-4725-41C9-B3B9-43C1C3755DEF}" type="pres">
      <dgm:prSet presAssocID="{A08DFB56-31DC-46E6-A548-402B29FD192B}" presName="nodeRect" presStyleLbl="alignNode1" presStyleIdx="4" presStyleCnt="7">
        <dgm:presLayoutVars>
          <dgm:bulletEnabled val="1"/>
        </dgm:presLayoutVars>
      </dgm:prSet>
      <dgm:spPr/>
    </dgm:pt>
    <dgm:pt modelId="{E4998E56-72FC-47D8-AC92-799F4ECC8940}" type="pres">
      <dgm:prSet presAssocID="{B76F7DBB-1327-4D94-A757-CF5BA290A2A5}" presName="sibTrans" presStyleCnt="0"/>
      <dgm:spPr/>
    </dgm:pt>
    <dgm:pt modelId="{8F9AD54A-8035-49FC-B18B-93A62C56FDE6}" type="pres">
      <dgm:prSet presAssocID="{55A7CC46-6D12-4CB6-B9B0-3DAB17A5E287}" presName="compositeNode" presStyleCnt="0">
        <dgm:presLayoutVars>
          <dgm:bulletEnabled val="1"/>
        </dgm:presLayoutVars>
      </dgm:prSet>
      <dgm:spPr/>
    </dgm:pt>
    <dgm:pt modelId="{A3C5CD6A-B353-42D1-81C2-7A4871EB04BA}" type="pres">
      <dgm:prSet presAssocID="{55A7CC46-6D12-4CB6-B9B0-3DAB17A5E287}" presName="bgRect" presStyleLbl="alignNode1" presStyleIdx="5" presStyleCnt="7"/>
      <dgm:spPr/>
    </dgm:pt>
    <dgm:pt modelId="{9771C1EE-4051-4056-8238-AA0C29C533D0}" type="pres">
      <dgm:prSet presAssocID="{6BB2EAFA-B10E-422D-8AE9-E2E1E81356B1}" presName="sibTransNodeRect" presStyleLbl="alignNode1" presStyleIdx="5" presStyleCnt="7">
        <dgm:presLayoutVars>
          <dgm:chMax val="0"/>
          <dgm:bulletEnabled val="1"/>
        </dgm:presLayoutVars>
      </dgm:prSet>
      <dgm:spPr/>
    </dgm:pt>
    <dgm:pt modelId="{64ABD1AD-490B-4D75-9294-F5393BA735B7}" type="pres">
      <dgm:prSet presAssocID="{55A7CC46-6D12-4CB6-B9B0-3DAB17A5E287}" presName="nodeRect" presStyleLbl="alignNode1" presStyleIdx="5" presStyleCnt="7">
        <dgm:presLayoutVars>
          <dgm:bulletEnabled val="1"/>
        </dgm:presLayoutVars>
      </dgm:prSet>
      <dgm:spPr/>
    </dgm:pt>
    <dgm:pt modelId="{B46FBA35-50C0-47DD-8D8F-D32C8F45B518}" type="pres">
      <dgm:prSet presAssocID="{6BB2EAFA-B10E-422D-8AE9-E2E1E81356B1}" presName="sibTrans" presStyleCnt="0"/>
      <dgm:spPr/>
    </dgm:pt>
    <dgm:pt modelId="{D2669BA5-9174-4AB6-A1E4-4ED8615970AC}" type="pres">
      <dgm:prSet presAssocID="{2167EF67-9659-46DC-B90C-9542EA44C60F}" presName="compositeNode" presStyleCnt="0">
        <dgm:presLayoutVars>
          <dgm:bulletEnabled val="1"/>
        </dgm:presLayoutVars>
      </dgm:prSet>
      <dgm:spPr/>
    </dgm:pt>
    <dgm:pt modelId="{DF6E114B-A47F-4753-9256-DD0DD8CD05F5}" type="pres">
      <dgm:prSet presAssocID="{2167EF67-9659-46DC-B90C-9542EA44C60F}" presName="bgRect" presStyleLbl="alignNode1" presStyleIdx="6" presStyleCnt="7"/>
      <dgm:spPr/>
    </dgm:pt>
    <dgm:pt modelId="{99C160A1-D88A-45D7-BF13-7D458B118D0C}" type="pres">
      <dgm:prSet presAssocID="{F847BE42-8E4C-45DD-996C-EE564B6A4F1B}" presName="sibTransNodeRect" presStyleLbl="alignNode1" presStyleIdx="6" presStyleCnt="7">
        <dgm:presLayoutVars>
          <dgm:chMax val="0"/>
          <dgm:bulletEnabled val="1"/>
        </dgm:presLayoutVars>
      </dgm:prSet>
      <dgm:spPr/>
    </dgm:pt>
    <dgm:pt modelId="{ADDF61F4-81CC-4B68-BE38-F6D79EC3FB6A}" type="pres">
      <dgm:prSet presAssocID="{2167EF67-9659-46DC-B90C-9542EA44C60F}" presName="nodeRect" presStyleLbl="alignNode1" presStyleIdx="6" presStyleCnt="7">
        <dgm:presLayoutVars>
          <dgm:bulletEnabled val="1"/>
        </dgm:presLayoutVars>
      </dgm:prSet>
      <dgm:spPr/>
    </dgm:pt>
  </dgm:ptLst>
  <dgm:cxnLst>
    <dgm:cxn modelId="{43D09C05-6FB8-4D6D-A069-6964E82A243F}" type="presOf" srcId="{CFEB354E-EC24-46FB-BFC2-A044B1B72F76}" destId="{89FBF253-F61F-4900-920B-E1626EE2AB0A}" srcOrd="0" destOrd="0" presId="urn:microsoft.com/office/officeart/2016/7/layout/LinearBlockProcessNumbered"/>
    <dgm:cxn modelId="{AE632511-BD65-48E6-A26A-62A6C7CA1C73}" type="presOf" srcId="{A08DFB56-31DC-46E6-A548-402B29FD192B}" destId="{0F2520CD-4725-41C9-B3B9-43C1C3755DEF}" srcOrd="1" destOrd="0" presId="urn:microsoft.com/office/officeart/2016/7/layout/LinearBlockProcessNumbered"/>
    <dgm:cxn modelId="{3BE8D516-096D-4143-B5E4-442F14F54EF9}" type="presOf" srcId="{FB1893B4-B992-48FA-90AE-D8A2A5F1A4CE}" destId="{1961EB18-B2CB-409C-A87C-B251BB9526E7}" srcOrd="1" destOrd="0" presId="urn:microsoft.com/office/officeart/2016/7/layout/LinearBlockProcessNumbered"/>
    <dgm:cxn modelId="{321DBB18-077B-4DC6-A13C-108035E283FB}" type="presOf" srcId="{B76F7DBB-1327-4D94-A757-CF5BA290A2A5}" destId="{3225CCBE-076D-47EC-85D0-6BD5A3B27617}" srcOrd="0" destOrd="0" presId="urn:microsoft.com/office/officeart/2016/7/layout/LinearBlockProcessNumbered"/>
    <dgm:cxn modelId="{772FA524-5CFB-4D44-9333-9C2F54A8CE2B}" srcId="{5B810DCA-187C-43EB-A7CF-54356E116454}" destId="{3EBFEEB9-3025-4F2C-93C2-84CC155CC78A}" srcOrd="2" destOrd="0" parTransId="{B43F0DFF-27BE-4BF2-981B-B0AF2F533FE6}" sibTransId="{CFEB354E-EC24-46FB-BFC2-A044B1B72F76}"/>
    <dgm:cxn modelId="{4A5F4C28-D19B-4E1A-B2E4-1E076AA80C77}" type="presOf" srcId="{FB1893B4-B992-48FA-90AE-D8A2A5F1A4CE}" destId="{B8D4E096-F08D-413F-B71B-7A22D83E2DC8}" srcOrd="0" destOrd="0" presId="urn:microsoft.com/office/officeart/2016/7/layout/LinearBlockProcessNumbered"/>
    <dgm:cxn modelId="{C19F5231-B263-4D9E-B0C6-AA5E64637C23}" type="presOf" srcId="{2167EF67-9659-46DC-B90C-9542EA44C60F}" destId="{ADDF61F4-81CC-4B68-BE38-F6D79EC3FB6A}" srcOrd="1" destOrd="0" presId="urn:microsoft.com/office/officeart/2016/7/layout/LinearBlockProcessNumbered"/>
    <dgm:cxn modelId="{F4B4E533-1E50-46DA-9AED-14B271D3EE81}" type="presOf" srcId="{2447C0A3-5272-48EF-AAC8-F2CC4355D78E}" destId="{570335FA-4937-4EF3-B283-EBC94557D93F}" srcOrd="0" destOrd="0" presId="urn:microsoft.com/office/officeart/2016/7/layout/LinearBlockProcessNumbered"/>
    <dgm:cxn modelId="{40A66242-C07F-4A20-8F74-892FA0290937}" srcId="{5B810DCA-187C-43EB-A7CF-54356E116454}" destId="{A08DFB56-31DC-46E6-A548-402B29FD192B}" srcOrd="4" destOrd="0" parTransId="{28803E3D-AC20-4EEA-A7AE-84D4BDB34F5A}" sibTransId="{B76F7DBB-1327-4D94-A757-CF5BA290A2A5}"/>
    <dgm:cxn modelId="{EB2F0C44-4272-4D1E-A616-A07D98B2987D}" type="presOf" srcId="{5610486B-908E-4030-AA5A-17852329CE70}" destId="{ADEDA137-2B4E-4FAE-9353-82D088AE126C}" srcOrd="1" destOrd="0" presId="urn:microsoft.com/office/officeart/2016/7/layout/LinearBlockProcessNumbered"/>
    <dgm:cxn modelId="{20555747-39BA-4CBB-A338-572E854EA9CA}" type="presOf" srcId="{F847BE42-8E4C-45DD-996C-EE564B6A4F1B}" destId="{99C160A1-D88A-45D7-BF13-7D458B118D0C}" srcOrd="0" destOrd="0" presId="urn:microsoft.com/office/officeart/2016/7/layout/LinearBlockProcessNumbered"/>
    <dgm:cxn modelId="{40F7454A-D789-4F87-9203-F9E526007F2E}" type="presOf" srcId="{55A7CC46-6D12-4CB6-B9B0-3DAB17A5E287}" destId="{A3C5CD6A-B353-42D1-81C2-7A4871EB04BA}" srcOrd="0" destOrd="0" presId="urn:microsoft.com/office/officeart/2016/7/layout/LinearBlockProcessNumbered"/>
    <dgm:cxn modelId="{D487B96A-7D9B-40F3-8052-B63F1F1E6999}" srcId="{5B810DCA-187C-43EB-A7CF-54356E116454}" destId="{FB1893B4-B992-48FA-90AE-D8A2A5F1A4CE}" srcOrd="0" destOrd="0" parTransId="{8E4AF944-68D4-4247-AC29-70A4CFBDA64B}" sibTransId="{53E6359B-BAA2-4677-B839-DA796427F59C}"/>
    <dgm:cxn modelId="{543D4F6B-AFBD-46C6-8BB0-0811CC45AAD2}" type="presOf" srcId="{2167EF67-9659-46DC-B90C-9542EA44C60F}" destId="{DF6E114B-A47F-4753-9256-DD0DD8CD05F5}" srcOrd="0" destOrd="0" presId="urn:microsoft.com/office/officeart/2016/7/layout/LinearBlockProcessNumbered"/>
    <dgm:cxn modelId="{9FBED84B-B775-46BE-BC85-D9AB99B73A44}" type="presOf" srcId="{3EBFEEB9-3025-4F2C-93C2-84CC155CC78A}" destId="{0FD2AF50-D457-4398-A669-CFA380A4008C}" srcOrd="1" destOrd="0" presId="urn:microsoft.com/office/officeart/2016/7/layout/LinearBlockProcessNumbered"/>
    <dgm:cxn modelId="{C39E886E-8127-4C6F-95DF-C966C79FA0E0}" type="presOf" srcId="{A08DFB56-31DC-46E6-A548-402B29FD192B}" destId="{CF4BE4CD-4EFB-4031-B4C1-C440F9EC90DD}" srcOrd="0" destOrd="0" presId="urn:microsoft.com/office/officeart/2016/7/layout/LinearBlockProcessNumbered"/>
    <dgm:cxn modelId="{780CB471-8EA7-4130-B96B-40FB3BC533AD}" type="presOf" srcId="{6BB2EAFA-B10E-422D-8AE9-E2E1E81356B1}" destId="{9771C1EE-4051-4056-8238-AA0C29C533D0}" srcOrd="0" destOrd="0" presId="urn:microsoft.com/office/officeart/2016/7/layout/LinearBlockProcessNumbered"/>
    <dgm:cxn modelId="{462E8072-5614-4727-9B97-963319DBDAC1}" srcId="{5B810DCA-187C-43EB-A7CF-54356E116454}" destId="{5610486B-908E-4030-AA5A-17852329CE70}" srcOrd="3" destOrd="0" parTransId="{B6DAA2D9-83F6-49FE-B780-5E0461636845}" sibTransId="{2447C0A3-5272-48EF-AAC8-F2CC4355D78E}"/>
    <dgm:cxn modelId="{24092858-2741-4E0D-A44C-AE2A25280010}" type="presOf" srcId="{5B810DCA-187C-43EB-A7CF-54356E116454}" destId="{2C5446C0-4F8E-428F-A8D6-B6AEDC278887}" srcOrd="0" destOrd="0" presId="urn:microsoft.com/office/officeart/2016/7/layout/LinearBlockProcessNumbered"/>
    <dgm:cxn modelId="{6D3D1479-9DE8-4F24-B7F0-587007350F90}" type="presOf" srcId="{3EBFEEB9-3025-4F2C-93C2-84CC155CC78A}" destId="{24070496-1B9E-47F6-A23F-78020A2124E4}" srcOrd="0" destOrd="0" presId="urn:microsoft.com/office/officeart/2016/7/layout/LinearBlockProcessNumbered"/>
    <dgm:cxn modelId="{9F508886-6C1A-4E78-8F8C-38ACC3B8AA73}" type="presOf" srcId="{53E6359B-BAA2-4677-B839-DA796427F59C}" destId="{AD84B615-4074-4D57-B51F-328ED96CC23A}" srcOrd="0" destOrd="0" presId="urn:microsoft.com/office/officeart/2016/7/layout/LinearBlockProcessNumbered"/>
    <dgm:cxn modelId="{29913090-0B77-47AD-8718-E8D61E2BCCEE}" srcId="{5B810DCA-187C-43EB-A7CF-54356E116454}" destId="{2167EF67-9659-46DC-B90C-9542EA44C60F}" srcOrd="6" destOrd="0" parTransId="{B3F5F3C9-DE38-48A5-B5EB-966FBD8F38A5}" sibTransId="{F847BE42-8E4C-45DD-996C-EE564B6A4F1B}"/>
    <dgm:cxn modelId="{F4220691-C483-4F03-9D24-C423FFEE46D8}" type="presOf" srcId="{55A7CC46-6D12-4CB6-B9B0-3DAB17A5E287}" destId="{64ABD1AD-490B-4D75-9294-F5393BA735B7}" srcOrd="1" destOrd="0" presId="urn:microsoft.com/office/officeart/2016/7/layout/LinearBlockProcessNumbered"/>
    <dgm:cxn modelId="{F866089D-F1DF-41A2-81B1-726E9DD572FE}" type="presOf" srcId="{5610486B-908E-4030-AA5A-17852329CE70}" destId="{B4CD4CF3-F3EA-4CB6-BC16-0A903570DE1E}" srcOrd="0" destOrd="0" presId="urn:microsoft.com/office/officeart/2016/7/layout/LinearBlockProcessNumbered"/>
    <dgm:cxn modelId="{F0E1A2A7-E97C-47D7-8275-8D1657CA6230}" srcId="{5B810DCA-187C-43EB-A7CF-54356E116454}" destId="{D451A1C0-30F6-4109-AFA4-8E0C8BE818D7}" srcOrd="1" destOrd="0" parTransId="{1B66392C-B56E-4425-84F1-CF2038008A2B}" sibTransId="{4CA678A0-413F-4B85-AC8F-8633D7501603}"/>
    <dgm:cxn modelId="{16D3C0B0-63B7-45FB-84F4-A015B03F6318}" type="presOf" srcId="{4CA678A0-413F-4B85-AC8F-8633D7501603}" destId="{21E0141B-4D1B-4B92-AD28-55FCD4558C4B}" srcOrd="0" destOrd="0" presId="urn:microsoft.com/office/officeart/2016/7/layout/LinearBlockProcessNumbered"/>
    <dgm:cxn modelId="{60D54AE1-6627-4A7A-B9AF-8D07A32CB8D3}" type="presOf" srcId="{D451A1C0-30F6-4109-AFA4-8E0C8BE818D7}" destId="{7A2F6422-E149-49C7-BF3C-840A0E89E567}" srcOrd="1" destOrd="0" presId="urn:microsoft.com/office/officeart/2016/7/layout/LinearBlockProcessNumbered"/>
    <dgm:cxn modelId="{0152B1E7-0B64-4AAD-801F-8B334C40F844}" type="presOf" srcId="{D451A1C0-30F6-4109-AFA4-8E0C8BE818D7}" destId="{797261EF-603D-4D83-A638-8948E149A462}" srcOrd="0" destOrd="0" presId="urn:microsoft.com/office/officeart/2016/7/layout/LinearBlockProcessNumbered"/>
    <dgm:cxn modelId="{40FB8CE8-999E-4FD7-803D-92463ECF8A9E}" srcId="{5B810DCA-187C-43EB-A7CF-54356E116454}" destId="{55A7CC46-6D12-4CB6-B9B0-3DAB17A5E287}" srcOrd="5" destOrd="0" parTransId="{354C17FF-B67B-48E6-A505-1862F84759F7}" sibTransId="{6BB2EAFA-B10E-422D-8AE9-E2E1E81356B1}"/>
    <dgm:cxn modelId="{5DA8CC04-F071-4B70-8936-47CF7565A00B}" type="presParOf" srcId="{2C5446C0-4F8E-428F-A8D6-B6AEDC278887}" destId="{B41E84A3-1357-47D2-ADAF-706D3C3341E9}" srcOrd="0" destOrd="0" presId="urn:microsoft.com/office/officeart/2016/7/layout/LinearBlockProcessNumbered"/>
    <dgm:cxn modelId="{7170D4BB-BD78-4131-ADF2-612A5BC252ED}" type="presParOf" srcId="{B41E84A3-1357-47D2-ADAF-706D3C3341E9}" destId="{B8D4E096-F08D-413F-B71B-7A22D83E2DC8}" srcOrd="0" destOrd="0" presId="urn:microsoft.com/office/officeart/2016/7/layout/LinearBlockProcessNumbered"/>
    <dgm:cxn modelId="{4E1E5400-0D6F-4289-986F-0D6D2FDC21D8}" type="presParOf" srcId="{B41E84A3-1357-47D2-ADAF-706D3C3341E9}" destId="{AD84B615-4074-4D57-B51F-328ED96CC23A}" srcOrd="1" destOrd="0" presId="urn:microsoft.com/office/officeart/2016/7/layout/LinearBlockProcessNumbered"/>
    <dgm:cxn modelId="{E3D7D57B-728A-46B4-A58D-DDE11BE17E00}" type="presParOf" srcId="{B41E84A3-1357-47D2-ADAF-706D3C3341E9}" destId="{1961EB18-B2CB-409C-A87C-B251BB9526E7}" srcOrd="2" destOrd="0" presId="urn:microsoft.com/office/officeart/2016/7/layout/LinearBlockProcessNumbered"/>
    <dgm:cxn modelId="{B45AD363-FC64-43E6-9ED9-FDEC03573061}" type="presParOf" srcId="{2C5446C0-4F8E-428F-A8D6-B6AEDC278887}" destId="{E8AC1AC6-B46F-49A7-A867-740504E26836}" srcOrd="1" destOrd="0" presId="urn:microsoft.com/office/officeart/2016/7/layout/LinearBlockProcessNumbered"/>
    <dgm:cxn modelId="{1786BC2A-84F2-4477-9E8B-CAD889D5E4C1}" type="presParOf" srcId="{2C5446C0-4F8E-428F-A8D6-B6AEDC278887}" destId="{EE0C27C0-54C6-45A1-8729-65EDE6531893}" srcOrd="2" destOrd="0" presId="urn:microsoft.com/office/officeart/2016/7/layout/LinearBlockProcessNumbered"/>
    <dgm:cxn modelId="{F9D5C1FC-B3B9-4DE4-9C35-2B6CAD9331B1}" type="presParOf" srcId="{EE0C27C0-54C6-45A1-8729-65EDE6531893}" destId="{797261EF-603D-4D83-A638-8948E149A462}" srcOrd="0" destOrd="0" presId="urn:microsoft.com/office/officeart/2016/7/layout/LinearBlockProcessNumbered"/>
    <dgm:cxn modelId="{E70C70BB-AE4F-4B46-AA31-42028C9F7733}" type="presParOf" srcId="{EE0C27C0-54C6-45A1-8729-65EDE6531893}" destId="{21E0141B-4D1B-4B92-AD28-55FCD4558C4B}" srcOrd="1" destOrd="0" presId="urn:microsoft.com/office/officeart/2016/7/layout/LinearBlockProcessNumbered"/>
    <dgm:cxn modelId="{B619E655-AD4C-4A20-BF53-19F23A9FDBD3}" type="presParOf" srcId="{EE0C27C0-54C6-45A1-8729-65EDE6531893}" destId="{7A2F6422-E149-49C7-BF3C-840A0E89E567}" srcOrd="2" destOrd="0" presId="urn:microsoft.com/office/officeart/2016/7/layout/LinearBlockProcessNumbered"/>
    <dgm:cxn modelId="{D9FB605A-05A8-41C2-9035-D633D2775E41}" type="presParOf" srcId="{2C5446C0-4F8E-428F-A8D6-B6AEDC278887}" destId="{7F4A0249-C54B-4B40-8032-5C13382FA6F7}" srcOrd="3" destOrd="0" presId="urn:microsoft.com/office/officeart/2016/7/layout/LinearBlockProcessNumbered"/>
    <dgm:cxn modelId="{CDBBC207-FE63-4178-81EC-5082F1245AE7}" type="presParOf" srcId="{2C5446C0-4F8E-428F-A8D6-B6AEDC278887}" destId="{684D4A35-C647-427A-83A1-7FC3905AA1AB}" srcOrd="4" destOrd="0" presId="urn:microsoft.com/office/officeart/2016/7/layout/LinearBlockProcessNumbered"/>
    <dgm:cxn modelId="{46A4680B-B5CB-48C1-85B7-D57E63B8BD2C}" type="presParOf" srcId="{684D4A35-C647-427A-83A1-7FC3905AA1AB}" destId="{24070496-1B9E-47F6-A23F-78020A2124E4}" srcOrd="0" destOrd="0" presId="urn:microsoft.com/office/officeart/2016/7/layout/LinearBlockProcessNumbered"/>
    <dgm:cxn modelId="{B943F965-ED26-4901-A136-F34EA7EB67E3}" type="presParOf" srcId="{684D4A35-C647-427A-83A1-7FC3905AA1AB}" destId="{89FBF253-F61F-4900-920B-E1626EE2AB0A}" srcOrd="1" destOrd="0" presId="urn:microsoft.com/office/officeart/2016/7/layout/LinearBlockProcessNumbered"/>
    <dgm:cxn modelId="{D06FF223-83A8-48CB-9292-595887BF7087}" type="presParOf" srcId="{684D4A35-C647-427A-83A1-7FC3905AA1AB}" destId="{0FD2AF50-D457-4398-A669-CFA380A4008C}" srcOrd="2" destOrd="0" presId="urn:microsoft.com/office/officeart/2016/7/layout/LinearBlockProcessNumbered"/>
    <dgm:cxn modelId="{E8BF71F7-D1EE-4009-B824-0177B30F954B}" type="presParOf" srcId="{2C5446C0-4F8E-428F-A8D6-B6AEDC278887}" destId="{D8374506-827B-4897-9749-2CF50AB32062}" srcOrd="5" destOrd="0" presId="urn:microsoft.com/office/officeart/2016/7/layout/LinearBlockProcessNumbered"/>
    <dgm:cxn modelId="{C3FF0A91-A6B5-4E04-867C-8FBE65674FB2}" type="presParOf" srcId="{2C5446C0-4F8E-428F-A8D6-B6AEDC278887}" destId="{1FB26626-4259-4076-AF79-CF71A056DA9E}" srcOrd="6" destOrd="0" presId="urn:microsoft.com/office/officeart/2016/7/layout/LinearBlockProcessNumbered"/>
    <dgm:cxn modelId="{F23C7AFC-DEF6-4F54-8B1E-800101E2D275}" type="presParOf" srcId="{1FB26626-4259-4076-AF79-CF71A056DA9E}" destId="{B4CD4CF3-F3EA-4CB6-BC16-0A903570DE1E}" srcOrd="0" destOrd="0" presId="urn:microsoft.com/office/officeart/2016/7/layout/LinearBlockProcessNumbered"/>
    <dgm:cxn modelId="{293BEB19-AB79-4665-A8F3-C06561C44EFB}" type="presParOf" srcId="{1FB26626-4259-4076-AF79-CF71A056DA9E}" destId="{570335FA-4937-4EF3-B283-EBC94557D93F}" srcOrd="1" destOrd="0" presId="urn:microsoft.com/office/officeart/2016/7/layout/LinearBlockProcessNumbered"/>
    <dgm:cxn modelId="{E5E5009B-5B8C-420D-B0DF-DCAC22A567B5}" type="presParOf" srcId="{1FB26626-4259-4076-AF79-CF71A056DA9E}" destId="{ADEDA137-2B4E-4FAE-9353-82D088AE126C}" srcOrd="2" destOrd="0" presId="urn:microsoft.com/office/officeart/2016/7/layout/LinearBlockProcessNumbered"/>
    <dgm:cxn modelId="{6A1C9DE3-2C9B-478F-8DF6-ADC16039B7D4}" type="presParOf" srcId="{2C5446C0-4F8E-428F-A8D6-B6AEDC278887}" destId="{BB4224B6-97D0-49BF-8535-ED2907B5F909}" srcOrd="7" destOrd="0" presId="urn:microsoft.com/office/officeart/2016/7/layout/LinearBlockProcessNumbered"/>
    <dgm:cxn modelId="{C0B1274C-8C68-4000-BC83-6F2E2A89FCEB}" type="presParOf" srcId="{2C5446C0-4F8E-428F-A8D6-B6AEDC278887}" destId="{66227A2A-C0BB-49B5-BE56-49353204B2B3}" srcOrd="8" destOrd="0" presId="urn:microsoft.com/office/officeart/2016/7/layout/LinearBlockProcessNumbered"/>
    <dgm:cxn modelId="{0A7D55F2-4B26-4DE7-B41F-34E25940B824}" type="presParOf" srcId="{66227A2A-C0BB-49B5-BE56-49353204B2B3}" destId="{CF4BE4CD-4EFB-4031-B4C1-C440F9EC90DD}" srcOrd="0" destOrd="0" presId="urn:microsoft.com/office/officeart/2016/7/layout/LinearBlockProcessNumbered"/>
    <dgm:cxn modelId="{AB233532-B49A-48B3-8432-79F34325C375}" type="presParOf" srcId="{66227A2A-C0BB-49B5-BE56-49353204B2B3}" destId="{3225CCBE-076D-47EC-85D0-6BD5A3B27617}" srcOrd="1" destOrd="0" presId="urn:microsoft.com/office/officeart/2016/7/layout/LinearBlockProcessNumbered"/>
    <dgm:cxn modelId="{51BC2BA0-0540-46BD-A5FA-E004230791A8}" type="presParOf" srcId="{66227A2A-C0BB-49B5-BE56-49353204B2B3}" destId="{0F2520CD-4725-41C9-B3B9-43C1C3755DEF}" srcOrd="2" destOrd="0" presId="urn:microsoft.com/office/officeart/2016/7/layout/LinearBlockProcessNumbered"/>
    <dgm:cxn modelId="{2464EF03-AB6C-426F-9C33-6F8BA3D9AE15}" type="presParOf" srcId="{2C5446C0-4F8E-428F-A8D6-B6AEDC278887}" destId="{E4998E56-72FC-47D8-AC92-799F4ECC8940}" srcOrd="9" destOrd="0" presId="urn:microsoft.com/office/officeart/2016/7/layout/LinearBlockProcessNumbered"/>
    <dgm:cxn modelId="{504A5260-39B4-4ECB-A6F2-3B8730631D92}" type="presParOf" srcId="{2C5446C0-4F8E-428F-A8D6-B6AEDC278887}" destId="{8F9AD54A-8035-49FC-B18B-93A62C56FDE6}" srcOrd="10" destOrd="0" presId="urn:microsoft.com/office/officeart/2016/7/layout/LinearBlockProcessNumbered"/>
    <dgm:cxn modelId="{89F837AF-C555-43B4-9195-11C9A5F79E03}" type="presParOf" srcId="{8F9AD54A-8035-49FC-B18B-93A62C56FDE6}" destId="{A3C5CD6A-B353-42D1-81C2-7A4871EB04BA}" srcOrd="0" destOrd="0" presId="urn:microsoft.com/office/officeart/2016/7/layout/LinearBlockProcessNumbered"/>
    <dgm:cxn modelId="{3DD82570-6D58-43A8-A05E-AEE9DFD74312}" type="presParOf" srcId="{8F9AD54A-8035-49FC-B18B-93A62C56FDE6}" destId="{9771C1EE-4051-4056-8238-AA0C29C533D0}" srcOrd="1" destOrd="0" presId="urn:microsoft.com/office/officeart/2016/7/layout/LinearBlockProcessNumbered"/>
    <dgm:cxn modelId="{5435B89E-A653-4FDF-9BC2-798378C02D69}" type="presParOf" srcId="{8F9AD54A-8035-49FC-B18B-93A62C56FDE6}" destId="{64ABD1AD-490B-4D75-9294-F5393BA735B7}" srcOrd="2" destOrd="0" presId="urn:microsoft.com/office/officeart/2016/7/layout/LinearBlockProcessNumbered"/>
    <dgm:cxn modelId="{654BCDA7-DB97-40E5-92B0-999944375912}" type="presParOf" srcId="{2C5446C0-4F8E-428F-A8D6-B6AEDC278887}" destId="{B46FBA35-50C0-47DD-8D8F-D32C8F45B518}" srcOrd="11" destOrd="0" presId="urn:microsoft.com/office/officeart/2016/7/layout/LinearBlockProcessNumbered"/>
    <dgm:cxn modelId="{D2652143-6A1E-48C5-A319-A50561BA5370}" type="presParOf" srcId="{2C5446C0-4F8E-428F-A8D6-B6AEDC278887}" destId="{D2669BA5-9174-4AB6-A1E4-4ED8615970AC}" srcOrd="12" destOrd="0" presId="urn:microsoft.com/office/officeart/2016/7/layout/LinearBlockProcessNumbered"/>
    <dgm:cxn modelId="{BAC5CF9A-ADB6-45B4-8ED7-49D1FFE38A56}" type="presParOf" srcId="{D2669BA5-9174-4AB6-A1E4-4ED8615970AC}" destId="{DF6E114B-A47F-4753-9256-DD0DD8CD05F5}" srcOrd="0" destOrd="0" presId="urn:microsoft.com/office/officeart/2016/7/layout/LinearBlockProcessNumbered"/>
    <dgm:cxn modelId="{146B3C59-F131-4EC3-9BD5-99599A67A7D9}" type="presParOf" srcId="{D2669BA5-9174-4AB6-A1E4-4ED8615970AC}" destId="{99C160A1-D88A-45D7-BF13-7D458B118D0C}" srcOrd="1" destOrd="0" presId="urn:microsoft.com/office/officeart/2016/7/layout/LinearBlockProcessNumbered"/>
    <dgm:cxn modelId="{65691195-D112-4BC1-B773-0678EC7F98C1}" type="presParOf" srcId="{D2669BA5-9174-4AB6-A1E4-4ED8615970AC}" destId="{ADDF61F4-81CC-4B68-BE38-F6D79EC3FB6A}"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AEAD2F-2C51-4FF5-8172-76902A88548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996960C-9B19-4B7F-B9C5-294EA9A8356A}">
      <dgm:prSet custT="1"/>
      <dgm:spPr/>
      <dgm:t>
        <a:bodyPr/>
        <a:lstStyle/>
        <a:p>
          <a:pPr algn="l"/>
          <a:r>
            <a:rPr lang="en-US" sz="1600" b="1" dirty="0">
              <a:latin typeface="Dava Sans" pitchFamily="50" charset="0"/>
            </a:rPr>
            <a:t>Updating content dynamically</a:t>
          </a:r>
          <a:r>
            <a:rPr lang="en-US" sz="1600" dirty="0">
              <a:latin typeface="Dava Sans" pitchFamily="50" charset="0"/>
            </a:rPr>
            <a:t> (e.g., changing text or images on user actions)</a:t>
          </a:r>
        </a:p>
      </dgm:t>
    </dgm:pt>
    <dgm:pt modelId="{F2E754D8-6C0B-4E9E-89A6-080A00EC4AB8}" type="parTrans" cxnId="{CE182A5D-DBEC-475E-8D12-5996DBE01226}">
      <dgm:prSet/>
      <dgm:spPr/>
      <dgm:t>
        <a:bodyPr/>
        <a:lstStyle/>
        <a:p>
          <a:pPr algn="l"/>
          <a:endParaRPr lang="en-US" sz="1600">
            <a:latin typeface="Dava Sans" pitchFamily="50" charset="0"/>
          </a:endParaRPr>
        </a:p>
      </dgm:t>
    </dgm:pt>
    <dgm:pt modelId="{3C63FADD-6CB0-454A-93AC-3363EE393438}" type="sibTrans" cxnId="{CE182A5D-DBEC-475E-8D12-5996DBE01226}">
      <dgm:prSet/>
      <dgm:spPr/>
      <dgm:t>
        <a:bodyPr/>
        <a:lstStyle/>
        <a:p>
          <a:pPr algn="l"/>
          <a:endParaRPr lang="en-US" sz="1600">
            <a:latin typeface="Dava Sans" pitchFamily="50" charset="0"/>
          </a:endParaRPr>
        </a:p>
      </dgm:t>
    </dgm:pt>
    <dgm:pt modelId="{622E5BDC-D9E7-4431-A375-493DC445EDFE}">
      <dgm:prSet custT="1"/>
      <dgm:spPr/>
      <dgm:t>
        <a:bodyPr/>
        <a:lstStyle/>
        <a:p>
          <a:pPr algn="l"/>
          <a:r>
            <a:rPr lang="en-US" sz="1600" b="1" dirty="0">
              <a:latin typeface="Dava Sans" pitchFamily="50" charset="0"/>
            </a:rPr>
            <a:t>Showing or hiding elements</a:t>
          </a:r>
          <a:r>
            <a:rPr lang="en-US" sz="1600" dirty="0">
              <a:latin typeface="Dava Sans" pitchFamily="50" charset="0"/>
            </a:rPr>
            <a:t> (e.g., dropdowns, modals, accordions)</a:t>
          </a:r>
        </a:p>
      </dgm:t>
    </dgm:pt>
    <dgm:pt modelId="{E6016E38-81E0-4970-A3A7-E3D6821BCB2C}" type="parTrans" cxnId="{8C50BC59-6739-40E1-8426-81EE512F215A}">
      <dgm:prSet/>
      <dgm:spPr/>
      <dgm:t>
        <a:bodyPr/>
        <a:lstStyle/>
        <a:p>
          <a:pPr algn="l"/>
          <a:endParaRPr lang="en-US" sz="1600">
            <a:latin typeface="Dava Sans" pitchFamily="50" charset="0"/>
          </a:endParaRPr>
        </a:p>
      </dgm:t>
    </dgm:pt>
    <dgm:pt modelId="{48FCF490-600A-4667-A7EE-4C6F462BFED8}" type="sibTrans" cxnId="{8C50BC59-6739-40E1-8426-81EE512F215A}">
      <dgm:prSet/>
      <dgm:spPr/>
      <dgm:t>
        <a:bodyPr/>
        <a:lstStyle/>
        <a:p>
          <a:pPr algn="l"/>
          <a:endParaRPr lang="en-US" sz="1600">
            <a:latin typeface="Dava Sans" pitchFamily="50" charset="0"/>
          </a:endParaRPr>
        </a:p>
      </dgm:t>
    </dgm:pt>
    <dgm:pt modelId="{41F7B867-A2AC-46E4-A1CC-12F742F9DA05}">
      <dgm:prSet custT="1"/>
      <dgm:spPr/>
      <dgm:t>
        <a:bodyPr/>
        <a:lstStyle/>
        <a:p>
          <a:pPr algn="l"/>
          <a:r>
            <a:rPr lang="en-US" sz="1600" b="1" dirty="0">
              <a:latin typeface="Dava Sans" pitchFamily="50" charset="0"/>
            </a:rPr>
            <a:t>Form validation and real-time feedback</a:t>
          </a:r>
          <a:r>
            <a:rPr lang="en-US" sz="1600" dirty="0">
              <a:latin typeface="Dava Sans" pitchFamily="50" charset="0"/>
            </a:rPr>
            <a:t> (e.g., error messages, input highlighting)</a:t>
          </a:r>
        </a:p>
      </dgm:t>
    </dgm:pt>
    <dgm:pt modelId="{ABC9993F-2A2B-401E-BF83-80B761F7CF66}" type="parTrans" cxnId="{78C197A8-B086-476C-A34A-DA5B91539A03}">
      <dgm:prSet/>
      <dgm:spPr/>
      <dgm:t>
        <a:bodyPr/>
        <a:lstStyle/>
        <a:p>
          <a:pPr algn="l"/>
          <a:endParaRPr lang="en-US" sz="1600">
            <a:latin typeface="Dava Sans" pitchFamily="50" charset="0"/>
          </a:endParaRPr>
        </a:p>
      </dgm:t>
    </dgm:pt>
    <dgm:pt modelId="{BD3CA681-9A29-4E77-9482-0DBB9BC76468}" type="sibTrans" cxnId="{78C197A8-B086-476C-A34A-DA5B91539A03}">
      <dgm:prSet/>
      <dgm:spPr/>
      <dgm:t>
        <a:bodyPr/>
        <a:lstStyle/>
        <a:p>
          <a:pPr algn="l"/>
          <a:endParaRPr lang="en-US" sz="1600">
            <a:latin typeface="Dava Sans" pitchFamily="50" charset="0"/>
          </a:endParaRPr>
        </a:p>
      </dgm:t>
    </dgm:pt>
    <dgm:pt modelId="{0921B183-A8B5-48B2-A7FE-7EA09BB63A28}">
      <dgm:prSet custT="1"/>
      <dgm:spPr/>
      <dgm:t>
        <a:bodyPr/>
        <a:lstStyle/>
        <a:p>
          <a:pPr algn="l"/>
          <a:r>
            <a:rPr lang="en-US" sz="1600" b="1" dirty="0">
              <a:latin typeface="Dava Sans" pitchFamily="50" charset="0"/>
            </a:rPr>
            <a:t>Adding, removing, or modifying HTML elements</a:t>
          </a:r>
          <a:r>
            <a:rPr lang="en-US" sz="1600" dirty="0">
              <a:latin typeface="Dava Sans" pitchFamily="50" charset="0"/>
            </a:rPr>
            <a:t> (e.g., adding list items, comments)</a:t>
          </a:r>
        </a:p>
      </dgm:t>
    </dgm:pt>
    <dgm:pt modelId="{2E2BB6CA-B1C8-4E53-AFCF-E808FA195897}" type="parTrans" cxnId="{10D813D8-E748-4883-B240-A5419070321C}">
      <dgm:prSet/>
      <dgm:spPr/>
      <dgm:t>
        <a:bodyPr/>
        <a:lstStyle/>
        <a:p>
          <a:pPr algn="l"/>
          <a:endParaRPr lang="en-US" sz="1600">
            <a:latin typeface="Dava Sans" pitchFamily="50" charset="0"/>
          </a:endParaRPr>
        </a:p>
      </dgm:t>
    </dgm:pt>
    <dgm:pt modelId="{59B2C455-74D8-4606-91AC-4CC94FD12273}" type="sibTrans" cxnId="{10D813D8-E748-4883-B240-A5419070321C}">
      <dgm:prSet/>
      <dgm:spPr/>
      <dgm:t>
        <a:bodyPr/>
        <a:lstStyle/>
        <a:p>
          <a:pPr algn="l"/>
          <a:endParaRPr lang="en-US" sz="1600">
            <a:latin typeface="Dava Sans" pitchFamily="50" charset="0"/>
          </a:endParaRPr>
        </a:p>
      </dgm:t>
    </dgm:pt>
    <dgm:pt modelId="{3025004D-3C26-49F0-98A5-FD378FDC1D3B}">
      <dgm:prSet custT="1"/>
      <dgm:spPr/>
      <dgm:t>
        <a:bodyPr/>
        <a:lstStyle/>
        <a:p>
          <a:pPr algn="l"/>
          <a:r>
            <a:rPr lang="en-US" sz="1600" b="1">
              <a:latin typeface="Dava Sans" pitchFamily="50" charset="0"/>
            </a:rPr>
            <a:t>Changing CSS styles dynamically</a:t>
          </a:r>
          <a:r>
            <a:rPr lang="en-US" sz="1600">
              <a:latin typeface="Dava Sans" pitchFamily="50" charset="0"/>
            </a:rPr>
            <a:t> (e.g., theme toggles, animations)</a:t>
          </a:r>
        </a:p>
      </dgm:t>
    </dgm:pt>
    <dgm:pt modelId="{9C19ED06-B12C-47BF-B1B3-1316F41A6FAD}" type="parTrans" cxnId="{47F6C078-ED6B-4058-883D-28B7AC0D8C13}">
      <dgm:prSet/>
      <dgm:spPr/>
      <dgm:t>
        <a:bodyPr/>
        <a:lstStyle/>
        <a:p>
          <a:pPr algn="l"/>
          <a:endParaRPr lang="en-US" sz="1600">
            <a:latin typeface="Dava Sans" pitchFamily="50" charset="0"/>
          </a:endParaRPr>
        </a:p>
      </dgm:t>
    </dgm:pt>
    <dgm:pt modelId="{18E9CBFB-A838-480F-BEF5-2F451CC18B7F}" type="sibTrans" cxnId="{47F6C078-ED6B-4058-883D-28B7AC0D8C13}">
      <dgm:prSet/>
      <dgm:spPr/>
      <dgm:t>
        <a:bodyPr/>
        <a:lstStyle/>
        <a:p>
          <a:pPr algn="l"/>
          <a:endParaRPr lang="en-US" sz="1600">
            <a:latin typeface="Dava Sans" pitchFamily="50" charset="0"/>
          </a:endParaRPr>
        </a:p>
      </dgm:t>
    </dgm:pt>
    <dgm:pt modelId="{D2A6ACF9-3FDA-4E85-A48D-4D5BE0C750DB}">
      <dgm:prSet custT="1"/>
      <dgm:spPr/>
      <dgm:t>
        <a:bodyPr/>
        <a:lstStyle/>
        <a:p>
          <a:pPr algn="l"/>
          <a:r>
            <a:rPr lang="en-US" sz="1600" b="1">
              <a:latin typeface="Dava Sans" pitchFamily="50" charset="0"/>
            </a:rPr>
            <a:t>Creating interactive UI components</a:t>
          </a:r>
          <a:r>
            <a:rPr lang="en-US" sz="1600">
              <a:latin typeface="Dava Sans" pitchFamily="50" charset="0"/>
            </a:rPr>
            <a:t> (e.g., tabs, sliders, carousels)</a:t>
          </a:r>
        </a:p>
      </dgm:t>
    </dgm:pt>
    <dgm:pt modelId="{5718B2C2-14EB-44C2-981D-F6042F2E93E4}" type="parTrans" cxnId="{FCF1FFAC-DB0D-4368-BADB-1E059582D33D}">
      <dgm:prSet/>
      <dgm:spPr/>
      <dgm:t>
        <a:bodyPr/>
        <a:lstStyle/>
        <a:p>
          <a:pPr algn="l"/>
          <a:endParaRPr lang="en-US" sz="1600">
            <a:latin typeface="Dava Sans" pitchFamily="50" charset="0"/>
          </a:endParaRPr>
        </a:p>
      </dgm:t>
    </dgm:pt>
    <dgm:pt modelId="{EB36A2D8-B4A8-42AC-BBB7-F9B155D155F8}" type="sibTrans" cxnId="{FCF1FFAC-DB0D-4368-BADB-1E059582D33D}">
      <dgm:prSet/>
      <dgm:spPr/>
      <dgm:t>
        <a:bodyPr/>
        <a:lstStyle/>
        <a:p>
          <a:pPr algn="l"/>
          <a:endParaRPr lang="en-US" sz="1600">
            <a:latin typeface="Dava Sans" pitchFamily="50" charset="0"/>
          </a:endParaRPr>
        </a:p>
      </dgm:t>
    </dgm:pt>
    <dgm:pt modelId="{6158D67D-0112-4CB1-8196-C4A4D19C137E}">
      <dgm:prSet custT="1"/>
      <dgm:spPr/>
      <dgm:t>
        <a:bodyPr/>
        <a:lstStyle/>
        <a:p>
          <a:pPr algn="l"/>
          <a:r>
            <a:rPr lang="en-US" sz="1600" b="1" dirty="0">
              <a:latin typeface="Dava Sans" pitchFamily="50" charset="0"/>
            </a:rPr>
            <a:t>Handling events and user interactions</a:t>
          </a:r>
          <a:r>
            <a:rPr lang="en-US" sz="1600" dirty="0">
              <a:latin typeface="Dava Sans" pitchFamily="50" charset="0"/>
            </a:rPr>
            <a:t> (e.g., clicks, mouse movements)</a:t>
          </a:r>
        </a:p>
      </dgm:t>
    </dgm:pt>
    <dgm:pt modelId="{EB7545BC-517E-4A35-8AB0-DBBBE706CCEB}" type="parTrans" cxnId="{E2EA969C-1DC2-4E52-986A-FBF7EECF9051}">
      <dgm:prSet/>
      <dgm:spPr/>
      <dgm:t>
        <a:bodyPr/>
        <a:lstStyle/>
        <a:p>
          <a:pPr algn="l"/>
          <a:endParaRPr lang="en-US" sz="1600">
            <a:latin typeface="Dava Sans" pitchFamily="50" charset="0"/>
          </a:endParaRPr>
        </a:p>
      </dgm:t>
    </dgm:pt>
    <dgm:pt modelId="{3F98F9B3-AA48-4085-90C9-49C8A6C4BDAD}" type="sibTrans" cxnId="{E2EA969C-1DC2-4E52-986A-FBF7EECF9051}">
      <dgm:prSet/>
      <dgm:spPr/>
      <dgm:t>
        <a:bodyPr/>
        <a:lstStyle/>
        <a:p>
          <a:pPr algn="l"/>
          <a:endParaRPr lang="en-US" sz="1600">
            <a:latin typeface="Dava Sans" pitchFamily="50" charset="0"/>
          </a:endParaRPr>
        </a:p>
      </dgm:t>
    </dgm:pt>
    <dgm:pt modelId="{D39CC159-31AE-4C81-815C-F636C84BEE83}" type="pres">
      <dgm:prSet presAssocID="{E2AEAD2F-2C51-4FF5-8172-76902A88548A}" presName="linear" presStyleCnt="0">
        <dgm:presLayoutVars>
          <dgm:animLvl val="lvl"/>
          <dgm:resizeHandles val="exact"/>
        </dgm:presLayoutVars>
      </dgm:prSet>
      <dgm:spPr/>
    </dgm:pt>
    <dgm:pt modelId="{6F0218E0-8552-4E8D-8237-766EB20998A4}" type="pres">
      <dgm:prSet presAssocID="{4996960C-9B19-4B7F-B9C5-294EA9A8356A}" presName="parentText" presStyleLbl="node1" presStyleIdx="0" presStyleCnt="7">
        <dgm:presLayoutVars>
          <dgm:chMax val="0"/>
          <dgm:bulletEnabled val="1"/>
        </dgm:presLayoutVars>
      </dgm:prSet>
      <dgm:spPr/>
    </dgm:pt>
    <dgm:pt modelId="{31B87A7C-1318-46F1-9B0F-E023B8A654E0}" type="pres">
      <dgm:prSet presAssocID="{3C63FADD-6CB0-454A-93AC-3363EE393438}" presName="spacer" presStyleCnt="0"/>
      <dgm:spPr/>
    </dgm:pt>
    <dgm:pt modelId="{F0D8B77E-D349-440F-9E04-DAE89E0DF211}" type="pres">
      <dgm:prSet presAssocID="{622E5BDC-D9E7-4431-A375-493DC445EDFE}" presName="parentText" presStyleLbl="node1" presStyleIdx="1" presStyleCnt="7">
        <dgm:presLayoutVars>
          <dgm:chMax val="0"/>
          <dgm:bulletEnabled val="1"/>
        </dgm:presLayoutVars>
      </dgm:prSet>
      <dgm:spPr/>
    </dgm:pt>
    <dgm:pt modelId="{2B2C0893-A8E3-4A22-8138-3E8C91215969}" type="pres">
      <dgm:prSet presAssocID="{48FCF490-600A-4667-A7EE-4C6F462BFED8}" presName="spacer" presStyleCnt="0"/>
      <dgm:spPr/>
    </dgm:pt>
    <dgm:pt modelId="{2A479933-6710-4840-A70F-6CC1E96191E7}" type="pres">
      <dgm:prSet presAssocID="{41F7B867-A2AC-46E4-A1CC-12F742F9DA05}" presName="parentText" presStyleLbl="node1" presStyleIdx="2" presStyleCnt="7">
        <dgm:presLayoutVars>
          <dgm:chMax val="0"/>
          <dgm:bulletEnabled val="1"/>
        </dgm:presLayoutVars>
      </dgm:prSet>
      <dgm:spPr/>
    </dgm:pt>
    <dgm:pt modelId="{8237DB43-D062-4BBB-BDA0-4BFF2D71DCC2}" type="pres">
      <dgm:prSet presAssocID="{BD3CA681-9A29-4E77-9482-0DBB9BC76468}" presName="spacer" presStyleCnt="0"/>
      <dgm:spPr/>
    </dgm:pt>
    <dgm:pt modelId="{B9F33376-714D-407E-9692-4DB16AACBAD2}" type="pres">
      <dgm:prSet presAssocID="{0921B183-A8B5-48B2-A7FE-7EA09BB63A28}" presName="parentText" presStyleLbl="node1" presStyleIdx="3" presStyleCnt="7">
        <dgm:presLayoutVars>
          <dgm:chMax val="0"/>
          <dgm:bulletEnabled val="1"/>
        </dgm:presLayoutVars>
      </dgm:prSet>
      <dgm:spPr/>
    </dgm:pt>
    <dgm:pt modelId="{EE6686DD-91C7-4B54-B0FF-0633F851ABD6}" type="pres">
      <dgm:prSet presAssocID="{59B2C455-74D8-4606-91AC-4CC94FD12273}" presName="spacer" presStyleCnt="0"/>
      <dgm:spPr/>
    </dgm:pt>
    <dgm:pt modelId="{13527FAE-4BB2-4D87-9572-BE136058DA75}" type="pres">
      <dgm:prSet presAssocID="{3025004D-3C26-49F0-98A5-FD378FDC1D3B}" presName="parentText" presStyleLbl="node1" presStyleIdx="4" presStyleCnt="7">
        <dgm:presLayoutVars>
          <dgm:chMax val="0"/>
          <dgm:bulletEnabled val="1"/>
        </dgm:presLayoutVars>
      </dgm:prSet>
      <dgm:spPr/>
    </dgm:pt>
    <dgm:pt modelId="{E1850BF8-8419-435A-8707-EECB53536B99}" type="pres">
      <dgm:prSet presAssocID="{18E9CBFB-A838-480F-BEF5-2F451CC18B7F}" presName="spacer" presStyleCnt="0"/>
      <dgm:spPr/>
    </dgm:pt>
    <dgm:pt modelId="{3E4A9F92-C77D-4FC2-AC9E-0E917FCEEF76}" type="pres">
      <dgm:prSet presAssocID="{D2A6ACF9-3FDA-4E85-A48D-4D5BE0C750DB}" presName="parentText" presStyleLbl="node1" presStyleIdx="5" presStyleCnt="7">
        <dgm:presLayoutVars>
          <dgm:chMax val="0"/>
          <dgm:bulletEnabled val="1"/>
        </dgm:presLayoutVars>
      </dgm:prSet>
      <dgm:spPr/>
    </dgm:pt>
    <dgm:pt modelId="{49A1F106-D155-40AD-B322-B95AEA591228}" type="pres">
      <dgm:prSet presAssocID="{EB36A2D8-B4A8-42AC-BBB7-F9B155D155F8}" presName="spacer" presStyleCnt="0"/>
      <dgm:spPr/>
    </dgm:pt>
    <dgm:pt modelId="{1202E2F1-68AD-45F2-B067-B66970FE9118}" type="pres">
      <dgm:prSet presAssocID="{6158D67D-0112-4CB1-8196-C4A4D19C137E}" presName="parentText" presStyleLbl="node1" presStyleIdx="6" presStyleCnt="7">
        <dgm:presLayoutVars>
          <dgm:chMax val="0"/>
          <dgm:bulletEnabled val="1"/>
        </dgm:presLayoutVars>
      </dgm:prSet>
      <dgm:spPr/>
    </dgm:pt>
  </dgm:ptLst>
  <dgm:cxnLst>
    <dgm:cxn modelId="{8BFB2D13-3D90-4CF8-A3D9-1F1D3566DF2D}" type="presOf" srcId="{0921B183-A8B5-48B2-A7FE-7EA09BB63A28}" destId="{B9F33376-714D-407E-9692-4DB16AACBAD2}" srcOrd="0" destOrd="0" presId="urn:microsoft.com/office/officeart/2005/8/layout/vList2"/>
    <dgm:cxn modelId="{CE182A5D-DBEC-475E-8D12-5996DBE01226}" srcId="{E2AEAD2F-2C51-4FF5-8172-76902A88548A}" destId="{4996960C-9B19-4B7F-B9C5-294EA9A8356A}" srcOrd="0" destOrd="0" parTransId="{F2E754D8-6C0B-4E9E-89A6-080A00EC4AB8}" sibTransId="{3C63FADD-6CB0-454A-93AC-3363EE393438}"/>
    <dgm:cxn modelId="{47F6C078-ED6B-4058-883D-28B7AC0D8C13}" srcId="{E2AEAD2F-2C51-4FF5-8172-76902A88548A}" destId="{3025004D-3C26-49F0-98A5-FD378FDC1D3B}" srcOrd="4" destOrd="0" parTransId="{9C19ED06-B12C-47BF-B1B3-1316F41A6FAD}" sibTransId="{18E9CBFB-A838-480F-BEF5-2F451CC18B7F}"/>
    <dgm:cxn modelId="{8C50BC59-6739-40E1-8426-81EE512F215A}" srcId="{E2AEAD2F-2C51-4FF5-8172-76902A88548A}" destId="{622E5BDC-D9E7-4431-A375-493DC445EDFE}" srcOrd="1" destOrd="0" parTransId="{E6016E38-81E0-4970-A3A7-E3D6821BCB2C}" sibTransId="{48FCF490-600A-4667-A7EE-4C6F462BFED8}"/>
    <dgm:cxn modelId="{0393B684-FADF-48CD-81BA-81820480E6E4}" type="presOf" srcId="{E2AEAD2F-2C51-4FF5-8172-76902A88548A}" destId="{D39CC159-31AE-4C81-815C-F636C84BEE83}" srcOrd="0" destOrd="0" presId="urn:microsoft.com/office/officeart/2005/8/layout/vList2"/>
    <dgm:cxn modelId="{F094C489-1C76-479E-BF1B-065C26B2EAB5}" type="presOf" srcId="{41F7B867-A2AC-46E4-A1CC-12F742F9DA05}" destId="{2A479933-6710-4840-A70F-6CC1E96191E7}" srcOrd="0" destOrd="0" presId="urn:microsoft.com/office/officeart/2005/8/layout/vList2"/>
    <dgm:cxn modelId="{31B2768C-9ADC-4EC5-941A-609EC3F26516}" type="presOf" srcId="{6158D67D-0112-4CB1-8196-C4A4D19C137E}" destId="{1202E2F1-68AD-45F2-B067-B66970FE9118}" srcOrd="0" destOrd="0" presId="urn:microsoft.com/office/officeart/2005/8/layout/vList2"/>
    <dgm:cxn modelId="{E2EA969C-1DC2-4E52-986A-FBF7EECF9051}" srcId="{E2AEAD2F-2C51-4FF5-8172-76902A88548A}" destId="{6158D67D-0112-4CB1-8196-C4A4D19C137E}" srcOrd="6" destOrd="0" parTransId="{EB7545BC-517E-4A35-8AB0-DBBBE706CCEB}" sibTransId="{3F98F9B3-AA48-4085-90C9-49C8A6C4BDAD}"/>
    <dgm:cxn modelId="{370CEFA3-9245-4042-B789-80A86AEE9AD3}" type="presOf" srcId="{622E5BDC-D9E7-4431-A375-493DC445EDFE}" destId="{F0D8B77E-D349-440F-9E04-DAE89E0DF211}" srcOrd="0" destOrd="0" presId="urn:microsoft.com/office/officeart/2005/8/layout/vList2"/>
    <dgm:cxn modelId="{78C197A8-B086-476C-A34A-DA5B91539A03}" srcId="{E2AEAD2F-2C51-4FF5-8172-76902A88548A}" destId="{41F7B867-A2AC-46E4-A1CC-12F742F9DA05}" srcOrd="2" destOrd="0" parTransId="{ABC9993F-2A2B-401E-BF83-80B761F7CF66}" sibTransId="{BD3CA681-9A29-4E77-9482-0DBB9BC76468}"/>
    <dgm:cxn modelId="{FCF1FFAC-DB0D-4368-BADB-1E059582D33D}" srcId="{E2AEAD2F-2C51-4FF5-8172-76902A88548A}" destId="{D2A6ACF9-3FDA-4E85-A48D-4D5BE0C750DB}" srcOrd="5" destOrd="0" parTransId="{5718B2C2-14EB-44C2-981D-F6042F2E93E4}" sibTransId="{EB36A2D8-B4A8-42AC-BBB7-F9B155D155F8}"/>
    <dgm:cxn modelId="{733ED4B8-02E2-478E-B3CB-02EEF6A6513C}" type="presOf" srcId="{3025004D-3C26-49F0-98A5-FD378FDC1D3B}" destId="{13527FAE-4BB2-4D87-9572-BE136058DA75}" srcOrd="0" destOrd="0" presId="urn:microsoft.com/office/officeart/2005/8/layout/vList2"/>
    <dgm:cxn modelId="{10D813D8-E748-4883-B240-A5419070321C}" srcId="{E2AEAD2F-2C51-4FF5-8172-76902A88548A}" destId="{0921B183-A8B5-48B2-A7FE-7EA09BB63A28}" srcOrd="3" destOrd="0" parTransId="{2E2BB6CA-B1C8-4E53-AFCF-E808FA195897}" sibTransId="{59B2C455-74D8-4606-91AC-4CC94FD12273}"/>
    <dgm:cxn modelId="{9CD2E7DD-3628-4600-BBD4-A7211B699426}" type="presOf" srcId="{D2A6ACF9-3FDA-4E85-A48D-4D5BE0C750DB}" destId="{3E4A9F92-C77D-4FC2-AC9E-0E917FCEEF76}" srcOrd="0" destOrd="0" presId="urn:microsoft.com/office/officeart/2005/8/layout/vList2"/>
    <dgm:cxn modelId="{7B1002ED-C7D8-4E72-8E5E-423985F96DF2}" type="presOf" srcId="{4996960C-9B19-4B7F-B9C5-294EA9A8356A}" destId="{6F0218E0-8552-4E8D-8237-766EB20998A4}" srcOrd="0" destOrd="0" presId="urn:microsoft.com/office/officeart/2005/8/layout/vList2"/>
    <dgm:cxn modelId="{87DB5721-0283-4806-BD9B-EDFB8BCC1018}" type="presParOf" srcId="{D39CC159-31AE-4C81-815C-F636C84BEE83}" destId="{6F0218E0-8552-4E8D-8237-766EB20998A4}" srcOrd="0" destOrd="0" presId="urn:microsoft.com/office/officeart/2005/8/layout/vList2"/>
    <dgm:cxn modelId="{9835A779-7B95-4A45-A89F-15621E86939C}" type="presParOf" srcId="{D39CC159-31AE-4C81-815C-F636C84BEE83}" destId="{31B87A7C-1318-46F1-9B0F-E023B8A654E0}" srcOrd="1" destOrd="0" presId="urn:microsoft.com/office/officeart/2005/8/layout/vList2"/>
    <dgm:cxn modelId="{E682EE72-0AE8-45DD-AE42-54693347E62D}" type="presParOf" srcId="{D39CC159-31AE-4C81-815C-F636C84BEE83}" destId="{F0D8B77E-D349-440F-9E04-DAE89E0DF211}" srcOrd="2" destOrd="0" presId="urn:microsoft.com/office/officeart/2005/8/layout/vList2"/>
    <dgm:cxn modelId="{4A41195D-78D7-4D09-9452-2C8B06B6864C}" type="presParOf" srcId="{D39CC159-31AE-4C81-815C-F636C84BEE83}" destId="{2B2C0893-A8E3-4A22-8138-3E8C91215969}" srcOrd="3" destOrd="0" presId="urn:microsoft.com/office/officeart/2005/8/layout/vList2"/>
    <dgm:cxn modelId="{6FC5B2C5-BDE2-41BF-A18D-241929B0BF0F}" type="presParOf" srcId="{D39CC159-31AE-4C81-815C-F636C84BEE83}" destId="{2A479933-6710-4840-A70F-6CC1E96191E7}" srcOrd="4" destOrd="0" presId="urn:microsoft.com/office/officeart/2005/8/layout/vList2"/>
    <dgm:cxn modelId="{EFEE22D2-8819-43F1-8568-4C62FE35C5EC}" type="presParOf" srcId="{D39CC159-31AE-4C81-815C-F636C84BEE83}" destId="{8237DB43-D062-4BBB-BDA0-4BFF2D71DCC2}" srcOrd="5" destOrd="0" presId="urn:microsoft.com/office/officeart/2005/8/layout/vList2"/>
    <dgm:cxn modelId="{C8A6AF76-2C8F-4594-B46F-4D722C12A744}" type="presParOf" srcId="{D39CC159-31AE-4C81-815C-F636C84BEE83}" destId="{B9F33376-714D-407E-9692-4DB16AACBAD2}" srcOrd="6" destOrd="0" presId="urn:microsoft.com/office/officeart/2005/8/layout/vList2"/>
    <dgm:cxn modelId="{08E63F14-84C5-45C6-94F2-7EA1EAD0F396}" type="presParOf" srcId="{D39CC159-31AE-4C81-815C-F636C84BEE83}" destId="{EE6686DD-91C7-4B54-B0FF-0633F851ABD6}" srcOrd="7" destOrd="0" presId="urn:microsoft.com/office/officeart/2005/8/layout/vList2"/>
    <dgm:cxn modelId="{BAE15CF3-E149-4AE9-A4B0-1740B93BF970}" type="presParOf" srcId="{D39CC159-31AE-4C81-815C-F636C84BEE83}" destId="{13527FAE-4BB2-4D87-9572-BE136058DA75}" srcOrd="8" destOrd="0" presId="urn:microsoft.com/office/officeart/2005/8/layout/vList2"/>
    <dgm:cxn modelId="{E1D64457-2C6F-41FE-931F-A65E85BC9E70}" type="presParOf" srcId="{D39CC159-31AE-4C81-815C-F636C84BEE83}" destId="{E1850BF8-8419-435A-8707-EECB53536B99}" srcOrd="9" destOrd="0" presId="urn:microsoft.com/office/officeart/2005/8/layout/vList2"/>
    <dgm:cxn modelId="{8ADD9F44-2672-4DF5-8CAB-8BC689EB82DD}" type="presParOf" srcId="{D39CC159-31AE-4C81-815C-F636C84BEE83}" destId="{3E4A9F92-C77D-4FC2-AC9E-0E917FCEEF76}" srcOrd="10" destOrd="0" presId="urn:microsoft.com/office/officeart/2005/8/layout/vList2"/>
    <dgm:cxn modelId="{301FCEA0-BB34-4257-9BEA-1FA607C87A93}" type="presParOf" srcId="{D39CC159-31AE-4C81-815C-F636C84BEE83}" destId="{49A1F106-D155-40AD-B322-B95AEA591228}" srcOrd="11" destOrd="0" presId="urn:microsoft.com/office/officeart/2005/8/layout/vList2"/>
    <dgm:cxn modelId="{39A7EC8F-6AEC-4540-8723-B13B3C94EB09}" type="presParOf" srcId="{D39CC159-31AE-4C81-815C-F636C84BEE83}" destId="{1202E2F1-68AD-45F2-B067-B66970FE9118}"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D783B7-ADD2-4F86-A580-F7F87E8CD67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EF980FE-4BF1-4CC6-A8E6-5A1A5767736D}">
      <dgm:prSet/>
      <dgm:spPr/>
      <dgm:t>
        <a:bodyPr/>
        <a:lstStyle/>
        <a:p>
          <a:pPr>
            <a:lnSpc>
              <a:spcPct val="100000"/>
            </a:lnSpc>
          </a:pPr>
          <a:r>
            <a:rPr lang="en-US" b="1"/>
            <a:t>Event handling</a:t>
          </a:r>
          <a:r>
            <a:rPr lang="en-US"/>
            <a:t> in JavaScript is how you make your web page respond to </a:t>
          </a:r>
          <a:r>
            <a:rPr lang="en-US" b="1"/>
            <a:t>user interactions</a:t>
          </a:r>
          <a:r>
            <a:rPr lang="en-US"/>
            <a:t> — like clicks, typing, scrolling, submitting forms, etc.</a:t>
          </a:r>
        </a:p>
      </dgm:t>
    </dgm:pt>
    <dgm:pt modelId="{965ED1B4-A244-4E58-95DB-A386A8595E46}" type="parTrans" cxnId="{B127DC71-DD4C-46B0-86FE-A3CD72771DFA}">
      <dgm:prSet/>
      <dgm:spPr/>
      <dgm:t>
        <a:bodyPr/>
        <a:lstStyle/>
        <a:p>
          <a:endParaRPr lang="en-US"/>
        </a:p>
      </dgm:t>
    </dgm:pt>
    <dgm:pt modelId="{071E89B1-1A14-4A9A-B698-A8D620D488E1}" type="sibTrans" cxnId="{B127DC71-DD4C-46B0-86FE-A3CD72771DFA}">
      <dgm:prSet/>
      <dgm:spPr/>
      <dgm:t>
        <a:bodyPr/>
        <a:lstStyle/>
        <a:p>
          <a:endParaRPr lang="en-US"/>
        </a:p>
      </dgm:t>
    </dgm:pt>
    <dgm:pt modelId="{92F8C8AD-A1B3-4C03-96A4-FD3AE846DEC0}">
      <dgm:prSet/>
      <dgm:spPr/>
      <dgm:t>
        <a:bodyPr/>
        <a:lstStyle/>
        <a:p>
          <a:pPr>
            <a:lnSpc>
              <a:spcPct val="100000"/>
            </a:lnSpc>
          </a:pPr>
          <a:r>
            <a:rPr lang="en-US"/>
            <a:t>You “handle” events by writing </a:t>
          </a:r>
          <a:r>
            <a:rPr lang="en-US" b="1"/>
            <a:t>functions</a:t>
          </a:r>
          <a:r>
            <a:rPr lang="en-US"/>
            <a:t> that run when a certain event happens.</a:t>
          </a:r>
        </a:p>
      </dgm:t>
    </dgm:pt>
    <dgm:pt modelId="{C721D144-8C71-4A6E-B2A2-313479FC2918}" type="parTrans" cxnId="{617BCABF-705A-43C5-BF9C-136A762EAFA8}">
      <dgm:prSet/>
      <dgm:spPr/>
      <dgm:t>
        <a:bodyPr/>
        <a:lstStyle/>
        <a:p>
          <a:endParaRPr lang="en-US"/>
        </a:p>
      </dgm:t>
    </dgm:pt>
    <dgm:pt modelId="{FA5D9C74-97CE-49D5-9084-3F5B0746F9E4}" type="sibTrans" cxnId="{617BCABF-705A-43C5-BF9C-136A762EAFA8}">
      <dgm:prSet/>
      <dgm:spPr/>
      <dgm:t>
        <a:bodyPr/>
        <a:lstStyle/>
        <a:p>
          <a:endParaRPr lang="en-US"/>
        </a:p>
      </dgm:t>
    </dgm:pt>
    <dgm:pt modelId="{B9294773-A70D-414B-AC11-4C091869FD99}" type="pres">
      <dgm:prSet presAssocID="{65D783B7-ADD2-4F86-A580-F7F87E8CD67D}" presName="root" presStyleCnt="0">
        <dgm:presLayoutVars>
          <dgm:dir/>
          <dgm:resizeHandles val="exact"/>
        </dgm:presLayoutVars>
      </dgm:prSet>
      <dgm:spPr/>
    </dgm:pt>
    <dgm:pt modelId="{B39B8C66-B905-4B58-80DE-B1B2E4EDE152}" type="pres">
      <dgm:prSet presAssocID="{5EF980FE-4BF1-4CC6-A8E6-5A1A5767736D}" presName="compNode" presStyleCnt="0"/>
      <dgm:spPr/>
    </dgm:pt>
    <dgm:pt modelId="{06BECC06-9F40-4394-8E1B-9E50A64D1263}" type="pres">
      <dgm:prSet presAssocID="{5EF980FE-4BF1-4CC6-A8E6-5A1A5767736D}" presName="bgRect" presStyleLbl="bgShp" presStyleIdx="0" presStyleCnt="2"/>
      <dgm:spPr/>
    </dgm:pt>
    <dgm:pt modelId="{438D8B77-198A-4996-9B60-39ABFDC480EF}" type="pres">
      <dgm:prSet presAssocID="{5EF980FE-4BF1-4CC6-A8E6-5A1A576773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AE96A37-16E0-4DE5-886A-F9DC56314293}" type="pres">
      <dgm:prSet presAssocID="{5EF980FE-4BF1-4CC6-A8E6-5A1A5767736D}" presName="spaceRect" presStyleCnt="0"/>
      <dgm:spPr/>
    </dgm:pt>
    <dgm:pt modelId="{BB0323AC-5691-469E-910E-DA598655AB73}" type="pres">
      <dgm:prSet presAssocID="{5EF980FE-4BF1-4CC6-A8E6-5A1A5767736D}" presName="parTx" presStyleLbl="revTx" presStyleIdx="0" presStyleCnt="2">
        <dgm:presLayoutVars>
          <dgm:chMax val="0"/>
          <dgm:chPref val="0"/>
        </dgm:presLayoutVars>
      </dgm:prSet>
      <dgm:spPr/>
    </dgm:pt>
    <dgm:pt modelId="{06910883-DD80-483E-92FA-B0B7D51261CC}" type="pres">
      <dgm:prSet presAssocID="{071E89B1-1A14-4A9A-B698-A8D620D488E1}" presName="sibTrans" presStyleCnt="0"/>
      <dgm:spPr/>
    </dgm:pt>
    <dgm:pt modelId="{07D25ABD-B866-49AE-97D1-E9D1D4988AFF}" type="pres">
      <dgm:prSet presAssocID="{92F8C8AD-A1B3-4C03-96A4-FD3AE846DEC0}" presName="compNode" presStyleCnt="0"/>
      <dgm:spPr/>
    </dgm:pt>
    <dgm:pt modelId="{4569EF9B-C002-47D0-B62E-8ED2394D00CF}" type="pres">
      <dgm:prSet presAssocID="{92F8C8AD-A1B3-4C03-96A4-FD3AE846DEC0}" presName="bgRect" presStyleLbl="bgShp" presStyleIdx="1" presStyleCnt="2"/>
      <dgm:spPr/>
    </dgm:pt>
    <dgm:pt modelId="{450FD750-8A88-4E14-8EC7-8FCAD26C3A5F}" type="pres">
      <dgm:prSet presAssocID="{92F8C8AD-A1B3-4C03-96A4-FD3AE846DEC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ransfer"/>
        </a:ext>
      </dgm:extLst>
    </dgm:pt>
    <dgm:pt modelId="{BC083106-1936-437A-9EBE-D64AEE9C372E}" type="pres">
      <dgm:prSet presAssocID="{92F8C8AD-A1B3-4C03-96A4-FD3AE846DEC0}" presName="spaceRect" presStyleCnt="0"/>
      <dgm:spPr/>
    </dgm:pt>
    <dgm:pt modelId="{1BD5D2BF-AC22-416B-80C0-EF8983EBFC4B}" type="pres">
      <dgm:prSet presAssocID="{92F8C8AD-A1B3-4C03-96A4-FD3AE846DEC0}" presName="parTx" presStyleLbl="revTx" presStyleIdx="1" presStyleCnt="2">
        <dgm:presLayoutVars>
          <dgm:chMax val="0"/>
          <dgm:chPref val="0"/>
        </dgm:presLayoutVars>
      </dgm:prSet>
      <dgm:spPr/>
    </dgm:pt>
  </dgm:ptLst>
  <dgm:cxnLst>
    <dgm:cxn modelId="{B127DC71-DD4C-46B0-86FE-A3CD72771DFA}" srcId="{65D783B7-ADD2-4F86-A580-F7F87E8CD67D}" destId="{5EF980FE-4BF1-4CC6-A8E6-5A1A5767736D}" srcOrd="0" destOrd="0" parTransId="{965ED1B4-A244-4E58-95DB-A386A8595E46}" sibTransId="{071E89B1-1A14-4A9A-B698-A8D620D488E1}"/>
    <dgm:cxn modelId="{16706C7A-B213-4735-9DAD-1CC9FB8B9C2C}" type="presOf" srcId="{92F8C8AD-A1B3-4C03-96A4-FD3AE846DEC0}" destId="{1BD5D2BF-AC22-416B-80C0-EF8983EBFC4B}" srcOrd="0" destOrd="0" presId="urn:microsoft.com/office/officeart/2018/2/layout/IconVerticalSolidList"/>
    <dgm:cxn modelId="{617BCABF-705A-43C5-BF9C-136A762EAFA8}" srcId="{65D783B7-ADD2-4F86-A580-F7F87E8CD67D}" destId="{92F8C8AD-A1B3-4C03-96A4-FD3AE846DEC0}" srcOrd="1" destOrd="0" parTransId="{C721D144-8C71-4A6E-B2A2-313479FC2918}" sibTransId="{FA5D9C74-97CE-49D5-9084-3F5B0746F9E4}"/>
    <dgm:cxn modelId="{816FA1C9-01DB-42EA-9AD9-05E1C6E8E4E1}" type="presOf" srcId="{5EF980FE-4BF1-4CC6-A8E6-5A1A5767736D}" destId="{BB0323AC-5691-469E-910E-DA598655AB73}" srcOrd="0" destOrd="0" presId="urn:microsoft.com/office/officeart/2018/2/layout/IconVerticalSolidList"/>
    <dgm:cxn modelId="{3DFE61EE-55B0-4DA6-A13C-3AC25A6CAFDF}" type="presOf" srcId="{65D783B7-ADD2-4F86-A580-F7F87E8CD67D}" destId="{B9294773-A70D-414B-AC11-4C091869FD99}" srcOrd="0" destOrd="0" presId="urn:microsoft.com/office/officeart/2018/2/layout/IconVerticalSolidList"/>
    <dgm:cxn modelId="{06CC3BD0-691C-4C1C-874B-719BB3448281}" type="presParOf" srcId="{B9294773-A70D-414B-AC11-4C091869FD99}" destId="{B39B8C66-B905-4B58-80DE-B1B2E4EDE152}" srcOrd="0" destOrd="0" presId="urn:microsoft.com/office/officeart/2018/2/layout/IconVerticalSolidList"/>
    <dgm:cxn modelId="{7DD989F3-2224-40C1-B619-7B1BC87B2FE2}" type="presParOf" srcId="{B39B8C66-B905-4B58-80DE-B1B2E4EDE152}" destId="{06BECC06-9F40-4394-8E1B-9E50A64D1263}" srcOrd="0" destOrd="0" presId="urn:microsoft.com/office/officeart/2018/2/layout/IconVerticalSolidList"/>
    <dgm:cxn modelId="{33AF3C0A-A36A-47C6-A61F-54D0EFCB9640}" type="presParOf" srcId="{B39B8C66-B905-4B58-80DE-B1B2E4EDE152}" destId="{438D8B77-198A-4996-9B60-39ABFDC480EF}" srcOrd="1" destOrd="0" presId="urn:microsoft.com/office/officeart/2018/2/layout/IconVerticalSolidList"/>
    <dgm:cxn modelId="{80F12B45-BB05-4702-8850-9512F1C5EDAF}" type="presParOf" srcId="{B39B8C66-B905-4B58-80DE-B1B2E4EDE152}" destId="{8AE96A37-16E0-4DE5-886A-F9DC56314293}" srcOrd="2" destOrd="0" presId="urn:microsoft.com/office/officeart/2018/2/layout/IconVerticalSolidList"/>
    <dgm:cxn modelId="{50F70191-BBD4-4B5F-A66A-6B52DD736C06}" type="presParOf" srcId="{B39B8C66-B905-4B58-80DE-B1B2E4EDE152}" destId="{BB0323AC-5691-469E-910E-DA598655AB73}" srcOrd="3" destOrd="0" presId="urn:microsoft.com/office/officeart/2018/2/layout/IconVerticalSolidList"/>
    <dgm:cxn modelId="{C06E794C-E7FE-45FB-A805-AFB4742822B5}" type="presParOf" srcId="{B9294773-A70D-414B-AC11-4C091869FD99}" destId="{06910883-DD80-483E-92FA-B0B7D51261CC}" srcOrd="1" destOrd="0" presId="urn:microsoft.com/office/officeart/2018/2/layout/IconVerticalSolidList"/>
    <dgm:cxn modelId="{31F27BE9-D4B8-465D-927B-6F9A7A25E694}" type="presParOf" srcId="{B9294773-A70D-414B-AC11-4C091869FD99}" destId="{07D25ABD-B866-49AE-97D1-E9D1D4988AFF}" srcOrd="2" destOrd="0" presId="urn:microsoft.com/office/officeart/2018/2/layout/IconVerticalSolidList"/>
    <dgm:cxn modelId="{A2E4294F-0904-4975-8866-D5C044A3F0ED}" type="presParOf" srcId="{07D25ABD-B866-49AE-97D1-E9D1D4988AFF}" destId="{4569EF9B-C002-47D0-B62E-8ED2394D00CF}" srcOrd="0" destOrd="0" presId="urn:microsoft.com/office/officeart/2018/2/layout/IconVerticalSolidList"/>
    <dgm:cxn modelId="{C0A8EDF2-7E8B-4DFF-BE60-E77028D7C95E}" type="presParOf" srcId="{07D25ABD-B866-49AE-97D1-E9D1D4988AFF}" destId="{450FD750-8A88-4E14-8EC7-8FCAD26C3A5F}" srcOrd="1" destOrd="0" presId="urn:microsoft.com/office/officeart/2018/2/layout/IconVerticalSolidList"/>
    <dgm:cxn modelId="{4FFCDC0C-A8D9-4FCC-88AB-A5179E53E664}" type="presParOf" srcId="{07D25ABD-B866-49AE-97D1-E9D1D4988AFF}" destId="{BC083106-1936-437A-9EBE-D64AEE9C372E}" srcOrd="2" destOrd="0" presId="urn:microsoft.com/office/officeart/2018/2/layout/IconVerticalSolidList"/>
    <dgm:cxn modelId="{AC90BAD5-62EE-4504-934F-33B2A1F0F05B}" type="presParOf" srcId="{07D25ABD-B866-49AE-97D1-E9D1D4988AFF}" destId="{1BD5D2BF-AC22-416B-80C0-EF8983EBFC4B}"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6133BB7-A17B-4BCF-A72C-5AC95E1BCEB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29A9C2E-FB66-4CC1-8409-7BCB196EAFEC}">
      <dgm:prSet custT="1"/>
      <dgm:spPr/>
      <dgm:t>
        <a:bodyPr/>
        <a:lstStyle/>
        <a:p>
          <a:pPr>
            <a:lnSpc>
              <a:spcPct val="100000"/>
            </a:lnSpc>
          </a:pPr>
          <a:r>
            <a:rPr lang="en-US" sz="2000" b="1" dirty="0">
              <a:latin typeface="Dava Sans" pitchFamily="50" charset="0"/>
            </a:rPr>
            <a:t>Event Listener</a:t>
          </a:r>
        </a:p>
      </dgm:t>
    </dgm:pt>
    <dgm:pt modelId="{05F167F4-BEA7-42F9-A13D-E843BBA6529F}" type="parTrans" cxnId="{831DC18C-0ED2-4AC9-80B2-58B61C7D0A5E}">
      <dgm:prSet/>
      <dgm:spPr/>
      <dgm:t>
        <a:bodyPr/>
        <a:lstStyle/>
        <a:p>
          <a:endParaRPr lang="en-US" sz="1600">
            <a:latin typeface="Dava Sans" pitchFamily="50" charset="0"/>
          </a:endParaRPr>
        </a:p>
      </dgm:t>
    </dgm:pt>
    <dgm:pt modelId="{A1731941-4E04-4B1E-B3EC-E0FA2DD5FF1D}" type="sibTrans" cxnId="{831DC18C-0ED2-4AC9-80B2-58B61C7D0A5E}">
      <dgm:prSet/>
      <dgm:spPr/>
      <dgm:t>
        <a:bodyPr/>
        <a:lstStyle/>
        <a:p>
          <a:endParaRPr lang="en-US" sz="1600">
            <a:latin typeface="Dava Sans" pitchFamily="50" charset="0"/>
          </a:endParaRPr>
        </a:p>
      </dgm:t>
    </dgm:pt>
    <dgm:pt modelId="{447025F4-8ECC-4D0D-812F-3CA34A32AE6C}">
      <dgm:prSet custT="1"/>
      <dgm:spPr/>
      <dgm:t>
        <a:bodyPr/>
        <a:lstStyle/>
        <a:p>
          <a:pPr>
            <a:lnSpc>
              <a:spcPct val="100000"/>
            </a:lnSpc>
          </a:pPr>
          <a:r>
            <a:rPr lang="en-US" sz="1600" dirty="0">
              <a:latin typeface="Dava Sans" pitchFamily="50" charset="0"/>
            </a:rPr>
            <a:t>An </a:t>
          </a:r>
          <a:r>
            <a:rPr lang="en-US" sz="1600" b="1" dirty="0">
              <a:latin typeface="Dava Sans" pitchFamily="50" charset="0"/>
            </a:rPr>
            <a:t>event listener</a:t>
          </a:r>
          <a:r>
            <a:rPr lang="en-US" sz="1600" dirty="0">
              <a:latin typeface="Dava Sans" pitchFamily="50" charset="0"/>
            </a:rPr>
            <a:t> is a function that listens for a specific </a:t>
          </a:r>
          <a:r>
            <a:rPr lang="en-US" sz="1600" b="1" dirty="0">
              <a:latin typeface="Dava Sans" pitchFamily="50" charset="0"/>
            </a:rPr>
            <a:t>event</a:t>
          </a:r>
          <a:r>
            <a:rPr lang="en-US" sz="1600" dirty="0">
              <a:latin typeface="Dava Sans" pitchFamily="50" charset="0"/>
            </a:rPr>
            <a:t> on an element and runs a </a:t>
          </a:r>
          <a:r>
            <a:rPr lang="en-US" sz="1600" b="1" dirty="0">
              <a:latin typeface="Dava Sans" pitchFamily="50" charset="0"/>
            </a:rPr>
            <a:t>callback</a:t>
          </a:r>
          <a:r>
            <a:rPr lang="en-US" sz="1600" dirty="0">
              <a:latin typeface="Dava Sans" pitchFamily="50" charset="0"/>
            </a:rPr>
            <a:t> function when the event occurs.</a:t>
          </a:r>
        </a:p>
      </dgm:t>
    </dgm:pt>
    <dgm:pt modelId="{E4199A63-89E5-456F-8EC9-4071D39F3A98}" type="parTrans" cxnId="{F3EBC779-A49B-4B0A-B29A-C47482970184}">
      <dgm:prSet/>
      <dgm:spPr/>
      <dgm:t>
        <a:bodyPr/>
        <a:lstStyle/>
        <a:p>
          <a:endParaRPr lang="en-US" sz="1600">
            <a:latin typeface="Dava Sans" pitchFamily="50" charset="0"/>
          </a:endParaRPr>
        </a:p>
      </dgm:t>
    </dgm:pt>
    <dgm:pt modelId="{5D37CD31-11EC-4562-8577-E59FFCB3CDDD}" type="sibTrans" cxnId="{F3EBC779-A49B-4B0A-B29A-C47482970184}">
      <dgm:prSet/>
      <dgm:spPr/>
      <dgm:t>
        <a:bodyPr/>
        <a:lstStyle/>
        <a:p>
          <a:endParaRPr lang="en-US" sz="1600">
            <a:latin typeface="Dava Sans" pitchFamily="50" charset="0"/>
          </a:endParaRPr>
        </a:p>
      </dgm:t>
    </dgm:pt>
    <dgm:pt modelId="{CBA877F2-8B67-4539-94DA-CBD5641BD572}" type="pres">
      <dgm:prSet presAssocID="{66133BB7-A17B-4BCF-A72C-5AC95E1BCEB9}" presName="root" presStyleCnt="0">
        <dgm:presLayoutVars>
          <dgm:dir/>
          <dgm:resizeHandles val="exact"/>
        </dgm:presLayoutVars>
      </dgm:prSet>
      <dgm:spPr/>
    </dgm:pt>
    <dgm:pt modelId="{57AE35A6-5CF4-49E0-A8C6-186E8BA3BFA2}" type="pres">
      <dgm:prSet presAssocID="{B29A9C2E-FB66-4CC1-8409-7BCB196EAFEC}" presName="compNode" presStyleCnt="0"/>
      <dgm:spPr/>
    </dgm:pt>
    <dgm:pt modelId="{2B40E190-326F-4D4C-9921-1FC954AA59CB}" type="pres">
      <dgm:prSet presAssocID="{B29A9C2E-FB66-4CC1-8409-7BCB196EAFEC}" presName="bgRect" presStyleLbl="bgShp" presStyleIdx="0" presStyleCnt="2" custLinFactNeighborX="-152" custLinFactNeighborY="-1376"/>
      <dgm:spPr/>
    </dgm:pt>
    <dgm:pt modelId="{5FD0B1EB-26C5-4D3C-8943-1282C7DCC528}" type="pres">
      <dgm:prSet presAssocID="{B29A9C2E-FB66-4CC1-8409-7BCB196EAFE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phones"/>
        </a:ext>
      </dgm:extLst>
    </dgm:pt>
    <dgm:pt modelId="{C72D2373-3DAD-4F59-A3C7-73194BC570A3}" type="pres">
      <dgm:prSet presAssocID="{B29A9C2E-FB66-4CC1-8409-7BCB196EAFEC}" presName="spaceRect" presStyleCnt="0"/>
      <dgm:spPr/>
    </dgm:pt>
    <dgm:pt modelId="{D77A7F50-926B-4255-BFB2-541A089531E4}" type="pres">
      <dgm:prSet presAssocID="{B29A9C2E-FB66-4CC1-8409-7BCB196EAFEC}" presName="parTx" presStyleLbl="revTx" presStyleIdx="0" presStyleCnt="2">
        <dgm:presLayoutVars>
          <dgm:chMax val="0"/>
          <dgm:chPref val="0"/>
        </dgm:presLayoutVars>
      </dgm:prSet>
      <dgm:spPr/>
    </dgm:pt>
    <dgm:pt modelId="{19607E60-8151-46C8-820B-315B987BC6AF}" type="pres">
      <dgm:prSet presAssocID="{A1731941-4E04-4B1E-B3EC-E0FA2DD5FF1D}" presName="sibTrans" presStyleCnt="0"/>
      <dgm:spPr/>
    </dgm:pt>
    <dgm:pt modelId="{DD05118D-0F97-409A-A3A5-CFD22D92A199}" type="pres">
      <dgm:prSet presAssocID="{447025F4-8ECC-4D0D-812F-3CA34A32AE6C}" presName="compNode" presStyleCnt="0"/>
      <dgm:spPr/>
    </dgm:pt>
    <dgm:pt modelId="{2D16D02D-578D-434D-BCA7-7C63D79695D6}" type="pres">
      <dgm:prSet presAssocID="{447025F4-8ECC-4D0D-812F-3CA34A32AE6C}" presName="bgRect" presStyleLbl="bgShp" presStyleIdx="1" presStyleCnt="2"/>
      <dgm:spPr/>
    </dgm:pt>
    <dgm:pt modelId="{703E1D75-B481-455E-9C7A-BD217FB2E688}" type="pres">
      <dgm:prSet presAssocID="{447025F4-8ECC-4D0D-812F-3CA34A32AE6C}"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
        </a:ext>
      </dgm:extLst>
    </dgm:pt>
    <dgm:pt modelId="{131ABD66-710E-43A6-9860-C037E411DD29}" type="pres">
      <dgm:prSet presAssocID="{447025F4-8ECC-4D0D-812F-3CA34A32AE6C}" presName="spaceRect" presStyleCnt="0"/>
      <dgm:spPr/>
    </dgm:pt>
    <dgm:pt modelId="{45CA8FD4-278A-44A1-8585-4330BD834DD4}" type="pres">
      <dgm:prSet presAssocID="{447025F4-8ECC-4D0D-812F-3CA34A32AE6C}" presName="parTx" presStyleLbl="revTx" presStyleIdx="1" presStyleCnt="2">
        <dgm:presLayoutVars>
          <dgm:chMax val="0"/>
          <dgm:chPref val="0"/>
        </dgm:presLayoutVars>
      </dgm:prSet>
      <dgm:spPr/>
    </dgm:pt>
  </dgm:ptLst>
  <dgm:cxnLst>
    <dgm:cxn modelId="{83679472-DA2B-4626-998E-C2518341436B}" type="presOf" srcId="{66133BB7-A17B-4BCF-A72C-5AC95E1BCEB9}" destId="{CBA877F2-8B67-4539-94DA-CBD5641BD572}" srcOrd="0" destOrd="0" presId="urn:microsoft.com/office/officeart/2018/2/layout/IconVerticalSolidList"/>
    <dgm:cxn modelId="{5A9A6976-C7E4-4686-B15B-349A2E51E628}" type="presOf" srcId="{B29A9C2E-FB66-4CC1-8409-7BCB196EAFEC}" destId="{D77A7F50-926B-4255-BFB2-541A089531E4}" srcOrd="0" destOrd="0" presId="urn:microsoft.com/office/officeart/2018/2/layout/IconVerticalSolidList"/>
    <dgm:cxn modelId="{F3EBC779-A49B-4B0A-B29A-C47482970184}" srcId="{66133BB7-A17B-4BCF-A72C-5AC95E1BCEB9}" destId="{447025F4-8ECC-4D0D-812F-3CA34A32AE6C}" srcOrd="1" destOrd="0" parTransId="{E4199A63-89E5-456F-8EC9-4071D39F3A98}" sibTransId="{5D37CD31-11EC-4562-8577-E59FFCB3CDDD}"/>
    <dgm:cxn modelId="{831DC18C-0ED2-4AC9-80B2-58B61C7D0A5E}" srcId="{66133BB7-A17B-4BCF-A72C-5AC95E1BCEB9}" destId="{B29A9C2E-FB66-4CC1-8409-7BCB196EAFEC}" srcOrd="0" destOrd="0" parTransId="{05F167F4-BEA7-42F9-A13D-E843BBA6529F}" sibTransId="{A1731941-4E04-4B1E-B3EC-E0FA2DD5FF1D}"/>
    <dgm:cxn modelId="{314BFBAC-1B1D-4322-9106-D4A21CD0F3A3}" type="presOf" srcId="{447025F4-8ECC-4D0D-812F-3CA34A32AE6C}" destId="{45CA8FD4-278A-44A1-8585-4330BD834DD4}" srcOrd="0" destOrd="0" presId="urn:microsoft.com/office/officeart/2018/2/layout/IconVerticalSolidList"/>
    <dgm:cxn modelId="{BE928D39-1174-4A45-842B-9F2DBA0965EF}" type="presParOf" srcId="{CBA877F2-8B67-4539-94DA-CBD5641BD572}" destId="{57AE35A6-5CF4-49E0-A8C6-186E8BA3BFA2}" srcOrd="0" destOrd="0" presId="urn:microsoft.com/office/officeart/2018/2/layout/IconVerticalSolidList"/>
    <dgm:cxn modelId="{C3D6A5DB-5DF0-4F50-A8DC-04EF46943349}" type="presParOf" srcId="{57AE35A6-5CF4-49E0-A8C6-186E8BA3BFA2}" destId="{2B40E190-326F-4D4C-9921-1FC954AA59CB}" srcOrd="0" destOrd="0" presId="urn:microsoft.com/office/officeart/2018/2/layout/IconVerticalSolidList"/>
    <dgm:cxn modelId="{C551856B-30E5-45DC-99B3-C04A06CC0728}" type="presParOf" srcId="{57AE35A6-5CF4-49E0-A8C6-186E8BA3BFA2}" destId="{5FD0B1EB-26C5-4D3C-8943-1282C7DCC528}" srcOrd="1" destOrd="0" presId="urn:microsoft.com/office/officeart/2018/2/layout/IconVerticalSolidList"/>
    <dgm:cxn modelId="{7B79A6AA-D6AE-4EC9-9E66-8EAE2645DF03}" type="presParOf" srcId="{57AE35A6-5CF4-49E0-A8C6-186E8BA3BFA2}" destId="{C72D2373-3DAD-4F59-A3C7-73194BC570A3}" srcOrd="2" destOrd="0" presId="urn:microsoft.com/office/officeart/2018/2/layout/IconVerticalSolidList"/>
    <dgm:cxn modelId="{F5965405-AD4E-4366-B1D5-C1011389CE67}" type="presParOf" srcId="{57AE35A6-5CF4-49E0-A8C6-186E8BA3BFA2}" destId="{D77A7F50-926B-4255-BFB2-541A089531E4}" srcOrd="3" destOrd="0" presId="urn:microsoft.com/office/officeart/2018/2/layout/IconVerticalSolidList"/>
    <dgm:cxn modelId="{DAF037C2-142F-4587-B6F7-7C45686B2640}" type="presParOf" srcId="{CBA877F2-8B67-4539-94DA-CBD5641BD572}" destId="{19607E60-8151-46C8-820B-315B987BC6AF}" srcOrd="1" destOrd="0" presId="urn:microsoft.com/office/officeart/2018/2/layout/IconVerticalSolidList"/>
    <dgm:cxn modelId="{C8D57C2A-2D14-4816-88E1-D0D31A3A15B8}" type="presParOf" srcId="{CBA877F2-8B67-4539-94DA-CBD5641BD572}" destId="{DD05118D-0F97-409A-A3A5-CFD22D92A199}" srcOrd="2" destOrd="0" presId="urn:microsoft.com/office/officeart/2018/2/layout/IconVerticalSolidList"/>
    <dgm:cxn modelId="{9F00C4F7-B066-4480-A538-AA1D0BC026E1}" type="presParOf" srcId="{DD05118D-0F97-409A-A3A5-CFD22D92A199}" destId="{2D16D02D-578D-434D-BCA7-7C63D79695D6}" srcOrd="0" destOrd="0" presId="urn:microsoft.com/office/officeart/2018/2/layout/IconVerticalSolidList"/>
    <dgm:cxn modelId="{3544D97D-4063-43DB-B9F7-CC00D50C6387}" type="presParOf" srcId="{DD05118D-0F97-409A-A3A5-CFD22D92A199}" destId="{703E1D75-B481-455E-9C7A-BD217FB2E688}" srcOrd="1" destOrd="0" presId="urn:microsoft.com/office/officeart/2018/2/layout/IconVerticalSolidList"/>
    <dgm:cxn modelId="{B4807E6C-64B1-4A40-85F4-AD2259BA588A}" type="presParOf" srcId="{DD05118D-0F97-409A-A3A5-CFD22D92A199}" destId="{131ABD66-710E-43A6-9860-C037E411DD29}" srcOrd="2" destOrd="0" presId="urn:microsoft.com/office/officeart/2018/2/layout/IconVerticalSolidList"/>
    <dgm:cxn modelId="{BD494095-923F-47F8-9930-63AB7726D0C7}" type="presParOf" srcId="{DD05118D-0F97-409A-A3A5-CFD22D92A199}" destId="{45CA8FD4-278A-44A1-8585-4330BD834DD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6BB248-636F-4C81-B41B-968171EC7B3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C8E656A-14A2-4FB5-8005-4F49C333A4FF}">
      <dgm:prSet custT="1"/>
      <dgm:spPr/>
      <dgm:t>
        <a:bodyPr/>
        <a:lstStyle/>
        <a:p>
          <a:pPr>
            <a:lnSpc>
              <a:spcPct val="100000"/>
            </a:lnSpc>
          </a:pPr>
          <a:r>
            <a:rPr lang="en-US" sz="2000" b="1" dirty="0">
              <a:latin typeface="Dava Sans" pitchFamily="50" charset="0"/>
            </a:rPr>
            <a:t>What is an Event Handler?</a:t>
          </a:r>
          <a:endParaRPr lang="en-US" sz="2000" dirty="0">
            <a:latin typeface="Dava Sans" pitchFamily="50" charset="0"/>
          </a:endParaRPr>
        </a:p>
      </dgm:t>
    </dgm:pt>
    <dgm:pt modelId="{FFC6E7F2-6C3C-4056-B18B-2218972A407C}" type="parTrans" cxnId="{6375065A-172B-4DC9-AC5B-EAF884D9A83A}">
      <dgm:prSet/>
      <dgm:spPr/>
      <dgm:t>
        <a:bodyPr/>
        <a:lstStyle/>
        <a:p>
          <a:endParaRPr lang="en-US"/>
        </a:p>
      </dgm:t>
    </dgm:pt>
    <dgm:pt modelId="{ACFB71E9-113A-4A51-8224-C11615619D1F}" type="sibTrans" cxnId="{6375065A-172B-4DC9-AC5B-EAF884D9A83A}">
      <dgm:prSet/>
      <dgm:spPr/>
      <dgm:t>
        <a:bodyPr/>
        <a:lstStyle/>
        <a:p>
          <a:endParaRPr lang="en-US"/>
        </a:p>
      </dgm:t>
    </dgm:pt>
    <dgm:pt modelId="{9CB0958A-5D95-48BB-B301-62549AB4CCA1}">
      <dgm:prSet custT="1"/>
      <dgm:spPr/>
      <dgm:t>
        <a:bodyPr/>
        <a:lstStyle/>
        <a:p>
          <a:pPr>
            <a:lnSpc>
              <a:spcPct val="100000"/>
            </a:lnSpc>
          </a:pPr>
          <a:r>
            <a:rPr lang="en-US" sz="1800" dirty="0">
              <a:latin typeface="Dava Sans" pitchFamily="50" charset="0"/>
            </a:rPr>
            <a:t>An </a:t>
          </a:r>
          <a:r>
            <a:rPr lang="en-US" sz="1800" b="1" dirty="0">
              <a:latin typeface="Dava Sans" pitchFamily="50" charset="0"/>
            </a:rPr>
            <a:t>event handler</a:t>
          </a:r>
          <a:r>
            <a:rPr lang="en-US" sz="1800" dirty="0">
              <a:latin typeface="Dava Sans" pitchFamily="50" charset="0"/>
            </a:rPr>
            <a:t> is the actual </a:t>
          </a:r>
          <a:r>
            <a:rPr lang="en-US" sz="1800" b="1" dirty="0">
              <a:latin typeface="Dava Sans" pitchFamily="50" charset="0"/>
            </a:rPr>
            <a:t>function</a:t>
          </a:r>
          <a:r>
            <a:rPr lang="en-US" sz="1800" dirty="0">
              <a:latin typeface="Dava Sans" pitchFamily="50" charset="0"/>
            </a:rPr>
            <a:t> that runs when the event occurs</a:t>
          </a:r>
          <a:r>
            <a:rPr lang="en-US" sz="1900" dirty="0">
              <a:latin typeface="Dava Sans" pitchFamily="50" charset="0"/>
            </a:rPr>
            <a:t>.</a:t>
          </a:r>
        </a:p>
      </dgm:t>
    </dgm:pt>
    <dgm:pt modelId="{E90FA1FE-F3F7-4ED1-B0C4-D5D301E5CEEB}" type="parTrans" cxnId="{21E6345F-8F7B-4D79-8C2F-A43BB8D02377}">
      <dgm:prSet/>
      <dgm:spPr/>
      <dgm:t>
        <a:bodyPr/>
        <a:lstStyle/>
        <a:p>
          <a:endParaRPr lang="en-US"/>
        </a:p>
      </dgm:t>
    </dgm:pt>
    <dgm:pt modelId="{AF7ABBE7-A187-4E2F-9F49-D7E722A5731B}" type="sibTrans" cxnId="{21E6345F-8F7B-4D79-8C2F-A43BB8D02377}">
      <dgm:prSet/>
      <dgm:spPr/>
      <dgm:t>
        <a:bodyPr/>
        <a:lstStyle/>
        <a:p>
          <a:endParaRPr lang="en-US"/>
        </a:p>
      </dgm:t>
    </dgm:pt>
    <dgm:pt modelId="{3A70B9FA-A5D2-413B-AC4F-B68570745F44}">
      <dgm:prSet custT="1"/>
      <dgm:spPr/>
      <dgm:t>
        <a:bodyPr/>
        <a:lstStyle/>
        <a:p>
          <a:pPr>
            <a:lnSpc>
              <a:spcPct val="100000"/>
            </a:lnSpc>
          </a:pPr>
          <a:r>
            <a:rPr lang="en-US" sz="1800" dirty="0">
              <a:latin typeface="Dava Sans" pitchFamily="50" charset="0"/>
            </a:rPr>
            <a:t>There are two main ways to define it :</a:t>
          </a:r>
        </a:p>
      </dgm:t>
    </dgm:pt>
    <dgm:pt modelId="{128A561D-7854-4F33-9158-1CDD1CF69534}" type="parTrans" cxnId="{C919F5CE-158F-4A21-9069-449C4EDA8062}">
      <dgm:prSet/>
      <dgm:spPr/>
      <dgm:t>
        <a:bodyPr/>
        <a:lstStyle/>
        <a:p>
          <a:endParaRPr lang="en-US"/>
        </a:p>
      </dgm:t>
    </dgm:pt>
    <dgm:pt modelId="{2FF402AA-8AD0-46AA-BE18-750EDD426097}" type="sibTrans" cxnId="{C919F5CE-158F-4A21-9069-449C4EDA8062}">
      <dgm:prSet/>
      <dgm:spPr/>
      <dgm:t>
        <a:bodyPr/>
        <a:lstStyle/>
        <a:p>
          <a:endParaRPr lang="en-US"/>
        </a:p>
      </dgm:t>
    </dgm:pt>
    <dgm:pt modelId="{928ACFB5-1A41-40F6-A4E6-8610D14E7A9A}" type="pres">
      <dgm:prSet presAssocID="{756BB248-636F-4C81-B41B-968171EC7B31}" presName="root" presStyleCnt="0">
        <dgm:presLayoutVars>
          <dgm:dir/>
          <dgm:resizeHandles val="exact"/>
        </dgm:presLayoutVars>
      </dgm:prSet>
      <dgm:spPr/>
    </dgm:pt>
    <dgm:pt modelId="{856B5434-7392-41E7-A149-3F78E9F33AC0}" type="pres">
      <dgm:prSet presAssocID="{DC8E656A-14A2-4FB5-8005-4F49C333A4FF}" presName="compNode" presStyleCnt="0"/>
      <dgm:spPr/>
    </dgm:pt>
    <dgm:pt modelId="{4076D6D0-AE31-4A2B-A387-05E8DA7368B4}" type="pres">
      <dgm:prSet presAssocID="{DC8E656A-14A2-4FB5-8005-4F49C333A4FF}" presName="bgRect" presStyleLbl="bgShp" presStyleIdx="0" presStyleCnt="3"/>
      <dgm:spPr/>
    </dgm:pt>
    <dgm:pt modelId="{B17287B4-B0E7-4C45-9AD0-9FC03748776D}" type="pres">
      <dgm:prSet presAssocID="{DC8E656A-14A2-4FB5-8005-4F49C333A4F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ll center"/>
        </a:ext>
      </dgm:extLst>
    </dgm:pt>
    <dgm:pt modelId="{6A887BDF-0118-41D2-A07E-3CD369E92BA8}" type="pres">
      <dgm:prSet presAssocID="{DC8E656A-14A2-4FB5-8005-4F49C333A4FF}" presName="spaceRect" presStyleCnt="0"/>
      <dgm:spPr/>
    </dgm:pt>
    <dgm:pt modelId="{FE7B208E-0DFB-404B-9F87-ADEF4150A3E2}" type="pres">
      <dgm:prSet presAssocID="{DC8E656A-14A2-4FB5-8005-4F49C333A4FF}" presName="parTx" presStyleLbl="revTx" presStyleIdx="0" presStyleCnt="3">
        <dgm:presLayoutVars>
          <dgm:chMax val="0"/>
          <dgm:chPref val="0"/>
        </dgm:presLayoutVars>
      </dgm:prSet>
      <dgm:spPr/>
    </dgm:pt>
    <dgm:pt modelId="{ADD3E2BB-8084-4633-9214-B814327EC84F}" type="pres">
      <dgm:prSet presAssocID="{ACFB71E9-113A-4A51-8224-C11615619D1F}" presName="sibTrans" presStyleCnt="0"/>
      <dgm:spPr/>
    </dgm:pt>
    <dgm:pt modelId="{F62DBBB2-513A-4FC8-8078-EB5B0A5844C3}" type="pres">
      <dgm:prSet presAssocID="{9CB0958A-5D95-48BB-B301-62549AB4CCA1}" presName="compNode" presStyleCnt="0"/>
      <dgm:spPr/>
    </dgm:pt>
    <dgm:pt modelId="{0BA5604B-D562-4F89-AAEA-D9BE6997ECD3}" type="pres">
      <dgm:prSet presAssocID="{9CB0958A-5D95-48BB-B301-62549AB4CCA1}" presName="bgRect" presStyleLbl="bgShp" presStyleIdx="1" presStyleCnt="3"/>
      <dgm:spPr/>
    </dgm:pt>
    <dgm:pt modelId="{4E222384-CF4F-404B-AB8E-6945F4859431}" type="pres">
      <dgm:prSet presAssocID="{9CB0958A-5D95-48BB-B301-62549AB4CCA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58945E97-1658-4CBC-86D2-F325E9C65912}" type="pres">
      <dgm:prSet presAssocID="{9CB0958A-5D95-48BB-B301-62549AB4CCA1}" presName="spaceRect" presStyleCnt="0"/>
      <dgm:spPr/>
    </dgm:pt>
    <dgm:pt modelId="{63F8E9D6-CEEB-44A2-BFE2-806A561F8B35}" type="pres">
      <dgm:prSet presAssocID="{9CB0958A-5D95-48BB-B301-62549AB4CCA1}" presName="parTx" presStyleLbl="revTx" presStyleIdx="1" presStyleCnt="3">
        <dgm:presLayoutVars>
          <dgm:chMax val="0"/>
          <dgm:chPref val="0"/>
        </dgm:presLayoutVars>
      </dgm:prSet>
      <dgm:spPr/>
    </dgm:pt>
    <dgm:pt modelId="{D8D4A8D0-D6F4-451B-ABDE-C0519DF1BA3B}" type="pres">
      <dgm:prSet presAssocID="{AF7ABBE7-A187-4E2F-9F49-D7E722A5731B}" presName="sibTrans" presStyleCnt="0"/>
      <dgm:spPr/>
    </dgm:pt>
    <dgm:pt modelId="{2F718DDD-9D39-4C5A-B0CF-65D6E04C9F67}" type="pres">
      <dgm:prSet presAssocID="{3A70B9FA-A5D2-413B-AC4F-B68570745F44}" presName="compNode" presStyleCnt="0"/>
      <dgm:spPr/>
    </dgm:pt>
    <dgm:pt modelId="{EE69F345-C4CB-491E-931B-1386AE69A1E3}" type="pres">
      <dgm:prSet presAssocID="{3A70B9FA-A5D2-413B-AC4F-B68570745F44}" presName="bgRect" presStyleLbl="bgShp" presStyleIdx="2" presStyleCnt="3"/>
      <dgm:spPr/>
    </dgm:pt>
    <dgm:pt modelId="{83D81D14-26C7-4010-B4F0-56CBBA7035FE}" type="pres">
      <dgm:prSet presAssocID="{3A70B9FA-A5D2-413B-AC4F-B68570745F4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nnected"/>
        </a:ext>
      </dgm:extLst>
    </dgm:pt>
    <dgm:pt modelId="{867D4DAD-CDF0-4E91-B1F0-2D694FCA6490}" type="pres">
      <dgm:prSet presAssocID="{3A70B9FA-A5D2-413B-AC4F-B68570745F44}" presName="spaceRect" presStyleCnt="0"/>
      <dgm:spPr/>
    </dgm:pt>
    <dgm:pt modelId="{838D2641-3ED8-4E89-BBB5-6ECA86D41229}" type="pres">
      <dgm:prSet presAssocID="{3A70B9FA-A5D2-413B-AC4F-B68570745F44}" presName="parTx" presStyleLbl="revTx" presStyleIdx="2" presStyleCnt="3">
        <dgm:presLayoutVars>
          <dgm:chMax val="0"/>
          <dgm:chPref val="0"/>
        </dgm:presLayoutVars>
      </dgm:prSet>
      <dgm:spPr/>
    </dgm:pt>
  </dgm:ptLst>
  <dgm:cxnLst>
    <dgm:cxn modelId="{6BB36220-D9CF-4F21-8686-81749A988FAA}" type="presOf" srcId="{3A70B9FA-A5D2-413B-AC4F-B68570745F44}" destId="{838D2641-3ED8-4E89-BBB5-6ECA86D41229}" srcOrd="0" destOrd="0" presId="urn:microsoft.com/office/officeart/2018/2/layout/IconVerticalSolidList"/>
    <dgm:cxn modelId="{D502F526-2972-42EE-A52F-94078C69F377}" type="presOf" srcId="{756BB248-636F-4C81-B41B-968171EC7B31}" destId="{928ACFB5-1A41-40F6-A4E6-8610D14E7A9A}" srcOrd="0" destOrd="0" presId="urn:microsoft.com/office/officeart/2018/2/layout/IconVerticalSolidList"/>
    <dgm:cxn modelId="{21E6345F-8F7B-4D79-8C2F-A43BB8D02377}" srcId="{756BB248-636F-4C81-B41B-968171EC7B31}" destId="{9CB0958A-5D95-48BB-B301-62549AB4CCA1}" srcOrd="1" destOrd="0" parTransId="{E90FA1FE-F3F7-4ED1-B0C4-D5D301E5CEEB}" sibTransId="{AF7ABBE7-A187-4E2F-9F49-D7E722A5731B}"/>
    <dgm:cxn modelId="{6375065A-172B-4DC9-AC5B-EAF884D9A83A}" srcId="{756BB248-636F-4C81-B41B-968171EC7B31}" destId="{DC8E656A-14A2-4FB5-8005-4F49C333A4FF}" srcOrd="0" destOrd="0" parTransId="{FFC6E7F2-6C3C-4056-B18B-2218972A407C}" sibTransId="{ACFB71E9-113A-4A51-8224-C11615619D1F}"/>
    <dgm:cxn modelId="{F6C278C2-E96E-4052-BE4E-DA690965DDF7}" type="presOf" srcId="{9CB0958A-5D95-48BB-B301-62549AB4CCA1}" destId="{63F8E9D6-CEEB-44A2-BFE2-806A561F8B35}" srcOrd="0" destOrd="0" presId="urn:microsoft.com/office/officeart/2018/2/layout/IconVerticalSolidList"/>
    <dgm:cxn modelId="{C919F5CE-158F-4A21-9069-449C4EDA8062}" srcId="{756BB248-636F-4C81-B41B-968171EC7B31}" destId="{3A70B9FA-A5D2-413B-AC4F-B68570745F44}" srcOrd="2" destOrd="0" parTransId="{128A561D-7854-4F33-9158-1CDD1CF69534}" sibTransId="{2FF402AA-8AD0-46AA-BE18-750EDD426097}"/>
    <dgm:cxn modelId="{BB96B3E5-6525-4D2D-9B4C-9A5720188749}" type="presOf" srcId="{DC8E656A-14A2-4FB5-8005-4F49C333A4FF}" destId="{FE7B208E-0DFB-404B-9F87-ADEF4150A3E2}" srcOrd="0" destOrd="0" presId="urn:microsoft.com/office/officeart/2018/2/layout/IconVerticalSolidList"/>
    <dgm:cxn modelId="{A6B5D6F6-0351-4B07-9FA1-5B198863EC19}" type="presParOf" srcId="{928ACFB5-1A41-40F6-A4E6-8610D14E7A9A}" destId="{856B5434-7392-41E7-A149-3F78E9F33AC0}" srcOrd="0" destOrd="0" presId="urn:microsoft.com/office/officeart/2018/2/layout/IconVerticalSolidList"/>
    <dgm:cxn modelId="{563E5D0C-8A66-492C-B5D0-7A972CD2EEA1}" type="presParOf" srcId="{856B5434-7392-41E7-A149-3F78E9F33AC0}" destId="{4076D6D0-AE31-4A2B-A387-05E8DA7368B4}" srcOrd="0" destOrd="0" presId="urn:microsoft.com/office/officeart/2018/2/layout/IconVerticalSolidList"/>
    <dgm:cxn modelId="{295C6F5A-D635-477D-83F8-045B38CB09D8}" type="presParOf" srcId="{856B5434-7392-41E7-A149-3F78E9F33AC0}" destId="{B17287B4-B0E7-4C45-9AD0-9FC03748776D}" srcOrd="1" destOrd="0" presId="urn:microsoft.com/office/officeart/2018/2/layout/IconVerticalSolidList"/>
    <dgm:cxn modelId="{A5BB5881-963F-4EF3-9D6E-3E7C2BEAA8E9}" type="presParOf" srcId="{856B5434-7392-41E7-A149-3F78E9F33AC0}" destId="{6A887BDF-0118-41D2-A07E-3CD369E92BA8}" srcOrd="2" destOrd="0" presId="urn:microsoft.com/office/officeart/2018/2/layout/IconVerticalSolidList"/>
    <dgm:cxn modelId="{017A7E1B-9550-43E1-8078-4EFD2950EDFA}" type="presParOf" srcId="{856B5434-7392-41E7-A149-3F78E9F33AC0}" destId="{FE7B208E-0DFB-404B-9F87-ADEF4150A3E2}" srcOrd="3" destOrd="0" presId="urn:microsoft.com/office/officeart/2018/2/layout/IconVerticalSolidList"/>
    <dgm:cxn modelId="{7C5B7244-9B92-49E0-AA64-23738987E2AE}" type="presParOf" srcId="{928ACFB5-1A41-40F6-A4E6-8610D14E7A9A}" destId="{ADD3E2BB-8084-4633-9214-B814327EC84F}" srcOrd="1" destOrd="0" presId="urn:microsoft.com/office/officeart/2018/2/layout/IconVerticalSolidList"/>
    <dgm:cxn modelId="{B69F7C33-2ED4-49FE-A284-3CDF3E03B79C}" type="presParOf" srcId="{928ACFB5-1A41-40F6-A4E6-8610D14E7A9A}" destId="{F62DBBB2-513A-4FC8-8078-EB5B0A5844C3}" srcOrd="2" destOrd="0" presId="urn:microsoft.com/office/officeart/2018/2/layout/IconVerticalSolidList"/>
    <dgm:cxn modelId="{82DAAFE8-ED7F-4DC0-A61C-CCD6D52F5D25}" type="presParOf" srcId="{F62DBBB2-513A-4FC8-8078-EB5B0A5844C3}" destId="{0BA5604B-D562-4F89-AAEA-D9BE6997ECD3}" srcOrd="0" destOrd="0" presId="urn:microsoft.com/office/officeart/2018/2/layout/IconVerticalSolidList"/>
    <dgm:cxn modelId="{038EB0D7-C391-4D13-8932-819760D0B348}" type="presParOf" srcId="{F62DBBB2-513A-4FC8-8078-EB5B0A5844C3}" destId="{4E222384-CF4F-404B-AB8E-6945F4859431}" srcOrd="1" destOrd="0" presId="urn:microsoft.com/office/officeart/2018/2/layout/IconVerticalSolidList"/>
    <dgm:cxn modelId="{598DF5EF-35AC-456D-92BA-294736D063EF}" type="presParOf" srcId="{F62DBBB2-513A-4FC8-8078-EB5B0A5844C3}" destId="{58945E97-1658-4CBC-86D2-F325E9C65912}" srcOrd="2" destOrd="0" presId="urn:microsoft.com/office/officeart/2018/2/layout/IconVerticalSolidList"/>
    <dgm:cxn modelId="{63D7DB4D-0A42-4D0C-9542-17D19D7ADBC0}" type="presParOf" srcId="{F62DBBB2-513A-4FC8-8078-EB5B0A5844C3}" destId="{63F8E9D6-CEEB-44A2-BFE2-806A561F8B35}" srcOrd="3" destOrd="0" presId="urn:microsoft.com/office/officeart/2018/2/layout/IconVerticalSolidList"/>
    <dgm:cxn modelId="{CAA6C1C4-4547-4E2C-A015-E04F38ED7F6D}" type="presParOf" srcId="{928ACFB5-1A41-40F6-A4E6-8610D14E7A9A}" destId="{D8D4A8D0-D6F4-451B-ABDE-C0519DF1BA3B}" srcOrd="3" destOrd="0" presId="urn:microsoft.com/office/officeart/2018/2/layout/IconVerticalSolidList"/>
    <dgm:cxn modelId="{B54607B3-6335-482F-BEC2-58BEC4C5F234}" type="presParOf" srcId="{928ACFB5-1A41-40F6-A4E6-8610D14E7A9A}" destId="{2F718DDD-9D39-4C5A-B0CF-65D6E04C9F67}" srcOrd="4" destOrd="0" presId="urn:microsoft.com/office/officeart/2018/2/layout/IconVerticalSolidList"/>
    <dgm:cxn modelId="{DD36938B-0181-49AC-9647-9B13A10438D5}" type="presParOf" srcId="{2F718DDD-9D39-4C5A-B0CF-65D6E04C9F67}" destId="{EE69F345-C4CB-491E-931B-1386AE69A1E3}" srcOrd="0" destOrd="0" presId="urn:microsoft.com/office/officeart/2018/2/layout/IconVerticalSolidList"/>
    <dgm:cxn modelId="{DBC35891-BFDE-402D-B3D3-C3DED05608E3}" type="presParOf" srcId="{2F718DDD-9D39-4C5A-B0CF-65D6E04C9F67}" destId="{83D81D14-26C7-4010-B4F0-56CBBA7035FE}" srcOrd="1" destOrd="0" presId="urn:microsoft.com/office/officeart/2018/2/layout/IconVerticalSolidList"/>
    <dgm:cxn modelId="{56C0AF1F-0ED9-4D9E-88F9-11770D389126}" type="presParOf" srcId="{2F718DDD-9D39-4C5A-B0CF-65D6E04C9F67}" destId="{867D4DAD-CDF0-4E91-B1F0-2D694FCA6490}" srcOrd="2" destOrd="0" presId="urn:microsoft.com/office/officeart/2018/2/layout/IconVerticalSolidList"/>
    <dgm:cxn modelId="{95DF1F93-24D3-4290-AA9E-C9C48D837054}" type="presParOf" srcId="{2F718DDD-9D39-4C5A-B0CF-65D6E04C9F67}" destId="{838D2641-3ED8-4E89-BBB5-6ECA86D4122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E14E9D-D4D9-4506-8876-64F4EDF26983}" type="doc">
      <dgm:prSet loTypeId="urn:microsoft.com/office/officeart/2005/8/layout/process4" loCatId="process" qsTypeId="urn:microsoft.com/office/officeart/2005/8/quickstyle/simple1" qsCatId="simple" csTypeId="urn:microsoft.com/office/officeart/2005/8/colors/accent1_2" csCatId="accent1"/>
      <dgm:spPr/>
      <dgm:t>
        <a:bodyPr/>
        <a:lstStyle/>
        <a:p>
          <a:endParaRPr lang="en-US"/>
        </a:p>
      </dgm:t>
    </dgm:pt>
    <dgm:pt modelId="{E56F5668-0F3B-4E9B-933C-C51189E2E471}">
      <dgm:prSet custT="1"/>
      <dgm:spPr/>
      <dgm:t>
        <a:bodyPr/>
        <a:lstStyle/>
        <a:p>
          <a:r>
            <a:rPr lang="en-US" sz="2000" b="1" dirty="0">
              <a:latin typeface="Dava Sans" pitchFamily="50" charset="0"/>
            </a:rPr>
            <a:t>Event Object</a:t>
          </a:r>
          <a:endParaRPr lang="en-US" sz="2000" dirty="0">
            <a:latin typeface="Dava Sans" pitchFamily="50" charset="0"/>
          </a:endParaRPr>
        </a:p>
      </dgm:t>
    </dgm:pt>
    <dgm:pt modelId="{DB28B6C8-98D7-47E0-B6B3-6A2CCA70BD05}" type="parTrans" cxnId="{1436134A-81B1-4B98-8BA6-CE5D5B1AD3FD}">
      <dgm:prSet/>
      <dgm:spPr/>
      <dgm:t>
        <a:bodyPr/>
        <a:lstStyle/>
        <a:p>
          <a:endParaRPr lang="en-US"/>
        </a:p>
      </dgm:t>
    </dgm:pt>
    <dgm:pt modelId="{3767F15C-632A-4D7D-BA9C-45766F031C4E}" type="sibTrans" cxnId="{1436134A-81B1-4B98-8BA6-CE5D5B1AD3FD}">
      <dgm:prSet/>
      <dgm:spPr/>
      <dgm:t>
        <a:bodyPr/>
        <a:lstStyle/>
        <a:p>
          <a:endParaRPr lang="en-US"/>
        </a:p>
      </dgm:t>
    </dgm:pt>
    <dgm:pt modelId="{09FBED2D-557C-4388-86C0-009B5A6BEDCB}">
      <dgm:prSet custT="1"/>
      <dgm:spPr/>
      <dgm:t>
        <a:bodyPr/>
        <a:lstStyle/>
        <a:p>
          <a:r>
            <a:rPr lang="en-US" sz="1600" dirty="0">
              <a:latin typeface="Dava Sans" pitchFamily="50" charset="0"/>
            </a:rPr>
            <a:t>When an event occurs, JavaScript automatically passes an </a:t>
          </a:r>
          <a:r>
            <a:rPr lang="en-US" sz="1600" b="1" dirty="0">
              <a:latin typeface="Dava Sans" pitchFamily="50" charset="0"/>
            </a:rPr>
            <a:t>event object</a:t>
          </a:r>
          <a:r>
            <a:rPr lang="en-US" sz="1600" dirty="0">
              <a:latin typeface="Dava Sans" pitchFamily="50" charset="0"/>
            </a:rPr>
            <a:t> to the handler function. This object contains </a:t>
          </a:r>
          <a:r>
            <a:rPr lang="en-US" sz="1600" b="1" dirty="0">
              <a:latin typeface="Dava Sans" pitchFamily="50" charset="0"/>
            </a:rPr>
            <a:t>details about the event</a:t>
          </a:r>
          <a:r>
            <a:rPr lang="en-US" sz="1600" dirty="0">
              <a:latin typeface="Dava Sans" pitchFamily="50" charset="0"/>
            </a:rPr>
            <a:t> — like:</a:t>
          </a:r>
        </a:p>
      </dgm:t>
    </dgm:pt>
    <dgm:pt modelId="{FFC9346B-41B1-4457-8172-09C9D0C950E4}" type="parTrans" cxnId="{507AF655-0D86-4C36-BFAA-96F789AD4DC2}">
      <dgm:prSet/>
      <dgm:spPr/>
      <dgm:t>
        <a:bodyPr/>
        <a:lstStyle/>
        <a:p>
          <a:endParaRPr lang="en-US"/>
        </a:p>
      </dgm:t>
    </dgm:pt>
    <dgm:pt modelId="{92EEC173-B191-4AED-94E5-AB789FF7E011}" type="sibTrans" cxnId="{507AF655-0D86-4C36-BFAA-96F789AD4DC2}">
      <dgm:prSet/>
      <dgm:spPr/>
      <dgm:t>
        <a:bodyPr/>
        <a:lstStyle/>
        <a:p>
          <a:endParaRPr lang="en-US"/>
        </a:p>
      </dgm:t>
    </dgm:pt>
    <dgm:pt modelId="{551EB52F-C622-4537-9D8B-5FEBAD836B1B}" type="pres">
      <dgm:prSet presAssocID="{1CE14E9D-D4D9-4506-8876-64F4EDF26983}" presName="Name0" presStyleCnt="0">
        <dgm:presLayoutVars>
          <dgm:dir/>
          <dgm:animLvl val="lvl"/>
          <dgm:resizeHandles val="exact"/>
        </dgm:presLayoutVars>
      </dgm:prSet>
      <dgm:spPr/>
    </dgm:pt>
    <dgm:pt modelId="{638A65F6-9517-46BD-86A4-FCCABB2AB23A}" type="pres">
      <dgm:prSet presAssocID="{09FBED2D-557C-4388-86C0-009B5A6BEDCB}" presName="boxAndChildren" presStyleCnt="0"/>
      <dgm:spPr/>
    </dgm:pt>
    <dgm:pt modelId="{25597FD5-1DD9-42DB-8CD5-D81E84383330}" type="pres">
      <dgm:prSet presAssocID="{09FBED2D-557C-4388-86C0-009B5A6BEDCB}" presName="parentTextBox" presStyleLbl="node1" presStyleIdx="0" presStyleCnt="2"/>
      <dgm:spPr/>
    </dgm:pt>
    <dgm:pt modelId="{E4A727AC-BD5D-4DB7-89E7-9EB855619CFA}" type="pres">
      <dgm:prSet presAssocID="{3767F15C-632A-4D7D-BA9C-45766F031C4E}" presName="sp" presStyleCnt="0"/>
      <dgm:spPr/>
    </dgm:pt>
    <dgm:pt modelId="{94AC0E46-FD96-4D5F-BFA1-9E519CDEE28B}" type="pres">
      <dgm:prSet presAssocID="{E56F5668-0F3B-4E9B-933C-C51189E2E471}" presName="arrowAndChildren" presStyleCnt="0"/>
      <dgm:spPr/>
    </dgm:pt>
    <dgm:pt modelId="{D5798541-2DB1-4CF2-A54C-4CD8C73FF83B}" type="pres">
      <dgm:prSet presAssocID="{E56F5668-0F3B-4E9B-933C-C51189E2E471}" presName="parentTextArrow" presStyleLbl="node1" presStyleIdx="1" presStyleCnt="2" custLinFactNeighborX="-1287" custLinFactNeighborY="3867"/>
      <dgm:spPr/>
    </dgm:pt>
  </dgm:ptLst>
  <dgm:cxnLst>
    <dgm:cxn modelId="{1FAA6C14-F307-4576-8627-CBFBD7A0D471}" type="presOf" srcId="{09FBED2D-557C-4388-86C0-009B5A6BEDCB}" destId="{25597FD5-1DD9-42DB-8CD5-D81E84383330}" srcOrd="0" destOrd="0" presId="urn:microsoft.com/office/officeart/2005/8/layout/process4"/>
    <dgm:cxn modelId="{1436134A-81B1-4B98-8BA6-CE5D5B1AD3FD}" srcId="{1CE14E9D-D4D9-4506-8876-64F4EDF26983}" destId="{E56F5668-0F3B-4E9B-933C-C51189E2E471}" srcOrd="0" destOrd="0" parTransId="{DB28B6C8-98D7-47E0-B6B3-6A2CCA70BD05}" sibTransId="{3767F15C-632A-4D7D-BA9C-45766F031C4E}"/>
    <dgm:cxn modelId="{E0535F72-AAD9-4CA3-9FE0-55AFBC120CF3}" type="presOf" srcId="{E56F5668-0F3B-4E9B-933C-C51189E2E471}" destId="{D5798541-2DB1-4CF2-A54C-4CD8C73FF83B}" srcOrd="0" destOrd="0" presId="urn:microsoft.com/office/officeart/2005/8/layout/process4"/>
    <dgm:cxn modelId="{507AF655-0D86-4C36-BFAA-96F789AD4DC2}" srcId="{1CE14E9D-D4D9-4506-8876-64F4EDF26983}" destId="{09FBED2D-557C-4388-86C0-009B5A6BEDCB}" srcOrd="1" destOrd="0" parTransId="{FFC9346B-41B1-4457-8172-09C9D0C950E4}" sibTransId="{92EEC173-B191-4AED-94E5-AB789FF7E011}"/>
    <dgm:cxn modelId="{56B6CDC9-2E12-4897-AF46-E5FF1EA5E053}" type="presOf" srcId="{1CE14E9D-D4D9-4506-8876-64F4EDF26983}" destId="{551EB52F-C622-4537-9D8B-5FEBAD836B1B}" srcOrd="0" destOrd="0" presId="urn:microsoft.com/office/officeart/2005/8/layout/process4"/>
    <dgm:cxn modelId="{8F4D1037-BDB2-4F93-9592-CBEBDAE874CB}" type="presParOf" srcId="{551EB52F-C622-4537-9D8B-5FEBAD836B1B}" destId="{638A65F6-9517-46BD-86A4-FCCABB2AB23A}" srcOrd="0" destOrd="0" presId="urn:microsoft.com/office/officeart/2005/8/layout/process4"/>
    <dgm:cxn modelId="{8C65DAFC-617D-4B75-AA9C-1E5CDA1A9736}" type="presParOf" srcId="{638A65F6-9517-46BD-86A4-FCCABB2AB23A}" destId="{25597FD5-1DD9-42DB-8CD5-D81E84383330}" srcOrd="0" destOrd="0" presId="urn:microsoft.com/office/officeart/2005/8/layout/process4"/>
    <dgm:cxn modelId="{3B7DFA87-9505-450E-BA41-61C1018129A9}" type="presParOf" srcId="{551EB52F-C622-4537-9D8B-5FEBAD836B1B}" destId="{E4A727AC-BD5D-4DB7-89E7-9EB855619CFA}" srcOrd="1" destOrd="0" presId="urn:microsoft.com/office/officeart/2005/8/layout/process4"/>
    <dgm:cxn modelId="{C431FB0C-E978-48A5-97FA-2DF5B7800D3A}" type="presParOf" srcId="{551EB52F-C622-4537-9D8B-5FEBAD836B1B}" destId="{94AC0E46-FD96-4D5F-BFA1-9E519CDEE28B}" srcOrd="2" destOrd="0" presId="urn:microsoft.com/office/officeart/2005/8/layout/process4"/>
    <dgm:cxn modelId="{78CFFB35-F2DF-4A9D-AE73-9E47EE95A4F4}" type="presParOf" srcId="{94AC0E46-FD96-4D5F-BFA1-9E519CDEE28B}" destId="{D5798541-2DB1-4CF2-A54C-4CD8C73FF83B}"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4E096-F08D-413F-B71B-7A22D83E2DC8}">
      <dsp:nvSpPr>
        <dsp:cNvPr id="0" name=""/>
        <dsp:cNvSpPr/>
      </dsp:nvSpPr>
      <dsp:spPr>
        <a:xfrm>
          <a:off x="6192" y="958070"/>
          <a:ext cx="1525866" cy="18310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22" tIns="0" rIns="150722" bIns="330200" numCol="1" spcCol="1270" anchor="t" anchorCtr="0">
          <a:noAutofit/>
        </a:bodyPr>
        <a:lstStyle/>
        <a:p>
          <a:pPr marL="0" lvl="0" indent="0" algn="l" defTabSz="488950">
            <a:lnSpc>
              <a:spcPct val="90000"/>
            </a:lnSpc>
            <a:spcBef>
              <a:spcPct val="0"/>
            </a:spcBef>
            <a:spcAft>
              <a:spcPct val="35000"/>
            </a:spcAft>
            <a:buNone/>
          </a:pPr>
          <a:r>
            <a:rPr lang="en-US" sz="1100" b="0" i="0" kern="1200" dirty="0">
              <a:latin typeface="Dava Sans" pitchFamily="50" charset="0"/>
            </a:rPr>
            <a:t>JavaScript can change all the HTML elements in the page</a:t>
          </a:r>
          <a:endParaRPr lang="en-US" sz="1100" kern="1200" dirty="0">
            <a:latin typeface="Dava Sans" pitchFamily="50" charset="0"/>
          </a:endParaRPr>
        </a:p>
      </dsp:txBody>
      <dsp:txXfrm>
        <a:off x="6192" y="1690486"/>
        <a:ext cx="1525866" cy="1098623"/>
      </dsp:txXfrm>
    </dsp:sp>
    <dsp:sp modelId="{AD84B615-4074-4D57-B51F-328ED96CC23A}">
      <dsp:nvSpPr>
        <dsp:cNvPr id="0" name=""/>
        <dsp:cNvSpPr/>
      </dsp:nvSpPr>
      <dsp:spPr>
        <a:xfrm>
          <a:off x="6192" y="958070"/>
          <a:ext cx="1525866" cy="73241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0722" tIns="165100" rIns="150722" bIns="165100" numCol="1" spcCol="1270" anchor="ctr" anchorCtr="0">
          <a:noAutofit/>
        </a:bodyPr>
        <a:lstStyle/>
        <a:p>
          <a:pPr marL="0" lvl="0" indent="0" algn="l" defTabSz="844550">
            <a:lnSpc>
              <a:spcPct val="90000"/>
            </a:lnSpc>
            <a:spcBef>
              <a:spcPct val="0"/>
            </a:spcBef>
            <a:spcAft>
              <a:spcPct val="35000"/>
            </a:spcAft>
            <a:buNone/>
          </a:pPr>
          <a:r>
            <a:rPr lang="en-US" sz="1900" kern="1200">
              <a:latin typeface="Dava Sans" pitchFamily="50" charset="0"/>
            </a:rPr>
            <a:t>01</a:t>
          </a:r>
        </a:p>
      </dsp:txBody>
      <dsp:txXfrm>
        <a:off x="6192" y="958070"/>
        <a:ext cx="1525866" cy="732415"/>
      </dsp:txXfrm>
    </dsp:sp>
    <dsp:sp modelId="{797261EF-603D-4D83-A638-8948E149A462}">
      <dsp:nvSpPr>
        <dsp:cNvPr id="0" name=""/>
        <dsp:cNvSpPr/>
      </dsp:nvSpPr>
      <dsp:spPr>
        <a:xfrm>
          <a:off x="1654128" y="958070"/>
          <a:ext cx="1525866" cy="18310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22" tIns="0" rIns="150722" bIns="330200" numCol="1" spcCol="1270" anchor="t" anchorCtr="0">
          <a:noAutofit/>
        </a:bodyPr>
        <a:lstStyle/>
        <a:p>
          <a:pPr marL="0" lvl="0" indent="0" algn="l" defTabSz="488950">
            <a:lnSpc>
              <a:spcPct val="90000"/>
            </a:lnSpc>
            <a:spcBef>
              <a:spcPct val="0"/>
            </a:spcBef>
            <a:spcAft>
              <a:spcPct val="35000"/>
            </a:spcAft>
            <a:buNone/>
          </a:pPr>
          <a:r>
            <a:rPr lang="en-US" sz="1100" b="0" i="0" kern="1200">
              <a:latin typeface="Dava Sans" pitchFamily="50" charset="0"/>
            </a:rPr>
            <a:t>JavaScript can change all the HTML attributes in the page</a:t>
          </a:r>
          <a:endParaRPr lang="en-US" sz="1100" kern="1200">
            <a:latin typeface="Dava Sans" pitchFamily="50" charset="0"/>
          </a:endParaRPr>
        </a:p>
      </dsp:txBody>
      <dsp:txXfrm>
        <a:off x="1654128" y="1690486"/>
        <a:ext cx="1525866" cy="1098623"/>
      </dsp:txXfrm>
    </dsp:sp>
    <dsp:sp modelId="{21E0141B-4D1B-4B92-AD28-55FCD4558C4B}">
      <dsp:nvSpPr>
        <dsp:cNvPr id="0" name=""/>
        <dsp:cNvSpPr/>
      </dsp:nvSpPr>
      <dsp:spPr>
        <a:xfrm>
          <a:off x="1654128" y="958070"/>
          <a:ext cx="1525866" cy="73241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0722" tIns="165100" rIns="150722" bIns="165100" numCol="1" spcCol="1270" anchor="ctr" anchorCtr="0">
          <a:noAutofit/>
        </a:bodyPr>
        <a:lstStyle/>
        <a:p>
          <a:pPr marL="0" lvl="0" indent="0" algn="l" defTabSz="844550">
            <a:lnSpc>
              <a:spcPct val="90000"/>
            </a:lnSpc>
            <a:spcBef>
              <a:spcPct val="0"/>
            </a:spcBef>
            <a:spcAft>
              <a:spcPct val="35000"/>
            </a:spcAft>
            <a:buNone/>
          </a:pPr>
          <a:r>
            <a:rPr lang="en-US" sz="1900" kern="1200">
              <a:latin typeface="Dava Sans" pitchFamily="50" charset="0"/>
            </a:rPr>
            <a:t>02</a:t>
          </a:r>
        </a:p>
      </dsp:txBody>
      <dsp:txXfrm>
        <a:off x="1654128" y="958070"/>
        <a:ext cx="1525866" cy="732415"/>
      </dsp:txXfrm>
    </dsp:sp>
    <dsp:sp modelId="{24070496-1B9E-47F6-A23F-78020A2124E4}">
      <dsp:nvSpPr>
        <dsp:cNvPr id="0" name=""/>
        <dsp:cNvSpPr/>
      </dsp:nvSpPr>
      <dsp:spPr>
        <a:xfrm>
          <a:off x="3302063" y="958070"/>
          <a:ext cx="1525866" cy="18310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22" tIns="0" rIns="150722" bIns="330200" numCol="1" spcCol="1270" anchor="t" anchorCtr="0">
          <a:noAutofit/>
        </a:bodyPr>
        <a:lstStyle/>
        <a:p>
          <a:pPr marL="0" lvl="0" indent="0" algn="l" defTabSz="488950">
            <a:lnSpc>
              <a:spcPct val="90000"/>
            </a:lnSpc>
            <a:spcBef>
              <a:spcPct val="0"/>
            </a:spcBef>
            <a:spcAft>
              <a:spcPct val="35000"/>
            </a:spcAft>
            <a:buNone/>
          </a:pPr>
          <a:r>
            <a:rPr lang="en-US" sz="1100" b="0" i="0" kern="1200">
              <a:latin typeface="Dava Sans" pitchFamily="50" charset="0"/>
            </a:rPr>
            <a:t>JavaScript can change all the CSS styles in the page</a:t>
          </a:r>
          <a:endParaRPr lang="en-US" sz="1100" kern="1200">
            <a:latin typeface="Dava Sans" pitchFamily="50" charset="0"/>
          </a:endParaRPr>
        </a:p>
      </dsp:txBody>
      <dsp:txXfrm>
        <a:off x="3302063" y="1690486"/>
        <a:ext cx="1525866" cy="1098623"/>
      </dsp:txXfrm>
    </dsp:sp>
    <dsp:sp modelId="{89FBF253-F61F-4900-920B-E1626EE2AB0A}">
      <dsp:nvSpPr>
        <dsp:cNvPr id="0" name=""/>
        <dsp:cNvSpPr/>
      </dsp:nvSpPr>
      <dsp:spPr>
        <a:xfrm>
          <a:off x="3302063" y="958070"/>
          <a:ext cx="1525866" cy="73241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0722" tIns="165100" rIns="150722" bIns="165100" numCol="1" spcCol="1270" anchor="ctr" anchorCtr="0">
          <a:noAutofit/>
        </a:bodyPr>
        <a:lstStyle/>
        <a:p>
          <a:pPr marL="0" lvl="0" indent="0" algn="l" defTabSz="844550">
            <a:lnSpc>
              <a:spcPct val="90000"/>
            </a:lnSpc>
            <a:spcBef>
              <a:spcPct val="0"/>
            </a:spcBef>
            <a:spcAft>
              <a:spcPct val="35000"/>
            </a:spcAft>
            <a:buNone/>
          </a:pPr>
          <a:r>
            <a:rPr lang="en-US" sz="1900" kern="1200">
              <a:latin typeface="Dava Sans" pitchFamily="50" charset="0"/>
            </a:rPr>
            <a:t>03</a:t>
          </a:r>
        </a:p>
      </dsp:txBody>
      <dsp:txXfrm>
        <a:off x="3302063" y="958070"/>
        <a:ext cx="1525866" cy="732415"/>
      </dsp:txXfrm>
    </dsp:sp>
    <dsp:sp modelId="{B4CD4CF3-F3EA-4CB6-BC16-0A903570DE1E}">
      <dsp:nvSpPr>
        <dsp:cNvPr id="0" name=""/>
        <dsp:cNvSpPr/>
      </dsp:nvSpPr>
      <dsp:spPr>
        <a:xfrm>
          <a:off x="4949998" y="958070"/>
          <a:ext cx="1525866" cy="18310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22" tIns="0" rIns="150722" bIns="330200" numCol="1" spcCol="1270" anchor="t" anchorCtr="0">
          <a:noAutofit/>
        </a:bodyPr>
        <a:lstStyle/>
        <a:p>
          <a:pPr marL="0" lvl="0" indent="0" algn="l" defTabSz="488950">
            <a:lnSpc>
              <a:spcPct val="90000"/>
            </a:lnSpc>
            <a:spcBef>
              <a:spcPct val="0"/>
            </a:spcBef>
            <a:spcAft>
              <a:spcPct val="35000"/>
            </a:spcAft>
            <a:buNone/>
          </a:pPr>
          <a:r>
            <a:rPr lang="en-US" sz="1100" b="0" i="0" kern="1200">
              <a:latin typeface="Dava Sans" pitchFamily="50" charset="0"/>
            </a:rPr>
            <a:t>JavaScript can remove existing HTML elements and attributes</a:t>
          </a:r>
          <a:endParaRPr lang="en-US" sz="1100" kern="1200">
            <a:latin typeface="Dava Sans" pitchFamily="50" charset="0"/>
          </a:endParaRPr>
        </a:p>
      </dsp:txBody>
      <dsp:txXfrm>
        <a:off x="4949998" y="1690486"/>
        <a:ext cx="1525866" cy="1098623"/>
      </dsp:txXfrm>
    </dsp:sp>
    <dsp:sp modelId="{570335FA-4937-4EF3-B283-EBC94557D93F}">
      <dsp:nvSpPr>
        <dsp:cNvPr id="0" name=""/>
        <dsp:cNvSpPr/>
      </dsp:nvSpPr>
      <dsp:spPr>
        <a:xfrm>
          <a:off x="4949998" y="958070"/>
          <a:ext cx="1525866" cy="73241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0722" tIns="165100" rIns="150722" bIns="165100" numCol="1" spcCol="1270" anchor="ctr" anchorCtr="0">
          <a:noAutofit/>
        </a:bodyPr>
        <a:lstStyle/>
        <a:p>
          <a:pPr marL="0" lvl="0" indent="0" algn="l" defTabSz="844550">
            <a:lnSpc>
              <a:spcPct val="90000"/>
            </a:lnSpc>
            <a:spcBef>
              <a:spcPct val="0"/>
            </a:spcBef>
            <a:spcAft>
              <a:spcPct val="35000"/>
            </a:spcAft>
            <a:buNone/>
          </a:pPr>
          <a:r>
            <a:rPr lang="en-US" sz="1900" kern="1200">
              <a:latin typeface="Dava Sans" pitchFamily="50" charset="0"/>
            </a:rPr>
            <a:t>04</a:t>
          </a:r>
        </a:p>
      </dsp:txBody>
      <dsp:txXfrm>
        <a:off x="4949998" y="958070"/>
        <a:ext cx="1525866" cy="732415"/>
      </dsp:txXfrm>
    </dsp:sp>
    <dsp:sp modelId="{CF4BE4CD-4EFB-4031-B4C1-C440F9EC90DD}">
      <dsp:nvSpPr>
        <dsp:cNvPr id="0" name=""/>
        <dsp:cNvSpPr/>
      </dsp:nvSpPr>
      <dsp:spPr>
        <a:xfrm>
          <a:off x="6597934" y="958070"/>
          <a:ext cx="1525866" cy="18310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22" tIns="0" rIns="150722" bIns="330200" numCol="1" spcCol="1270" anchor="t" anchorCtr="0">
          <a:noAutofit/>
        </a:bodyPr>
        <a:lstStyle/>
        <a:p>
          <a:pPr marL="0" lvl="0" indent="0" algn="l" defTabSz="488950">
            <a:lnSpc>
              <a:spcPct val="90000"/>
            </a:lnSpc>
            <a:spcBef>
              <a:spcPct val="0"/>
            </a:spcBef>
            <a:spcAft>
              <a:spcPct val="35000"/>
            </a:spcAft>
            <a:buNone/>
          </a:pPr>
          <a:r>
            <a:rPr lang="en-US" sz="1100" b="0" i="0" kern="1200">
              <a:latin typeface="Dava Sans" pitchFamily="50" charset="0"/>
            </a:rPr>
            <a:t>JavaScript can add new HTML elements and attributes</a:t>
          </a:r>
          <a:endParaRPr lang="en-US" sz="1100" kern="1200">
            <a:latin typeface="Dava Sans" pitchFamily="50" charset="0"/>
          </a:endParaRPr>
        </a:p>
      </dsp:txBody>
      <dsp:txXfrm>
        <a:off x="6597934" y="1690486"/>
        <a:ext cx="1525866" cy="1098623"/>
      </dsp:txXfrm>
    </dsp:sp>
    <dsp:sp modelId="{3225CCBE-076D-47EC-85D0-6BD5A3B27617}">
      <dsp:nvSpPr>
        <dsp:cNvPr id="0" name=""/>
        <dsp:cNvSpPr/>
      </dsp:nvSpPr>
      <dsp:spPr>
        <a:xfrm>
          <a:off x="6597934" y="958070"/>
          <a:ext cx="1525866" cy="73241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0722" tIns="165100" rIns="150722" bIns="165100" numCol="1" spcCol="1270" anchor="ctr" anchorCtr="0">
          <a:noAutofit/>
        </a:bodyPr>
        <a:lstStyle/>
        <a:p>
          <a:pPr marL="0" lvl="0" indent="0" algn="l" defTabSz="844550">
            <a:lnSpc>
              <a:spcPct val="90000"/>
            </a:lnSpc>
            <a:spcBef>
              <a:spcPct val="0"/>
            </a:spcBef>
            <a:spcAft>
              <a:spcPct val="35000"/>
            </a:spcAft>
            <a:buNone/>
          </a:pPr>
          <a:r>
            <a:rPr lang="en-US" sz="1900" kern="1200">
              <a:latin typeface="Dava Sans" pitchFamily="50" charset="0"/>
            </a:rPr>
            <a:t>05</a:t>
          </a:r>
        </a:p>
      </dsp:txBody>
      <dsp:txXfrm>
        <a:off x="6597934" y="958070"/>
        <a:ext cx="1525866" cy="732415"/>
      </dsp:txXfrm>
    </dsp:sp>
    <dsp:sp modelId="{A3C5CD6A-B353-42D1-81C2-7A4871EB04BA}">
      <dsp:nvSpPr>
        <dsp:cNvPr id="0" name=""/>
        <dsp:cNvSpPr/>
      </dsp:nvSpPr>
      <dsp:spPr>
        <a:xfrm>
          <a:off x="8245869" y="958070"/>
          <a:ext cx="1525866" cy="18310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22" tIns="0" rIns="150722" bIns="330200" numCol="1" spcCol="1270" anchor="t" anchorCtr="0">
          <a:noAutofit/>
        </a:bodyPr>
        <a:lstStyle/>
        <a:p>
          <a:pPr marL="0" lvl="0" indent="0" algn="l" defTabSz="488950">
            <a:lnSpc>
              <a:spcPct val="90000"/>
            </a:lnSpc>
            <a:spcBef>
              <a:spcPct val="0"/>
            </a:spcBef>
            <a:spcAft>
              <a:spcPct val="35000"/>
            </a:spcAft>
            <a:buNone/>
          </a:pPr>
          <a:r>
            <a:rPr lang="en-US" sz="1100" b="0" i="0" kern="1200">
              <a:latin typeface="Dava Sans" pitchFamily="50" charset="0"/>
            </a:rPr>
            <a:t>JavaScript can react to all existing HTML events in the page</a:t>
          </a:r>
          <a:endParaRPr lang="en-US" sz="1100" kern="1200">
            <a:latin typeface="Dava Sans" pitchFamily="50" charset="0"/>
          </a:endParaRPr>
        </a:p>
      </dsp:txBody>
      <dsp:txXfrm>
        <a:off x="8245869" y="1690486"/>
        <a:ext cx="1525866" cy="1098623"/>
      </dsp:txXfrm>
    </dsp:sp>
    <dsp:sp modelId="{9771C1EE-4051-4056-8238-AA0C29C533D0}">
      <dsp:nvSpPr>
        <dsp:cNvPr id="0" name=""/>
        <dsp:cNvSpPr/>
      </dsp:nvSpPr>
      <dsp:spPr>
        <a:xfrm>
          <a:off x="8245869" y="958070"/>
          <a:ext cx="1525866" cy="73241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0722" tIns="165100" rIns="150722" bIns="165100" numCol="1" spcCol="1270" anchor="ctr" anchorCtr="0">
          <a:noAutofit/>
        </a:bodyPr>
        <a:lstStyle/>
        <a:p>
          <a:pPr marL="0" lvl="0" indent="0" algn="l" defTabSz="844550">
            <a:lnSpc>
              <a:spcPct val="90000"/>
            </a:lnSpc>
            <a:spcBef>
              <a:spcPct val="0"/>
            </a:spcBef>
            <a:spcAft>
              <a:spcPct val="35000"/>
            </a:spcAft>
            <a:buNone/>
          </a:pPr>
          <a:r>
            <a:rPr lang="en-US" sz="1900" kern="1200">
              <a:latin typeface="Dava Sans" pitchFamily="50" charset="0"/>
            </a:rPr>
            <a:t>06</a:t>
          </a:r>
        </a:p>
      </dsp:txBody>
      <dsp:txXfrm>
        <a:off x="8245869" y="958070"/>
        <a:ext cx="1525866" cy="732415"/>
      </dsp:txXfrm>
    </dsp:sp>
    <dsp:sp modelId="{DF6E114B-A47F-4753-9256-DD0DD8CD05F5}">
      <dsp:nvSpPr>
        <dsp:cNvPr id="0" name=""/>
        <dsp:cNvSpPr/>
      </dsp:nvSpPr>
      <dsp:spPr>
        <a:xfrm>
          <a:off x="9893805" y="958070"/>
          <a:ext cx="1525866" cy="1831039"/>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22" tIns="0" rIns="150722" bIns="330200" numCol="1" spcCol="1270" anchor="t" anchorCtr="0">
          <a:noAutofit/>
        </a:bodyPr>
        <a:lstStyle/>
        <a:p>
          <a:pPr marL="0" lvl="0" indent="0" algn="l" defTabSz="488950">
            <a:lnSpc>
              <a:spcPct val="90000"/>
            </a:lnSpc>
            <a:spcBef>
              <a:spcPct val="0"/>
            </a:spcBef>
            <a:spcAft>
              <a:spcPct val="35000"/>
            </a:spcAft>
            <a:buNone/>
          </a:pPr>
          <a:r>
            <a:rPr lang="en-US" sz="1100" b="0" i="0" kern="1200" dirty="0">
              <a:latin typeface="Dava Sans" pitchFamily="50" charset="0"/>
            </a:rPr>
            <a:t>JavaScript can create new HTML events in the page</a:t>
          </a:r>
          <a:endParaRPr lang="en-US" sz="1100" kern="1200" dirty="0">
            <a:latin typeface="Dava Sans" pitchFamily="50" charset="0"/>
          </a:endParaRPr>
        </a:p>
      </dsp:txBody>
      <dsp:txXfrm>
        <a:off x="9893805" y="1690486"/>
        <a:ext cx="1525866" cy="1098623"/>
      </dsp:txXfrm>
    </dsp:sp>
    <dsp:sp modelId="{99C160A1-D88A-45D7-BF13-7D458B118D0C}">
      <dsp:nvSpPr>
        <dsp:cNvPr id="0" name=""/>
        <dsp:cNvSpPr/>
      </dsp:nvSpPr>
      <dsp:spPr>
        <a:xfrm>
          <a:off x="9893805" y="958070"/>
          <a:ext cx="1525866" cy="732415"/>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0722" tIns="165100" rIns="150722" bIns="165100" numCol="1" spcCol="1270" anchor="ctr" anchorCtr="0">
          <a:noAutofit/>
        </a:bodyPr>
        <a:lstStyle/>
        <a:p>
          <a:pPr marL="0" lvl="0" indent="0" algn="l" defTabSz="844550">
            <a:lnSpc>
              <a:spcPct val="90000"/>
            </a:lnSpc>
            <a:spcBef>
              <a:spcPct val="0"/>
            </a:spcBef>
            <a:spcAft>
              <a:spcPct val="35000"/>
            </a:spcAft>
            <a:buNone/>
          </a:pPr>
          <a:r>
            <a:rPr lang="en-US" sz="1900" kern="1200">
              <a:latin typeface="Dava Sans" pitchFamily="50" charset="0"/>
            </a:rPr>
            <a:t>07</a:t>
          </a:r>
        </a:p>
      </dsp:txBody>
      <dsp:txXfrm>
        <a:off x="9893805" y="958070"/>
        <a:ext cx="1525866" cy="7324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218E0-8552-4E8D-8237-766EB20998A4}">
      <dsp:nvSpPr>
        <dsp:cNvPr id="0" name=""/>
        <dsp:cNvSpPr/>
      </dsp:nvSpPr>
      <dsp:spPr>
        <a:xfrm>
          <a:off x="0" y="16481"/>
          <a:ext cx="11619738"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Dava Sans" pitchFamily="50" charset="0"/>
            </a:rPr>
            <a:t>Updating content dynamically</a:t>
          </a:r>
          <a:r>
            <a:rPr lang="en-US" sz="1600" kern="1200" dirty="0">
              <a:latin typeface="Dava Sans" pitchFamily="50" charset="0"/>
            </a:rPr>
            <a:t> (e.g., changing text or images on user actions)</a:t>
          </a:r>
        </a:p>
      </dsp:txBody>
      <dsp:txXfrm>
        <a:off x="33812" y="50293"/>
        <a:ext cx="11552114" cy="625016"/>
      </dsp:txXfrm>
    </dsp:sp>
    <dsp:sp modelId="{F0D8B77E-D349-440F-9E04-DAE89E0DF211}">
      <dsp:nvSpPr>
        <dsp:cNvPr id="0" name=""/>
        <dsp:cNvSpPr/>
      </dsp:nvSpPr>
      <dsp:spPr>
        <a:xfrm>
          <a:off x="0" y="815681"/>
          <a:ext cx="11619738"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Dava Sans" pitchFamily="50" charset="0"/>
            </a:rPr>
            <a:t>Showing or hiding elements</a:t>
          </a:r>
          <a:r>
            <a:rPr lang="en-US" sz="1600" kern="1200" dirty="0">
              <a:latin typeface="Dava Sans" pitchFamily="50" charset="0"/>
            </a:rPr>
            <a:t> (e.g., dropdowns, modals, accordions)</a:t>
          </a:r>
        </a:p>
      </dsp:txBody>
      <dsp:txXfrm>
        <a:off x="33812" y="849493"/>
        <a:ext cx="11552114" cy="625016"/>
      </dsp:txXfrm>
    </dsp:sp>
    <dsp:sp modelId="{2A479933-6710-4840-A70F-6CC1E96191E7}">
      <dsp:nvSpPr>
        <dsp:cNvPr id="0" name=""/>
        <dsp:cNvSpPr/>
      </dsp:nvSpPr>
      <dsp:spPr>
        <a:xfrm>
          <a:off x="0" y="1614881"/>
          <a:ext cx="11619738"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Dava Sans" pitchFamily="50" charset="0"/>
            </a:rPr>
            <a:t>Form validation and real-time feedback</a:t>
          </a:r>
          <a:r>
            <a:rPr lang="en-US" sz="1600" kern="1200" dirty="0">
              <a:latin typeface="Dava Sans" pitchFamily="50" charset="0"/>
            </a:rPr>
            <a:t> (e.g., error messages, input highlighting)</a:t>
          </a:r>
        </a:p>
      </dsp:txBody>
      <dsp:txXfrm>
        <a:off x="33812" y="1648693"/>
        <a:ext cx="11552114" cy="625016"/>
      </dsp:txXfrm>
    </dsp:sp>
    <dsp:sp modelId="{B9F33376-714D-407E-9692-4DB16AACBAD2}">
      <dsp:nvSpPr>
        <dsp:cNvPr id="0" name=""/>
        <dsp:cNvSpPr/>
      </dsp:nvSpPr>
      <dsp:spPr>
        <a:xfrm>
          <a:off x="0" y="2414081"/>
          <a:ext cx="11619738"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Dava Sans" pitchFamily="50" charset="0"/>
            </a:rPr>
            <a:t>Adding, removing, or modifying HTML elements</a:t>
          </a:r>
          <a:r>
            <a:rPr lang="en-US" sz="1600" kern="1200" dirty="0">
              <a:latin typeface="Dava Sans" pitchFamily="50" charset="0"/>
            </a:rPr>
            <a:t> (e.g., adding list items, comments)</a:t>
          </a:r>
        </a:p>
      </dsp:txBody>
      <dsp:txXfrm>
        <a:off x="33812" y="2447893"/>
        <a:ext cx="11552114" cy="625016"/>
      </dsp:txXfrm>
    </dsp:sp>
    <dsp:sp modelId="{13527FAE-4BB2-4D87-9572-BE136058DA75}">
      <dsp:nvSpPr>
        <dsp:cNvPr id="0" name=""/>
        <dsp:cNvSpPr/>
      </dsp:nvSpPr>
      <dsp:spPr>
        <a:xfrm>
          <a:off x="0" y="3213281"/>
          <a:ext cx="11619738"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latin typeface="Dava Sans" pitchFamily="50" charset="0"/>
            </a:rPr>
            <a:t>Changing CSS styles dynamically</a:t>
          </a:r>
          <a:r>
            <a:rPr lang="en-US" sz="1600" kern="1200">
              <a:latin typeface="Dava Sans" pitchFamily="50" charset="0"/>
            </a:rPr>
            <a:t> (e.g., theme toggles, animations)</a:t>
          </a:r>
        </a:p>
      </dsp:txBody>
      <dsp:txXfrm>
        <a:off x="33812" y="3247093"/>
        <a:ext cx="11552114" cy="625016"/>
      </dsp:txXfrm>
    </dsp:sp>
    <dsp:sp modelId="{3E4A9F92-C77D-4FC2-AC9E-0E917FCEEF76}">
      <dsp:nvSpPr>
        <dsp:cNvPr id="0" name=""/>
        <dsp:cNvSpPr/>
      </dsp:nvSpPr>
      <dsp:spPr>
        <a:xfrm>
          <a:off x="0" y="4012481"/>
          <a:ext cx="11619738"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a:latin typeface="Dava Sans" pitchFamily="50" charset="0"/>
            </a:rPr>
            <a:t>Creating interactive UI components</a:t>
          </a:r>
          <a:r>
            <a:rPr lang="en-US" sz="1600" kern="1200">
              <a:latin typeface="Dava Sans" pitchFamily="50" charset="0"/>
            </a:rPr>
            <a:t> (e.g., tabs, sliders, carousels)</a:t>
          </a:r>
        </a:p>
      </dsp:txBody>
      <dsp:txXfrm>
        <a:off x="33812" y="4046293"/>
        <a:ext cx="11552114" cy="625016"/>
      </dsp:txXfrm>
    </dsp:sp>
    <dsp:sp modelId="{1202E2F1-68AD-45F2-B067-B66970FE9118}">
      <dsp:nvSpPr>
        <dsp:cNvPr id="0" name=""/>
        <dsp:cNvSpPr/>
      </dsp:nvSpPr>
      <dsp:spPr>
        <a:xfrm>
          <a:off x="0" y="4811681"/>
          <a:ext cx="11619738" cy="6926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Dava Sans" pitchFamily="50" charset="0"/>
            </a:rPr>
            <a:t>Handling events and user interactions</a:t>
          </a:r>
          <a:r>
            <a:rPr lang="en-US" sz="1600" kern="1200" dirty="0">
              <a:latin typeface="Dava Sans" pitchFamily="50" charset="0"/>
            </a:rPr>
            <a:t> (e.g., clicks, mouse movements)</a:t>
          </a:r>
        </a:p>
      </dsp:txBody>
      <dsp:txXfrm>
        <a:off x="33812" y="4845493"/>
        <a:ext cx="11552114" cy="625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BECC06-9F40-4394-8E1B-9E50A64D1263}">
      <dsp:nvSpPr>
        <dsp:cNvPr id="0" name=""/>
        <dsp:cNvSpPr/>
      </dsp:nvSpPr>
      <dsp:spPr>
        <a:xfrm>
          <a:off x="0" y="348118"/>
          <a:ext cx="11790045" cy="6426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8D8B77-198A-4996-9B60-39ABFDC480EF}">
      <dsp:nvSpPr>
        <dsp:cNvPr id="0" name=""/>
        <dsp:cNvSpPr/>
      </dsp:nvSpPr>
      <dsp:spPr>
        <a:xfrm>
          <a:off x="194410" y="492721"/>
          <a:ext cx="353473" cy="35347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0323AC-5691-469E-910E-DA598655AB73}">
      <dsp:nvSpPr>
        <dsp:cNvPr id="0" name=""/>
        <dsp:cNvSpPr/>
      </dsp:nvSpPr>
      <dsp:spPr>
        <a:xfrm>
          <a:off x="742295" y="348118"/>
          <a:ext cx="11047749" cy="642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7" tIns="68017" rIns="68017" bIns="68017" numCol="1" spcCol="1270" anchor="ctr" anchorCtr="0">
          <a:noAutofit/>
        </a:bodyPr>
        <a:lstStyle/>
        <a:p>
          <a:pPr marL="0" lvl="0" indent="0" algn="l" defTabSz="711200">
            <a:lnSpc>
              <a:spcPct val="100000"/>
            </a:lnSpc>
            <a:spcBef>
              <a:spcPct val="0"/>
            </a:spcBef>
            <a:spcAft>
              <a:spcPct val="35000"/>
            </a:spcAft>
            <a:buNone/>
          </a:pPr>
          <a:r>
            <a:rPr lang="en-US" sz="1600" b="1" kern="1200"/>
            <a:t>Event handling</a:t>
          </a:r>
          <a:r>
            <a:rPr lang="en-US" sz="1600" kern="1200"/>
            <a:t> in JavaScript is how you make your web page respond to </a:t>
          </a:r>
          <a:r>
            <a:rPr lang="en-US" sz="1600" b="1" kern="1200"/>
            <a:t>user interactions</a:t>
          </a:r>
          <a:r>
            <a:rPr lang="en-US" sz="1600" kern="1200"/>
            <a:t> — like clicks, typing, scrolling, submitting forms, etc.</a:t>
          </a:r>
        </a:p>
      </dsp:txBody>
      <dsp:txXfrm>
        <a:off x="742295" y="348118"/>
        <a:ext cx="11047749" cy="642679"/>
      </dsp:txXfrm>
    </dsp:sp>
    <dsp:sp modelId="{4569EF9B-C002-47D0-B62E-8ED2394D00CF}">
      <dsp:nvSpPr>
        <dsp:cNvPr id="0" name=""/>
        <dsp:cNvSpPr/>
      </dsp:nvSpPr>
      <dsp:spPr>
        <a:xfrm>
          <a:off x="0" y="1151467"/>
          <a:ext cx="11790045" cy="64267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FD750-8A88-4E14-8EC7-8FCAD26C3A5F}">
      <dsp:nvSpPr>
        <dsp:cNvPr id="0" name=""/>
        <dsp:cNvSpPr/>
      </dsp:nvSpPr>
      <dsp:spPr>
        <a:xfrm>
          <a:off x="194410" y="1296070"/>
          <a:ext cx="353473" cy="35347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5D2BF-AC22-416B-80C0-EF8983EBFC4B}">
      <dsp:nvSpPr>
        <dsp:cNvPr id="0" name=""/>
        <dsp:cNvSpPr/>
      </dsp:nvSpPr>
      <dsp:spPr>
        <a:xfrm>
          <a:off x="742295" y="1151467"/>
          <a:ext cx="11047749" cy="6426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017" tIns="68017" rIns="68017" bIns="68017" numCol="1" spcCol="1270" anchor="ctr" anchorCtr="0">
          <a:noAutofit/>
        </a:bodyPr>
        <a:lstStyle/>
        <a:p>
          <a:pPr marL="0" lvl="0" indent="0" algn="l" defTabSz="711200">
            <a:lnSpc>
              <a:spcPct val="100000"/>
            </a:lnSpc>
            <a:spcBef>
              <a:spcPct val="0"/>
            </a:spcBef>
            <a:spcAft>
              <a:spcPct val="35000"/>
            </a:spcAft>
            <a:buNone/>
          </a:pPr>
          <a:r>
            <a:rPr lang="en-US" sz="1600" kern="1200"/>
            <a:t>You “handle” events by writing </a:t>
          </a:r>
          <a:r>
            <a:rPr lang="en-US" sz="1600" b="1" kern="1200"/>
            <a:t>functions</a:t>
          </a:r>
          <a:r>
            <a:rPr lang="en-US" sz="1600" kern="1200"/>
            <a:t> that run when a certain event happens.</a:t>
          </a:r>
        </a:p>
      </dsp:txBody>
      <dsp:txXfrm>
        <a:off x="742295" y="1151467"/>
        <a:ext cx="11047749" cy="6426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40E190-326F-4D4C-9921-1FC954AA59CB}">
      <dsp:nvSpPr>
        <dsp:cNvPr id="0" name=""/>
        <dsp:cNvSpPr/>
      </dsp:nvSpPr>
      <dsp:spPr>
        <a:xfrm>
          <a:off x="0" y="124138"/>
          <a:ext cx="11784329" cy="929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0B1EB-26C5-4D3C-8943-1282C7DCC528}">
      <dsp:nvSpPr>
        <dsp:cNvPr id="0" name=""/>
        <dsp:cNvSpPr/>
      </dsp:nvSpPr>
      <dsp:spPr>
        <a:xfrm>
          <a:off x="281230" y="346110"/>
          <a:ext cx="511328" cy="5113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7A7F50-926B-4255-BFB2-541A089531E4}">
      <dsp:nvSpPr>
        <dsp:cNvPr id="0" name=""/>
        <dsp:cNvSpPr/>
      </dsp:nvSpPr>
      <dsp:spPr>
        <a:xfrm>
          <a:off x="1073790" y="136930"/>
          <a:ext cx="10710539" cy="929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92" tIns="98392" rIns="98392" bIns="98392"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Dava Sans" pitchFamily="50" charset="0"/>
            </a:rPr>
            <a:t>Event Listener</a:t>
          </a:r>
        </a:p>
      </dsp:txBody>
      <dsp:txXfrm>
        <a:off x="1073790" y="136930"/>
        <a:ext cx="10710539" cy="929688"/>
      </dsp:txXfrm>
    </dsp:sp>
    <dsp:sp modelId="{2D16D02D-578D-434D-BCA7-7C63D79695D6}">
      <dsp:nvSpPr>
        <dsp:cNvPr id="0" name=""/>
        <dsp:cNvSpPr/>
      </dsp:nvSpPr>
      <dsp:spPr>
        <a:xfrm>
          <a:off x="0" y="1239585"/>
          <a:ext cx="11784329" cy="92968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3E1D75-B481-455E-9C7A-BD217FB2E688}">
      <dsp:nvSpPr>
        <dsp:cNvPr id="0" name=""/>
        <dsp:cNvSpPr/>
      </dsp:nvSpPr>
      <dsp:spPr>
        <a:xfrm>
          <a:off x="281230" y="1448765"/>
          <a:ext cx="511328" cy="5113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A8FD4-278A-44A1-8585-4330BD834DD4}">
      <dsp:nvSpPr>
        <dsp:cNvPr id="0" name=""/>
        <dsp:cNvSpPr/>
      </dsp:nvSpPr>
      <dsp:spPr>
        <a:xfrm>
          <a:off x="1073790" y="1239585"/>
          <a:ext cx="10710539" cy="9296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392" tIns="98392" rIns="98392" bIns="98392" numCol="1" spcCol="1270" anchor="ctr" anchorCtr="0">
          <a:noAutofit/>
        </a:bodyPr>
        <a:lstStyle/>
        <a:p>
          <a:pPr marL="0" lvl="0" indent="0" algn="l" defTabSz="711200">
            <a:lnSpc>
              <a:spcPct val="100000"/>
            </a:lnSpc>
            <a:spcBef>
              <a:spcPct val="0"/>
            </a:spcBef>
            <a:spcAft>
              <a:spcPct val="35000"/>
            </a:spcAft>
            <a:buNone/>
          </a:pPr>
          <a:r>
            <a:rPr lang="en-US" sz="1600" kern="1200" dirty="0">
              <a:latin typeface="Dava Sans" pitchFamily="50" charset="0"/>
            </a:rPr>
            <a:t>An </a:t>
          </a:r>
          <a:r>
            <a:rPr lang="en-US" sz="1600" b="1" kern="1200" dirty="0">
              <a:latin typeface="Dava Sans" pitchFamily="50" charset="0"/>
            </a:rPr>
            <a:t>event listener</a:t>
          </a:r>
          <a:r>
            <a:rPr lang="en-US" sz="1600" kern="1200" dirty="0">
              <a:latin typeface="Dava Sans" pitchFamily="50" charset="0"/>
            </a:rPr>
            <a:t> is a function that listens for a specific </a:t>
          </a:r>
          <a:r>
            <a:rPr lang="en-US" sz="1600" b="1" kern="1200" dirty="0">
              <a:latin typeface="Dava Sans" pitchFamily="50" charset="0"/>
            </a:rPr>
            <a:t>event</a:t>
          </a:r>
          <a:r>
            <a:rPr lang="en-US" sz="1600" kern="1200" dirty="0">
              <a:latin typeface="Dava Sans" pitchFamily="50" charset="0"/>
            </a:rPr>
            <a:t> on an element and runs a </a:t>
          </a:r>
          <a:r>
            <a:rPr lang="en-US" sz="1600" b="1" kern="1200" dirty="0">
              <a:latin typeface="Dava Sans" pitchFamily="50" charset="0"/>
            </a:rPr>
            <a:t>callback</a:t>
          </a:r>
          <a:r>
            <a:rPr lang="en-US" sz="1600" kern="1200" dirty="0">
              <a:latin typeface="Dava Sans" pitchFamily="50" charset="0"/>
            </a:rPr>
            <a:t> function when the event occurs.</a:t>
          </a:r>
        </a:p>
      </dsp:txBody>
      <dsp:txXfrm>
        <a:off x="1073790" y="1239585"/>
        <a:ext cx="10710539" cy="92968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76D6D0-AE31-4A2B-A387-05E8DA7368B4}">
      <dsp:nvSpPr>
        <dsp:cNvPr id="0" name=""/>
        <dsp:cNvSpPr/>
      </dsp:nvSpPr>
      <dsp:spPr>
        <a:xfrm>
          <a:off x="0" y="1196"/>
          <a:ext cx="11775186" cy="5427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7287B4-B0E7-4C45-9AD0-9FC03748776D}">
      <dsp:nvSpPr>
        <dsp:cNvPr id="0" name=""/>
        <dsp:cNvSpPr/>
      </dsp:nvSpPr>
      <dsp:spPr>
        <a:xfrm>
          <a:off x="164190" y="123321"/>
          <a:ext cx="298819" cy="2985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7B208E-0DFB-404B-9F87-ADEF4150A3E2}">
      <dsp:nvSpPr>
        <dsp:cNvPr id="0" name=""/>
        <dsp:cNvSpPr/>
      </dsp:nvSpPr>
      <dsp:spPr>
        <a:xfrm>
          <a:off x="627199" y="1196"/>
          <a:ext cx="11138327" cy="559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39" tIns="59239" rIns="59239" bIns="59239" numCol="1" spcCol="1270" anchor="ctr" anchorCtr="0">
          <a:noAutofit/>
        </a:bodyPr>
        <a:lstStyle/>
        <a:p>
          <a:pPr marL="0" lvl="0" indent="0" algn="l" defTabSz="889000">
            <a:lnSpc>
              <a:spcPct val="100000"/>
            </a:lnSpc>
            <a:spcBef>
              <a:spcPct val="0"/>
            </a:spcBef>
            <a:spcAft>
              <a:spcPct val="35000"/>
            </a:spcAft>
            <a:buNone/>
          </a:pPr>
          <a:r>
            <a:rPr lang="en-US" sz="2000" b="1" kern="1200" dirty="0">
              <a:latin typeface="Dava Sans" pitchFamily="50" charset="0"/>
            </a:rPr>
            <a:t>What is an Event Handler?</a:t>
          </a:r>
          <a:endParaRPr lang="en-US" sz="2000" kern="1200" dirty="0">
            <a:latin typeface="Dava Sans" pitchFamily="50" charset="0"/>
          </a:endParaRPr>
        </a:p>
      </dsp:txBody>
      <dsp:txXfrm>
        <a:off x="627199" y="1196"/>
        <a:ext cx="11138327" cy="559738"/>
      </dsp:txXfrm>
    </dsp:sp>
    <dsp:sp modelId="{0BA5604B-D562-4F89-AAEA-D9BE6997ECD3}">
      <dsp:nvSpPr>
        <dsp:cNvPr id="0" name=""/>
        <dsp:cNvSpPr/>
      </dsp:nvSpPr>
      <dsp:spPr>
        <a:xfrm>
          <a:off x="0" y="700870"/>
          <a:ext cx="11775186" cy="5427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222384-CF4F-404B-AB8E-6945F4859431}">
      <dsp:nvSpPr>
        <dsp:cNvPr id="0" name=""/>
        <dsp:cNvSpPr/>
      </dsp:nvSpPr>
      <dsp:spPr>
        <a:xfrm>
          <a:off x="164190" y="822995"/>
          <a:ext cx="298819" cy="2985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8E9D6-CEEB-44A2-BFE2-806A561F8B35}">
      <dsp:nvSpPr>
        <dsp:cNvPr id="0" name=""/>
        <dsp:cNvSpPr/>
      </dsp:nvSpPr>
      <dsp:spPr>
        <a:xfrm>
          <a:off x="627199" y="700870"/>
          <a:ext cx="11138327" cy="559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39" tIns="59239" rIns="59239" bIns="59239"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Dava Sans" pitchFamily="50" charset="0"/>
            </a:rPr>
            <a:t>An </a:t>
          </a:r>
          <a:r>
            <a:rPr lang="en-US" sz="1800" b="1" kern="1200" dirty="0">
              <a:latin typeface="Dava Sans" pitchFamily="50" charset="0"/>
            </a:rPr>
            <a:t>event handler</a:t>
          </a:r>
          <a:r>
            <a:rPr lang="en-US" sz="1800" kern="1200" dirty="0">
              <a:latin typeface="Dava Sans" pitchFamily="50" charset="0"/>
            </a:rPr>
            <a:t> is the actual </a:t>
          </a:r>
          <a:r>
            <a:rPr lang="en-US" sz="1800" b="1" kern="1200" dirty="0">
              <a:latin typeface="Dava Sans" pitchFamily="50" charset="0"/>
            </a:rPr>
            <a:t>function</a:t>
          </a:r>
          <a:r>
            <a:rPr lang="en-US" sz="1800" kern="1200" dirty="0">
              <a:latin typeface="Dava Sans" pitchFamily="50" charset="0"/>
            </a:rPr>
            <a:t> that runs when the event occurs</a:t>
          </a:r>
          <a:r>
            <a:rPr lang="en-US" sz="1900" kern="1200" dirty="0">
              <a:latin typeface="Dava Sans" pitchFamily="50" charset="0"/>
            </a:rPr>
            <a:t>.</a:t>
          </a:r>
        </a:p>
      </dsp:txBody>
      <dsp:txXfrm>
        <a:off x="627199" y="700870"/>
        <a:ext cx="11138327" cy="559738"/>
      </dsp:txXfrm>
    </dsp:sp>
    <dsp:sp modelId="{EE69F345-C4CB-491E-931B-1386AE69A1E3}">
      <dsp:nvSpPr>
        <dsp:cNvPr id="0" name=""/>
        <dsp:cNvSpPr/>
      </dsp:nvSpPr>
      <dsp:spPr>
        <a:xfrm>
          <a:off x="0" y="1400544"/>
          <a:ext cx="11775186" cy="54277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3D81D14-26C7-4010-B4F0-56CBBA7035FE}">
      <dsp:nvSpPr>
        <dsp:cNvPr id="0" name=""/>
        <dsp:cNvSpPr/>
      </dsp:nvSpPr>
      <dsp:spPr>
        <a:xfrm>
          <a:off x="164190" y="1522669"/>
          <a:ext cx="298819" cy="2985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8D2641-3ED8-4E89-BBB5-6ECA86D41229}">
      <dsp:nvSpPr>
        <dsp:cNvPr id="0" name=""/>
        <dsp:cNvSpPr/>
      </dsp:nvSpPr>
      <dsp:spPr>
        <a:xfrm>
          <a:off x="627199" y="1400544"/>
          <a:ext cx="11138327" cy="5597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239" tIns="59239" rIns="59239" bIns="59239" numCol="1" spcCol="1270" anchor="ctr" anchorCtr="0">
          <a:noAutofit/>
        </a:bodyPr>
        <a:lstStyle/>
        <a:p>
          <a:pPr marL="0" lvl="0" indent="0" algn="l" defTabSz="800100">
            <a:lnSpc>
              <a:spcPct val="100000"/>
            </a:lnSpc>
            <a:spcBef>
              <a:spcPct val="0"/>
            </a:spcBef>
            <a:spcAft>
              <a:spcPct val="35000"/>
            </a:spcAft>
            <a:buNone/>
          </a:pPr>
          <a:r>
            <a:rPr lang="en-US" sz="1800" kern="1200" dirty="0">
              <a:latin typeface="Dava Sans" pitchFamily="50" charset="0"/>
            </a:rPr>
            <a:t>There are two main ways to define it :</a:t>
          </a:r>
        </a:p>
      </dsp:txBody>
      <dsp:txXfrm>
        <a:off x="627199" y="1400544"/>
        <a:ext cx="11138327" cy="5597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597FD5-1DD9-42DB-8CD5-D81E84383330}">
      <dsp:nvSpPr>
        <dsp:cNvPr id="0" name=""/>
        <dsp:cNvSpPr/>
      </dsp:nvSpPr>
      <dsp:spPr>
        <a:xfrm>
          <a:off x="0" y="1091336"/>
          <a:ext cx="11729465" cy="71603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Dava Sans" pitchFamily="50" charset="0"/>
            </a:rPr>
            <a:t>When an event occurs, JavaScript automatically passes an </a:t>
          </a:r>
          <a:r>
            <a:rPr lang="en-US" sz="1600" b="1" kern="1200" dirty="0">
              <a:latin typeface="Dava Sans" pitchFamily="50" charset="0"/>
            </a:rPr>
            <a:t>event object</a:t>
          </a:r>
          <a:r>
            <a:rPr lang="en-US" sz="1600" kern="1200" dirty="0">
              <a:latin typeface="Dava Sans" pitchFamily="50" charset="0"/>
            </a:rPr>
            <a:t> to the handler function. This object contains </a:t>
          </a:r>
          <a:r>
            <a:rPr lang="en-US" sz="1600" b="1" kern="1200" dirty="0">
              <a:latin typeface="Dava Sans" pitchFamily="50" charset="0"/>
            </a:rPr>
            <a:t>details about the event</a:t>
          </a:r>
          <a:r>
            <a:rPr lang="en-US" sz="1600" kern="1200" dirty="0">
              <a:latin typeface="Dava Sans" pitchFamily="50" charset="0"/>
            </a:rPr>
            <a:t> — like:</a:t>
          </a:r>
        </a:p>
      </dsp:txBody>
      <dsp:txXfrm>
        <a:off x="0" y="1091336"/>
        <a:ext cx="11729465" cy="716034"/>
      </dsp:txXfrm>
    </dsp:sp>
    <dsp:sp modelId="{D5798541-2DB1-4CF2-A54C-4CD8C73FF83B}">
      <dsp:nvSpPr>
        <dsp:cNvPr id="0" name=""/>
        <dsp:cNvSpPr/>
      </dsp:nvSpPr>
      <dsp:spPr>
        <a:xfrm rot="10800000">
          <a:off x="0" y="43401"/>
          <a:ext cx="11729465" cy="1101261"/>
        </a:xfrm>
        <a:prstGeom prst="upArrowCallou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en-US" sz="2000" b="1" kern="1200" dirty="0">
              <a:latin typeface="Dava Sans" pitchFamily="50" charset="0"/>
            </a:rPr>
            <a:t>Event Object</a:t>
          </a:r>
          <a:endParaRPr lang="en-US" sz="2000" kern="1200" dirty="0">
            <a:latin typeface="Dava Sans" pitchFamily="50" charset="0"/>
          </a:endParaRPr>
        </a:p>
      </dsp:txBody>
      <dsp:txXfrm rot="10800000">
        <a:off x="0" y="43401"/>
        <a:ext cx="11729465" cy="7155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B7DBC6-0D5D-4E88-8D9F-16D67D790589}" type="datetimeFigureOut">
              <a:rPr lang="en-US" smtClean="0"/>
              <a:t>9/8/2025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99A759-C84F-4708-8D53-91921945C455}" type="slidenum">
              <a:rPr lang="en-US" smtClean="0"/>
              <a:t>‹#›</a:t>
            </a:fld>
            <a:endParaRPr lang="en-US"/>
          </a:p>
        </p:txBody>
      </p:sp>
    </p:spTree>
    <p:extLst>
      <p:ext uri="{BB962C8B-B14F-4D97-AF65-F5344CB8AC3E}">
        <p14:creationId xmlns:p14="http://schemas.microsoft.com/office/powerpoint/2010/main" val="1818140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99A759-C84F-4708-8D53-91921945C455}" type="slidenum">
              <a:rPr lang="en-US" smtClean="0"/>
              <a:t>4</a:t>
            </a:fld>
            <a:endParaRPr lang="en-US"/>
          </a:p>
        </p:txBody>
      </p:sp>
    </p:spTree>
    <p:extLst>
      <p:ext uri="{BB962C8B-B14F-4D97-AF65-F5344CB8AC3E}">
        <p14:creationId xmlns:p14="http://schemas.microsoft.com/office/powerpoint/2010/main" val="326955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5808F-B950-34AA-E2D3-95E975AC0156}"/>
            </a:ext>
          </a:extLst>
        </p:cNvPr>
        <p:cNvGrpSpPr/>
        <p:nvPr/>
      </p:nvGrpSpPr>
      <p:grpSpPr>
        <a:xfrm>
          <a:off x="0" y="0"/>
          <a:ext cx="0" cy="0"/>
          <a:chOff x="0" y="0"/>
          <a:chExt cx="0" cy="0"/>
        </a:xfrm>
      </p:grpSpPr>
      <p:sp>
        <p:nvSpPr>
          <p:cNvPr id="1851" name="Shape 1851">
            <a:extLst>
              <a:ext uri="{FF2B5EF4-FFF2-40B4-BE49-F238E27FC236}">
                <a16:creationId xmlns:a16="http://schemas.microsoft.com/office/drawing/2014/main" id="{55673383-9353-82C9-9870-7F8B9A3A67B2}"/>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52" name="Shape 1852">
            <a:extLst>
              <a:ext uri="{FF2B5EF4-FFF2-40B4-BE49-F238E27FC236}">
                <a16:creationId xmlns:a16="http://schemas.microsoft.com/office/drawing/2014/main" id="{FC40332B-F051-DD8C-5B1A-0B4FF17AE6DF}"/>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endParaRPr dirty="0"/>
          </a:p>
        </p:txBody>
      </p:sp>
    </p:spTree>
    <p:extLst>
      <p:ext uri="{BB962C8B-B14F-4D97-AF65-F5344CB8AC3E}">
        <p14:creationId xmlns:p14="http://schemas.microsoft.com/office/powerpoint/2010/main" val="30043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80F7-3AD1-3ED6-71F0-559CF3A7BC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0567BD-650E-17CC-2A4E-98CB8C05EF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22327C-A4F9-8645-C9AC-DF1746AA353A}"/>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5" name="Footer Placeholder 4">
            <a:extLst>
              <a:ext uri="{FF2B5EF4-FFF2-40B4-BE49-F238E27FC236}">
                <a16:creationId xmlns:a16="http://schemas.microsoft.com/office/drawing/2014/main" id="{B013B810-F897-CE97-BBF1-37F06883CB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E08F0-9AFD-BFE6-0B3A-6721DBA64BD5}"/>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256804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E9C5E-D622-968C-709B-C8F19A9840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A44C84C-22F0-C577-8D98-5B3ACB72CB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A48F5-834E-3EF8-023F-02C0479D1324}"/>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5" name="Footer Placeholder 4">
            <a:extLst>
              <a:ext uri="{FF2B5EF4-FFF2-40B4-BE49-F238E27FC236}">
                <a16:creationId xmlns:a16="http://schemas.microsoft.com/office/drawing/2014/main" id="{80BC7356-DECD-E561-DC8B-8ACB6950CC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380AE7-6684-2C5B-5B32-6220504B32CB}"/>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2853143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A418A-13D9-9773-948F-4465E320E4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03DAE3-74D9-C7A0-19F6-5AA6174A77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620C1F-EDDA-9FCA-11DD-A662D7C89DEB}"/>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5" name="Footer Placeholder 4">
            <a:extLst>
              <a:ext uri="{FF2B5EF4-FFF2-40B4-BE49-F238E27FC236}">
                <a16:creationId xmlns:a16="http://schemas.microsoft.com/office/drawing/2014/main" id="{19556276-2E82-818E-B350-66070CF4DF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1AABFE-2EA1-19A9-D6EA-1F5C91A7BE69}"/>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1269918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dark">
    <p:bg>
      <p:bgPr>
        <a:solidFill>
          <a:srgbClr val="192B37"/>
        </a:solidFill>
        <a:effectLst/>
      </p:bgPr>
    </p:bg>
    <p:spTree>
      <p:nvGrpSpPr>
        <p:cNvPr id="1" name=""/>
        <p:cNvGrpSpPr/>
        <p:nvPr/>
      </p:nvGrpSpPr>
      <p:grpSpPr>
        <a:xfrm>
          <a:off x="0" y="0"/>
          <a:ext cx="0" cy="0"/>
          <a:chOff x="0" y="0"/>
          <a:chExt cx="0" cy="0"/>
        </a:xfrm>
      </p:grpSpPr>
      <p:sp>
        <p:nvSpPr>
          <p:cNvPr id="29" name="Slide Number"/>
          <p:cNvSpPr txBox="1">
            <a:spLocks noGrp="1"/>
          </p:cNvSpPr>
          <p:nvPr>
            <p:ph type="sldNum" sz="quarter" idx="2"/>
          </p:nvPr>
        </p:nvSpPr>
        <p:spPr>
          <a:xfrm>
            <a:off x="5845963" y="6537603"/>
            <a:ext cx="246863" cy="205185"/>
          </a:xfrm>
          <a:prstGeom prst="rect">
            <a:avLst/>
          </a:prstGeom>
        </p:spPr>
        <p:txBody>
          <a:bodyPr lIns="50800" tIns="50800" rIns="50800" bIns="50800"/>
          <a:lstStyle>
            <a:lvl1pPr>
              <a:defRPr sz="1000" b="1"/>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374495722"/>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1425267042"/>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AD040-B9BE-35CA-C522-FD6AB07AD1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B82B8C-689B-4ADD-A367-F9BB721FB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C6CEDD-1CE2-09D2-DDC8-3E464FBA98D0}"/>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5" name="Footer Placeholder 4">
            <a:extLst>
              <a:ext uri="{FF2B5EF4-FFF2-40B4-BE49-F238E27FC236}">
                <a16:creationId xmlns:a16="http://schemas.microsoft.com/office/drawing/2014/main" id="{E5E32168-B0D0-A507-05F6-D61FA0B7A8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F2F57B-F50D-74B7-BE0D-52C330F7B868}"/>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3480523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C4EF-9A95-AF94-9D5A-57FCB4F8FD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52B81DE-ACE1-F02F-7238-57441B7F76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947F2D-631A-344D-D5F3-219722146B83}"/>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5" name="Footer Placeholder 4">
            <a:extLst>
              <a:ext uri="{FF2B5EF4-FFF2-40B4-BE49-F238E27FC236}">
                <a16:creationId xmlns:a16="http://schemas.microsoft.com/office/drawing/2014/main" id="{F29765A1-C2CE-D2F9-65D8-C6BDFEF9D8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ECAF04-0A51-4AB2-9832-6251D17873BA}"/>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1788061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9C9CE-3CEC-3B65-94E8-70DFB7A424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1AEBEE-8DE1-3C55-4F43-CF85297671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7ABA0F-9E34-A4C4-9411-776D01B0C3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FF53B8-7E9F-A86F-4552-FCAA2FD4CB34}"/>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6" name="Footer Placeholder 5">
            <a:extLst>
              <a:ext uri="{FF2B5EF4-FFF2-40B4-BE49-F238E27FC236}">
                <a16:creationId xmlns:a16="http://schemas.microsoft.com/office/drawing/2014/main" id="{EC17F1B1-8EBE-CFEC-43D9-1B8AEC473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DE50D-F346-6432-368E-09F5E6E5EEA3}"/>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14366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45996-BD63-3290-EFEB-650A25ED7B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C644ED-0A84-2E98-FF80-CB3E667C2B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7B4B7E-4473-A6D6-E409-5915180E43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44FBC0-FE96-A703-D3FE-F10372D3B6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135261-7347-82D1-B768-C0E5F7440F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00F4ED7-4C88-87E4-EEDF-60C9F0695B3F}"/>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8" name="Footer Placeholder 7">
            <a:extLst>
              <a:ext uri="{FF2B5EF4-FFF2-40B4-BE49-F238E27FC236}">
                <a16:creationId xmlns:a16="http://schemas.microsoft.com/office/drawing/2014/main" id="{C2837F2F-666B-A2C5-C267-3977A79B0E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2F8EFA8-44A2-D02B-D929-2E02C0056EE4}"/>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4137971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5B563-007B-D8E0-E1AF-9F8F00B485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26912B-EAC5-D58F-28C0-20DCD66D53E3}"/>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4" name="Footer Placeholder 3">
            <a:extLst>
              <a:ext uri="{FF2B5EF4-FFF2-40B4-BE49-F238E27FC236}">
                <a16:creationId xmlns:a16="http://schemas.microsoft.com/office/drawing/2014/main" id="{A25FDDDB-1B83-784B-1878-F671B9CDC4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F0F615-344C-A710-AEFD-376BB83298DC}"/>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340120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357109-76AB-49DB-FC7B-984D287CA1DB}"/>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3" name="Footer Placeholder 2">
            <a:extLst>
              <a:ext uri="{FF2B5EF4-FFF2-40B4-BE49-F238E27FC236}">
                <a16:creationId xmlns:a16="http://schemas.microsoft.com/office/drawing/2014/main" id="{EDD1C1F2-51C2-2A11-2C03-4FC5C4F32A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2AE8C6-4294-A601-C8FF-EDA30732F820}"/>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2789594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10C18-2943-9D04-1F56-A35A2FEEB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B8904A-8B75-E3D2-3583-C2D24E3B23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412FA33-9E55-6B33-BFFA-132D5A977F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11039D-AF5B-18CE-F13A-2BF336E4BCDE}"/>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6" name="Footer Placeholder 5">
            <a:extLst>
              <a:ext uri="{FF2B5EF4-FFF2-40B4-BE49-F238E27FC236}">
                <a16:creationId xmlns:a16="http://schemas.microsoft.com/office/drawing/2014/main" id="{74E61E09-238B-17D1-B642-D6DEED8336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5EFF5C-7F3F-1CE2-5311-66B34FBB1D95}"/>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385235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EE83A-FBCA-E022-B3F4-0ECC81922F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233DB1-5EBA-2778-F1A2-14387B6924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2BB86E-F687-3CB7-63E2-65B12A82CE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9A585-66A0-44EB-408C-42B4CB6FF3C7}"/>
              </a:ext>
            </a:extLst>
          </p:cNvPr>
          <p:cNvSpPr>
            <a:spLocks noGrp="1"/>
          </p:cNvSpPr>
          <p:nvPr>
            <p:ph type="dt" sz="half" idx="10"/>
          </p:nvPr>
        </p:nvSpPr>
        <p:spPr/>
        <p:txBody>
          <a:bodyPr/>
          <a:lstStyle/>
          <a:p>
            <a:fld id="{39B9CB63-E291-41D2-B49E-71EC141C47D0}" type="datetimeFigureOut">
              <a:rPr lang="en-US" smtClean="0"/>
              <a:t>9/8/2025</a:t>
            </a:fld>
            <a:endParaRPr lang="en-US"/>
          </a:p>
        </p:txBody>
      </p:sp>
      <p:sp>
        <p:nvSpPr>
          <p:cNvPr id="6" name="Footer Placeholder 5">
            <a:extLst>
              <a:ext uri="{FF2B5EF4-FFF2-40B4-BE49-F238E27FC236}">
                <a16:creationId xmlns:a16="http://schemas.microsoft.com/office/drawing/2014/main" id="{539EB941-7005-049C-B483-3742284980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EA2B38-23D1-7902-0222-3C0988DEA156}"/>
              </a:ext>
            </a:extLst>
          </p:cNvPr>
          <p:cNvSpPr>
            <a:spLocks noGrp="1"/>
          </p:cNvSpPr>
          <p:nvPr>
            <p:ph type="sldNum" sz="quarter" idx="12"/>
          </p:nvPr>
        </p:nvSpPr>
        <p:spPr/>
        <p:txBody>
          <a:bodyPr/>
          <a:lstStyle/>
          <a:p>
            <a:fld id="{5A9AF04E-D7A5-445D-A1C8-0161319CC049}" type="slidenum">
              <a:rPr lang="en-US" smtClean="0"/>
              <a:t>‹#›</a:t>
            </a:fld>
            <a:endParaRPr lang="en-US"/>
          </a:p>
        </p:txBody>
      </p:sp>
    </p:spTree>
    <p:extLst>
      <p:ext uri="{BB962C8B-B14F-4D97-AF65-F5344CB8AC3E}">
        <p14:creationId xmlns:p14="http://schemas.microsoft.com/office/powerpoint/2010/main" val="4033186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45A5FE-0FBB-4943-761A-E791348929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86C583-4D89-225C-9255-115F80973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6C11C0-77A4-3DE2-B64C-489828489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B9CB63-E291-41D2-B49E-71EC141C47D0}" type="datetimeFigureOut">
              <a:rPr lang="en-US" smtClean="0"/>
              <a:t>9/8/2025</a:t>
            </a:fld>
            <a:endParaRPr lang="en-US"/>
          </a:p>
        </p:txBody>
      </p:sp>
      <p:sp>
        <p:nvSpPr>
          <p:cNvPr id="5" name="Footer Placeholder 4">
            <a:extLst>
              <a:ext uri="{FF2B5EF4-FFF2-40B4-BE49-F238E27FC236}">
                <a16:creationId xmlns:a16="http://schemas.microsoft.com/office/drawing/2014/main" id="{FB422D33-F37D-8564-C519-CDE9505D6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078BF97-3674-A4CA-0A13-12BF261C23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9AF04E-D7A5-445D-A1C8-0161319CC049}" type="slidenum">
              <a:rPr lang="en-US" smtClean="0"/>
              <a:t>‹#›</a:t>
            </a:fld>
            <a:endParaRPr lang="en-US"/>
          </a:p>
        </p:txBody>
      </p:sp>
    </p:spTree>
    <p:extLst>
      <p:ext uri="{BB962C8B-B14F-4D97-AF65-F5344CB8AC3E}">
        <p14:creationId xmlns:p14="http://schemas.microsoft.com/office/powerpoint/2010/main" val="171316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8.png"/><Relationship Id="rId7" Type="http://schemas.openxmlformats.org/officeDocument/2006/relationships/diagramColors" Target="../diagrams/colors4.xml"/><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2.png"/><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2" Type="http://schemas.openxmlformats.org/officeDocument/2006/relationships/hyperlink" Target="https://javascript.plainenglish.io/event-flow-in-javascript-7327fb9f178b"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www.geeksforgeeks.org/javascript/event-delegation-in-javascript/" TargetMode="External"/><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js/js_htmldom.asp"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hyperlink" Target="mailto:first.last@endava.com"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hyperlink" Target="https://www.w3schools.com/js/js_htmldom_events.asp" TargetMode="External"/><Relationship Id="rId1" Type="http://schemas.openxmlformats.org/officeDocument/2006/relationships/slideLayout" Target="../slideLayouts/slideLayout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001AFEA-2442-4A9F-BA37-8C469F306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DE508F4B-9456-0CC9-FC2B-978127229314}"/>
              </a:ext>
            </a:extLst>
          </p:cNvPr>
          <p:cNvSpPr txBox="1"/>
          <p:nvPr/>
        </p:nvSpPr>
        <p:spPr>
          <a:xfrm>
            <a:off x="970908" y="637046"/>
            <a:ext cx="5174207" cy="297147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b="1" kern="1200">
                <a:solidFill>
                  <a:srgbClr val="FFFFFF"/>
                </a:solidFill>
                <a:latin typeface="+mj-lt"/>
                <a:ea typeface="+mj-ea"/>
                <a:cs typeface="+mj-cs"/>
              </a:rPr>
              <a:t>DOM Manipulation and Event Handling</a:t>
            </a:r>
          </a:p>
        </p:txBody>
      </p:sp>
      <p:sp>
        <p:nvSpPr>
          <p:cNvPr id="24" name="Freeform: Shape 23">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lock Arc 27">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Freeform: Shape 29">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4"/>
          </a:solidFill>
          <a:ln w="9525" cap="flat">
            <a:noFill/>
            <a:prstDash val="solid"/>
            <a:miter/>
          </a:ln>
        </p:spPr>
        <p:txBody>
          <a:bodyPr rtlCol="0" anchor="ctr"/>
          <a:lstStyle/>
          <a:p>
            <a:endParaRPr lang="en-US" dirty="0"/>
          </a:p>
        </p:txBody>
      </p:sp>
      <p:cxnSp>
        <p:nvCxnSpPr>
          <p:cNvPr id="32" name="Straight Connector 31">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4" name="Freeform: Shape 33">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
        <p:nvSpPr>
          <p:cNvPr id="36" name="Arc 35">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872052">
            <a:off x="6113252"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8384411"/>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AD3BD-975F-BC6E-441E-27CE590D8A81}"/>
              </a:ext>
            </a:extLst>
          </p:cNvPr>
          <p:cNvSpPr txBox="1"/>
          <p:nvPr/>
        </p:nvSpPr>
        <p:spPr>
          <a:xfrm>
            <a:off x="0" y="41063"/>
            <a:ext cx="9928098" cy="646331"/>
          </a:xfrm>
          <a:prstGeom prst="rect">
            <a:avLst/>
          </a:prstGeom>
          <a:noFill/>
        </p:spPr>
        <p:txBody>
          <a:bodyPr wrap="square">
            <a:spAutoFit/>
          </a:bodyPr>
          <a:lstStyle/>
          <a:p>
            <a:r>
              <a:rPr lang="en-US" sz="3600" b="1" dirty="0">
                <a:solidFill>
                  <a:schemeClr val="bg1"/>
                </a:solidFill>
                <a:latin typeface="Dava Sans" pitchFamily="50" charset="0"/>
              </a:rPr>
              <a:t>Different </a:t>
            </a:r>
            <a:r>
              <a:rPr lang="en-US" sz="3600" b="1" dirty="0">
                <a:solidFill>
                  <a:srgbClr val="FF4230"/>
                </a:solidFill>
                <a:latin typeface="Dava Sans" pitchFamily="50" charset="0"/>
              </a:rPr>
              <a:t>Types of Events </a:t>
            </a:r>
            <a:r>
              <a:rPr lang="en-US" sz="3600" b="1" dirty="0">
                <a:solidFill>
                  <a:schemeClr val="bg1"/>
                </a:solidFill>
                <a:latin typeface="Dava Sans" pitchFamily="50" charset="0"/>
              </a:rPr>
              <a:t>in JavaScript</a:t>
            </a:r>
          </a:p>
        </p:txBody>
      </p:sp>
      <p:graphicFrame>
        <p:nvGraphicFramePr>
          <p:cNvPr id="4" name="Table 3">
            <a:extLst>
              <a:ext uri="{FF2B5EF4-FFF2-40B4-BE49-F238E27FC236}">
                <a16:creationId xmlns:a16="http://schemas.microsoft.com/office/drawing/2014/main" id="{DCD8F429-9910-58FF-728E-8DF6044BDD18}"/>
              </a:ext>
            </a:extLst>
          </p:cNvPr>
          <p:cNvGraphicFramePr>
            <a:graphicFrameLocks noGrp="1"/>
          </p:cNvGraphicFramePr>
          <p:nvPr>
            <p:extLst>
              <p:ext uri="{D42A27DB-BD31-4B8C-83A1-F6EECF244321}">
                <p14:modId xmlns:p14="http://schemas.microsoft.com/office/powerpoint/2010/main" val="1317886681"/>
              </p:ext>
            </p:extLst>
          </p:nvPr>
        </p:nvGraphicFramePr>
        <p:xfrm>
          <a:off x="182493" y="2365064"/>
          <a:ext cx="6004562" cy="3505200"/>
        </p:xfrm>
        <a:graphic>
          <a:graphicData uri="http://schemas.openxmlformats.org/drawingml/2006/table">
            <a:tbl>
              <a:tblPr>
                <a:tableStyleId>{5DA37D80-6434-44D0-A028-1B22A696006F}</a:tableStyleId>
              </a:tblPr>
              <a:tblGrid>
                <a:gridCol w="2572511">
                  <a:extLst>
                    <a:ext uri="{9D8B030D-6E8A-4147-A177-3AD203B41FA5}">
                      <a16:colId xmlns:a16="http://schemas.microsoft.com/office/drawing/2014/main" val="3051100168"/>
                    </a:ext>
                  </a:extLst>
                </a:gridCol>
                <a:gridCol w="3432051">
                  <a:extLst>
                    <a:ext uri="{9D8B030D-6E8A-4147-A177-3AD203B41FA5}">
                      <a16:colId xmlns:a16="http://schemas.microsoft.com/office/drawing/2014/main" val="508728096"/>
                    </a:ext>
                  </a:extLst>
                </a:gridCol>
              </a:tblGrid>
              <a:tr h="380343">
                <a:tc>
                  <a:txBody>
                    <a:bodyPr/>
                    <a:lstStyle/>
                    <a:p>
                      <a:pPr algn="ctr">
                        <a:lnSpc>
                          <a:spcPct val="150000"/>
                        </a:lnSpc>
                        <a:buNone/>
                      </a:pPr>
                      <a:r>
                        <a:rPr lang="en-US" sz="1600" b="1" dirty="0">
                          <a:solidFill>
                            <a:schemeClr val="bg1"/>
                          </a:solidFill>
                          <a:latin typeface="Dava Sans" pitchFamily="50" charset="0"/>
                        </a:rPr>
                        <a:t>Event</a:t>
                      </a:r>
                    </a:p>
                  </a:txBody>
                  <a:tcPr anchor="ctr">
                    <a:solidFill>
                      <a:schemeClr val="accent1"/>
                    </a:solidFill>
                  </a:tcPr>
                </a:tc>
                <a:tc>
                  <a:txBody>
                    <a:bodyPr/>
                    <a:lstStyle/>
                    <a:p>
                      <a:pPr algn="ctr">
                        <a:lnSpc>
                          <a:spcPct val="150000"/>
                        </a:lnSpc>
                        <a:buNone/>
                      </a:pPr>
                      <a:r>
                        <a:rPr lang="en-US" sz="1600" b="1" dirty="0">
                          <a:solidFill>
                            <a:schemeClr val="bg1"/>
                          </a:solidFill>
                          <a:latin typeface="Dava Sans" pitchFamily="50" charset="0"/>
                        </a:rPr>
                        <a:t>Description</a:t>
                      </a:r>
                    </a:p>
                  </a:txBody>
                  <a:tcPr anchor="ctr">
                    <a:solidFill>
                      <a:schemeClr val="accent1"/>
                    </a:solidFill>
                  </a:tcPr>
                </a:tc>
                <a:extLst>
                  <a:ext uri="{0D108BD9-81ED-4DB2-BD59-A6C34878D82A}">
                    <a16:rowId xmlns:a16="http://schemas.microsoft.com/office/drawing/2014/main" val="352802036"/>
                  </a:ext>
                </a:extLst>
              </a:tr>
              <a:tr h="380343">
                <a:tc>
                  <a:txBody>
                    <a:bodyPr/>
                    <a:lstStyle/>
                    <a:p>
                      <a:pPr algn="ctr">
                        <a:lnSpc>
                          <a:spcPct val="150000"/>
                        </a:lnSpc>
                        <a:buNone/>
                      </a:pPr>
                      <a:r>
                        <a:rPr lang="en-US" sz="1400" dirty="0">
                          <a:solidFill>
                            <a:schemeClr val="bg1"/>
                          </a:solidFill>
                          <a:latin typeface="Dava Sans" pitchFamily="50" charset="0"/>
                        </a:rPr>
                        <a:t>click</a:t>
                      </a:r>
                    </a:p>
                  </a:txBody>
                  <a:tcPr anchor="ctr"/>
                </a:tc>
                <a:tc>
                  <a:txBody>
                    <a:bodyPr/>
                    <a:lstStyle/>
                    <a:p>
                      <a:pPr algn="ctr">
                        <a:lnSpc>
                          <a:spcPct val="150000"/>
                        </a:lnSpc>
                        <a:buNone/>
                      </a:pPr>
                      <a:r>
                        <a:rPr lang="en-US" sz="1400" dirty="0">
                          <a:solidFill>
                            <a:schemeClr val="bg1"/>
                          </a:solidFill>
                          <a:latin typeface="Dava Sans" pitchFamily="50" charset="0"/>
                        </a:rPr>
                        <a:t>When mouse is clicked</a:t>
                      </a:r>
                    </a:p>
                  </a:txBody>
                  <a:tcPr anchor="ctr"/>
                </a:tc>
                <a:extLst>
                  <a:ext uri="{0D108BD9-81ED-4DB2-BD59-A6C34878D82A}">
                    <a16:rowId xmlns:a16="http://schemas.microsoft.com/office/drawing/2014/main" val="2219567308"/>
                  </a:ext>
                </a:extLst>
              </a:tr>
              <a:tr h="380343">
                <a:tc>
                  <a:txBody>
                    <a:bodyPr/>
                    <a:lstStyle/>
                    <a:p>
                      <a:pPr algn="ctr">
                        <a:lnSpc>
                          <a:spcPct val="150000"/>
                        </a:lnSpc>
                        <a:buNone/>
                      </a:pPr>
                      <a:r>
                        <a:rPr lang="en-US" sz="1400">
                          <a:solidFill>
                            <a:schemeClr val="bg1"/>
                          </a:solidFill>
                          <a:latin typeface="Dava Sans" pitchFamily="50" charset="0"/>
                        </a:rPr>
                        <a:t>dblclick</a:t>
                      </a:r>
                    </a:p>
                  </a:txBody>
                  <a:tcPr anchor="ctr"/>
                </a:tc>
                <a:tc>
                  <a:txBody>
                    <a:bodyPr/>
                    <a:lstStyle/>
                    <a:p>
                      <a:pPr algn="ctr">
                        <a:lnSpc>
                          <a:spcPct val="150000"/>
                        </a:lnSpc>
                        <a:buNone/>
                      </a:pPr>
                      <a:r>
                        <a:rPr lang="en-US" sz="1400" dirty="0">
                          <a:solidFill>
                            <a:schemeClr val="bg1"/>
                          </a:solidFill>
                          <a:latin typeface="Dava Sans" pitchFamily="50" charset="0"/>
                        </a:rPr>
                        <a:t>When mouse is double-clicked</a:t>
                      </a:r>
                    </a:p>
                  </a:txBody>
                  <a:tcPr anchor="ctr"/>
                </a:tc>
                <a:extLst>
                  <a:ext uri="{0D108BD9-81ED-4DB2-BD59-A6C34878D82A}">
                    <a16:rowId xmlns:a16="http://schemas.microsoft.com/office/drawing/2014/main" val="388425309"/>
                  </a:ext>
                </a:extLst>
              </a:tr>
              <a:tr h="380343">
                <a:tc>
                  <a:txBody>
                    <a:bodyPr/>
                    <a:lstStyle/>
                    <a:p>
                      <a:pPr algn="ctr">
                        <a:lnSpc>
                          <a:spcPct val="150000"/>
                        </a:lnSpc>
                        <a:buNone/>
                      </a:pPr>
                      <a:r>
                        <a:rPr lang="en-US" sz="1400">
                          <a:solidFill>
                            <a:schemeClr val="bg1"/>
                          </a:solidFill>
                          <a:latin typeface="Dava Sans" pitchFamily="50" charset="0"/>
                        </a:rPr>
                        <a:t>mousedown</a:t>
                      </a:r>
                    </a:p>
                  </a:txBody>
                  <a:tcPr anchor="ctr"/>
                </a:tc>
                <a:tc>
                  <a:txBody>
                    <a:bodyPr/>
                    <a:lstStyle/>
                    <a:p>
                      <a:pPr algn="ctr">
                        <a:lnSpc>
                          <a:spcPct val="150000"/>
                        </a:lnSpc>
                        <a:buNone/>
                      </a:pPr>
                      <a:r>
                        <a:rPr lang="en-US" sz="1400">
                          <a:solidFill>
                            <a:schemeClr val="bg1"/>
                          </a:solidFill>
                          <a:latin typeface="Dava Sans" pitchFamily="50" charset="0"/>
                        </a:rPr>
                        <a:t>Mouse button is pressed down</a:t>
                      </a:r>
                    </a:p>
                  </a:txBody>
                  <a:tcPr anchor="ctr"/>
                </a:tc>
                <a:extLst>
                  <a:ext uri="{0D108BD9-81ED-4DB2-BD59-A6C34878D82A}">
                    <a16:rowId xmlns:a16="http://schemas.microsoft.com/office/drawing/2014/main" val="959900621"/>
                  </a:ext>
                </a:extLst>
              </a:tr>
              <a:tr h="380343">
                <a:tc>
                  <a:txBody>
                    <a:bodyPr/>
                    <a:lstStyle/>
                    <a:p>
                      <a:pPr algn="ctr">
                        <a:lnSpc>
                          <a:spcPct val="150000"/>
                        </a:lnSpc>
                        <a:buNone/>
                      </a:pPr>
                      <a:r>
                        <a:rPr lang="en-US" sz="1400">
                          <a:solidFill>
                            <a:schemeClr val="bg1"/>
                          </a:solidFill>
                          <a:latin typeface="Dava Sans" pitchFamily="50" charset="0"/>
                        </a:rPr>
                        <a:t>mouseup</a:t>
                      </a:r>
                    </a:p>
                  </a:txBody>
                  <a:tcPr anchor="ctr"/>
                </a:tc>
                <a:tc>
                  <a:txBody>
                    <a:bodyPr/>
                    <a:lstStyle/>
                    <a:p>
                      <a:pPr algn="ctr">
                        <a:lnSpc>
                          <a:spcPct val="150000"/>
                        </a:lnSpc>
                        <a:buNone/>
                      </a:pPr>
                      <a:r>
                        <a:rPr lang="en-US" sz="1400" dirty="0">
                          <a:solidFill>
                            <a:schemeClr val="bg1"/>
                          </a:solidFill>
                          <a:latin typeface="Dava Sans" pitchFamily="50" charset="0"/>
                        </a:rPr>
                        <a:t>Mouse button is released</a:t>
                      </a:r>
                    </a:p>
                  </a:txBody>
                  <a:tcPr anchor="ctr"/>
                </a:tc>
                <a:extLst>
                  <a:ext uri="{0D108BD9-81ED-4DB2-BD59-A6C34878D82A}">
                    <a16:rowId xmlns:a16="http://schemas.microsoft.com/office/drawing/2014/main" val="2440496890"/>
                  </a:ext>
                </a:extLst>
              </a:tr>
              <a:tr h="380343">
                <a:tc>
                  <a:txBody>
                    <a:bodyPr/>
                    <a:lstStyle/>
                    <a:p>
                      <a:pPr algn="ctr">
                        <a:lnSpc>
                          <a:spcPct val="150000"/>
                        </a:lnSpc>
                        <a:buNone/>
                      </a:pPr>
                      <a:r>
                        <a:rPr lang="en-US" sz="1400">
                          <a:solidFill>
                            <a:schemeClr val="bg1"/>
                          </a:solidFill>
                          <a:latin typeface="Dava Sans" pitchFamily="50" charset="0"/>
                        </a:rPr>
                        <a:t>mouseover</a:t>
                      </a:r>
                    </a:p>
                  </a:txBody>
                  <a:tcPr anchor="ctr"/>
                </a:tc>
                <a:tc>
                  <a:txBody>
                    <a:bodyPr/>
                    <a:lstStyle/>
                    <a:p>
                      <a:pPr algn="ctr">
                        <a:lnSpc>
                          <a:spcPct val="150000"/>
                        </a:lnSpc>
                        <a:buNone/>
                      </a:pPr>
                      <a:r>
                        <a:rPr lang="en-US" sz="1400">
                          <a:solidFill>
                            <a:schemeClr val="bg1"/>
                          </a:solidFill>
                          <a:latin typeface="Dava Sans" pitchFamily="50" charset="0"/>
                        </a:rPr>
                        <a:t>Mouse enters the element</a:t>
                      </a:r>
                    </a:p>
                  </a:txBody>
                  <a:tcPr anchor="ctr"/>
                </a:tc>
                <a:extLst>
                  <a:ext uri="{0D108BD9-81ED-4DB2-BD59-A6C34878D82A}">
                    <a16:rowId xmlns:a16="http://schemas.microsoft.com/office/drawing/2014/main" val="4180907713"/>
                  </a:ext>
                </a:extLst>
              </a:tr>
              <a:tr h="380343">
                <a:tc>
                  <a:txBody>
                    <a:bodyPr/>
                    <a:lstStyle/>
                    <a:p>
                      <a:pPr algn="ctr">
                        <a:lnSpc>
                          <a:spcPct val="150000"/>
                        </a:lnSpc>
                        <a:buNone/>
                      </a:pPr>
                      <a:r>
                        <a:rPr lang="en-US" sz="1400">
                          <a:solidFill>
                            <a:schemeClr val="bg1"/>
                          </a:solidFill>
                          <a:latin typeface="Dava Sans" pitchFamily="50" charset="0"/>
                        </a:rPr>
                        <a:t>mouseout</a:t>
                      </a:r>
                    </a:p>
                  </a:txBody>
                  <a:tcPr anchor="ctr"/>
                </a:tc>
                <a:tc>
                  <a:txBody>
                    <a:bodyPr/>
                    <a:lstStyle/>
                    <a:p>
                      <a:pPr algn="ctr">
                        <a:lnSpc>
                          <a:spcPct val="150000"/>
                        </a:lnSpc>
                        <a:buNone/>
                      </a:pPr>
                      <a:r>
                        <a:rPr lang="en-US" sz="1400" dirty="0">
                          <a:solidFill>
                            <a:schemeClr val="bg1"/>
                          </a:solidFill>
                          <a:latin typeface="Dava Sans" pitchFamily="50" charset="0"/>
                        </a:rPr>
                        <a:t>Mouse leaves the element</a:t>
                      </a:r>
                    </a:p>
                  </a:txBody>
                  <a:tcPr anchor="ctr"/>
                </a:tc>
                <a:extLst>
                  <a:ext uri="{0D108BD9-81ED-4DB2-BD59-A6C34878D82A}">
                    <a16:rowId xmlns:a16="http://schemas.microsoft.com/office/drawing/2014/main" val="1099905317"/>
                  </a:ext>
                </a:extLst>
              </a:tr>
              <a:tr h="380343">
                <a:tc>
                  <a:txBody>
                    <a:bodyPr/>
                    <a:lstStyle/>
                    <a:p>
                      <a:pPr algn="ctr">
                        <a:lnSpc>
                          <a:spcPct val="150000"/>
                        </a:lnSpc>
                        <a:buNone/>
                      </a:pPr>
                      <a:r>
                        <a:rPr lang="en-US" sz="1400">
                          <a:solidFill>
                            <a:schemeClr val="bg1"/>
                          </a:solidFill>
                          <a:latin typeface="Dava Sans" pitchFamily="50" charset="0"/>
                        </a:rPr>
                        <a:t>mousemove</a:t>
                      </a:r>
                    </a:p>
                  </a:txBody>
                  <a:tcPr anchor="ctr"/>
                </a:tc>
                <a:tc>
                  <a:txBody>
                    <a:bodyPr/>
                    <a:lstStyle/>
                    <a:p>
                      <a:pPr algn="ctr">
                        <a:lnSpc>
                          <a:spcPct val="150000"/>
                        </a:lnSpc>
                        <a:buNone/>
                      </a:pPr>
                      <a:r>
                        <a:rPr lang="en-US" sz="1400" dirty="0">
                          <a:solidFill>
                            <a:schemeClr val="bg1"/>
                          </a:solidFill>
                          <a:latin typeface="Dava Sans" pitchFamily="50" charset="0"/>
                        </a:rPr>
                        <a:t>Mouse is moved</a:t>
                      </a:r>
                    </a:p>
                  </a:txBody>
                  <a:tcPr anchor="ctr"/>
                </a:tc>
                <a:extLst>
                  <a:ext uri="{0D108BD9-81ED-4DB2-BD59-A6C34878D82A}">
                    <a16:rowId xmlns:a16="http://schemas.microsoft.com/office/drawing/2014/main" val="3837069389"/>
                  </a:ext>
                </a:extLst>
              </a:tr>
              <a:tr h="380343">
                <a:tc>
                  <a:txBody>
                    <a:bodyPr/>
                    <a:lstStyle/>
                    <a:p>
                      <a:pPr algn="ctr">
                        <a:lnSpc>
                          <a:spcPct val="150000"/>
                        </a:lnSpc>
                        <a:buNone/>
                      </a:pPr>
                      <a:r>
                        <a:rPr lang="en-US" sz="1400" dirty="0" err="1">
                          <a:solidFill>
                            <a:schemeClr val="bg1"/>
                          </a:solidFill>
                          <a:latin typeface="Dava Sans" pitchFamily="50" charset="0"/>
                        </a:rPr>
                        <a:t>contextmenu</a:t>
                      </a:r>
                      <a:endParaRPr lang="en-US" sz="1400" dirty="0">
                        <a:solidFill>
                          <a:schemeClr val="bg1"/>
                        </a:solidFill>
                        <a:latin typeface="Dava Sans" pitchFamily="50" charset="0"/>
                      </a:endParaRPr>
                    </a:p>
                  </a:txBody>
                  <a:tcPr anchor="ctr"/>
                </a:tc>
                <a:tc>
                  <a:txBody>
                    <a:bodyPr/>
                    <a:lstStyle/>
                    <a:p>
                      <a:pPr algn="ctr">
                        <a:lnSpc>
                          <a:spcPct val="150000"/>
                        </a:lnSpc>
                        <a:buNone/>
                      </a:pPr>
                      <a:r>
                        <a:rPr lang="en-US" sz="1400" dirty="0">
                          <a:solidFill>
                            <a:schemeClr val="bg1"/>
                          </a:solidFill>
                          <a:latin typeface="Dava Sans" pitchFamily="50" charset="0"/>
                        </a:rPr>
                        <a:t>Right-click on an element</a:t>
                      </a:r>
                    </a:p>
                  </a:txBody>
                  <a:tcPr anchor="ctr"/>
                </a:tc>
                <a:extLst>
                  <a:ext uri="{0D108BD9-81ED-4DB2-BD59-A6C34878D82A}">
                    <a16:rowId xmlns:a16="http://schemas.microsoft.com/office/drawing/2014/main" val="163385963"/>
                  </a:ext>
                </a:extLst>
              </a:tr>
            </a:tbl>
          </a:graphicData>
        </a:graphic>
      </p:graphicFrame>
      <p:graphicFrame>
        <p:nvGraphicFramePr>
          <p:cNvPr id="7" name="Table 6">
            <a:extLst>
              <a:ext uri="{FF2B5EF4-FFF2-40B4-BE49-F238E27FC236}">
                <a16:creationId xmlns:a16="http://schemas.microsoft.com/office/drawing/2014/main" id="{831A85DD-1E2F-C1BB-42E1-984A52B05584}"/>
              </a:ext>
            </a:extLst>
          </p:cNvPr>
          <p:cNvGraphicFramePr>
            <a:graphicFrameLocks noGrp="1"/>
          </p:cNvGraphicFramePr>
          <p:nvPr>
            <p:extLst>
              <p:ext uri="{D42A27DB-BD31-4B8C-83A1-F6EECF244321}">
                <p14:modId xmlns:p14="http://schemas.microsoft.com/office/powerpoint/2010/main" val="3567298122"/>
              </p:ext>
            </p:extLst>
          </p:nvPr>
        </p:nvGraphicFramePr>
        <p:xfrm>
          <a:off x="6473952" y="1259110"/>
          <a:ext cx="5364482" cy="1683804"/>
        </p:xfrm>
        <a:graphic>
          <a:graphicData uri="http://schemas.openxmlformats.org/drawingml/2006/table">
            <a:tbl>
              <a:tblPr>
                <a:tableStyleId>{5DA37D80-6434-44D0-A028-1B22A696006F}</a:tableStyleId>
              </a:tblPr>
              <a:tblGrid>
                <a:gridCol w="1728216">
                  <a:extLst>
                    <a:ext uri="{9D8B030D-6E8A-4147-A177-3AD203B41FA5}">
                      <a16:colId xmlns:a16="http://schemas.microsoft.com/office/drawing/2014/main" val="1880800329"/>
                    </a:ext>
                  </a:extLst>
                </a:gridCol>
                <a:gridCol w="3636266">
                  <a:extLst>
                    <a:ext uri="{9D8B030D-6E8A-4147-A177-3AD203B41FA5}">
                      <a16:colId xmlns:a16="http://schemas.microsoft.com/office/drawing/2014/main" val="1582109186"/>
                    </a:ext>
                  </a:extLst>
                </a:gridCol>
              </a:tblGrid>
              <a:tr h="419028">
                <a:tc>
                  <a:txBody>
                    <a:bodyPr/>
                    <a:lstStyle/>
                    <a:p>
                      <a:pPr algn="ctr">
                        <a:lnSpc>
                          <a:spcPct val="150000"/>
                        </a:lnSpc>
                        <a:buNone/>
                      </a:pPr>
                      <a:r>
                        <a:rPr lang="en-US" sz="1600" b="1" dirty="0">
                          <a:solidFill>
                            <a:schemeClr val="bg1"/>
                          </a:solidFill>
                          <a:latin typeface="Dava Sans" pitchFamily="50" charset="0"/>
                        </a:rPr>
                        <a:t>Event</a:t>
                      </a:r>
                    </a:p>
                  </a:txBody>
                  <a:tcPr anchor="ctr">
                    <a:solidFill>
                      <a:schemeClr val="accent1"/>
                    </a:solidFill>
                  </a:tcPr>
                </a:tc>
                <a:tc>
                  <a:txBody>
                    <a:bodyPr/>
                    <a:lstStyle/>
                    <a:p>
                      <a:pPr algn="ctr">
                        <a:lnSpc>
                          <a:spcPct val="150000"/>
                        </a:lnSpc>
                        <a:buNone/>
                      </a:pPr>
                      <a:r>
                        <a:rPr lang="en-US" sz="1600" b="1" dirty="0">
                          <a:solidFill>
                            <a:schemeClr val="bg1"/>
                          </a:solidFill>
                          <a:latin typeface="Dava Sans" pitchFamily="50" charset="0"/>
                        </a:rPr>
                        <a:t>Description</a:t>
                      </a:r>
                    </a:p>
                  </a:txBody>
                  <a:tcPr anchor="ctr">
                    <a:solidFill>
                      <a:schemeClr val="accent1"/>
                    </a:solidFill>
                  </a:tcPr>
                </a:tc>
                <a:extLst>
                  <a:ext uri="{0D108BD9-81ED-4DB2-BD59-A6C34878D82A}">
                    <a16:rowId xmlns:a16="http://schemas.microsoft.com/office/drawing/2014/main" val="350948158"/>
                  </a:ext>
                </a:extLst>
              </a:tr>
              <a:tr h="419028">
                <a:tc>
                  <a:txBody>
                    <a:bodyPr/>
                    <a:lstStyle/>
                    <a:p>
                      <a:pPr algn="ctr">
                        <a:lnSpc>
                          <a:spcPct val="150000"/>
                        </a:lnSpc>
                        <a:buNone/>
                      </a:pPr>
                      <a:r>
                        <a:rPr lang="en-US" sz="1400" dirty="0" err="1">
                          <a:solidFill>
                            <a:schemeClr val="bg1"/>
                          </a:solidFill>
                          <a:latin typeface="Dava Sans" pitchFamily="50" charset="0"/>
                        </a:rPr>
                        <a:t>keydown</a:t>
                      </a:r>
                      <a:endParaRPr lang="en-US" sz="1400" dirty="0">
                        <a:solidFill>
                          <a:schemeClr val="bg1"/>
                        </a:solidFill>
                        <a:latin typeface="Dava Sans" pitchFamily="50" charset="0"/>
                      </a:endParaRPr>
                    </a:p>
                  </a:txBody>
                  <a:tcPr anchor="ctr"/>
                </a:tc>
                <a:tc>
                  <a:txBody>
                    <a:bodyPr/>
                    <a:lstStyle/>
                    <a:p>
                      <a:pPr algn="ctr">
                        <a:lnSpc>
                          <a:spcPct val="150000"/>
                        </a:lnSpc>
                        <a:buNone/>
                      </a:pPr>
                      <a:r>
                        <a:rPr lang="en-US" sz="1400" dirty="0">
                          <a:solidFill>
                            <a:schemeClr val="bg1"/>
                          </a:solidFill>
                          <a:latin typeface="Dava Sans" pitchFamily="50" charset="0"/>
                        </a:rPr>
                        <a:t>Key is pressed down</a:t>
                      </a:r>
                    </a:p>
                  </a:txBody>
                  <a:tcPr anchor="ctr"/>
                </a:tc>
                <a:extLst>
                  <a:ext uri="{0D108BD9-81ED-4DB2-BD59-A6C34878D82A}">
                    <a16:rowId xmlns:a16="http://schemas.microsoft.com/office/drawing/2014/main" val="2487075588"/>
                  </a:ext>
                </a:extLst>
              </a:tr>
              <a:tr h="419028">
                <a:tc>
                  <a:txBody>
                    <a:bodyPr/>
                    <a:lstStyle/>
                    <a:p>
                      <a:pPr algn="ctr">
                        <a:lnSpc>
                          <a:spcPct val="150000"/>
                        </a:lnSpc>
                        <a:buNone/>
                      </a:pPr>
                      <a:r>
                        <a:rPr lang="en-US" sz="1400" dirty="0" err="1">
                          <a:solidFill>
                            <a:schemeClr val="bg1"/>
                          </a:solidFill>
                          <a:latin typeface="Dava Sans" pitchFamily="50" charset="0"/>
                        </a:rPr>
                        <a:t>keyup</a:t>
                      </a:r>
                      <a:endParaRPr lang="en-US" sz="1400" dirty="0">
                        <a:solidFill>
                          <a:schemeClr val="bg1"/>
                        </a:solidFill>
                        <a:latin typeface="Dava Sans" pitchFamily="50" charset="0"/>
                      </a:endParaRPr>
                    </a:p>
                  </a:txBody>
                  <a:tcPr anchor="ctr"/>
                </a:tc>
                <a:tc>
                  <a:txBody>
                    <a:bodyPr/>
                    <a:lstStyle/>
                    <a:p>
                      <a:pPr algn="ctr">
                        <a:lnSpc>
                          <a:spcPct val="150000"/>
                        </a:lnSpc>
                        <a:buNone/>
                      </a:pPr>
                      <a:r>
                        <a:rPr lang="en-US" sz="1400" dirty="0">
                          <a:solidFill>
                            <a:schemeClr val="bg1"/>
                          </a:solidFill>
                          <a:latin typeface="Dava Sans" pitchFamily="50" charset="0"/>
                        </a:rPr>
                        <a:t>Key is released</a:t>
                      </a:r>
                    </a:p>
                  </a:txBody>
                  <a:tcPr anchor="ctr"/>
                </a:tc>
                <a:extLst>
                  <a:ext uri="{0D108BD9-81ED-4DB2-BD59-A6C34878D82A}">
                    <a16:rowId xmlns:a16="http://schemas.microsoft.com/office/drawing/2014/main" val="341571359"/>
                  </a:ext>
                </a:extLst>
              </a:tr>
              <a:tr h="419028">
                <a:tc>
                  <a:txBody>
                    <a:bodyPr/>
                    <a:lstStyle/>
                    <a:p>
                      <a:pPr algn="ctr">
                        <a:lnSpc>
                          <a:spcPct val="150000"/>
                        </a:lnSpc>
                        <a:buNone/>
                      </a:pPr>
                      <a:r>
                        <a:rPr lang="en-US" sz="1400" dirty="0">
                          <a:solidFill>
                            <a:schemeClr val="bg1"/>
                          </a:solidFill>
                          <a:latin typeface="Dava Sans" pitchFamily="50" charset="0"/>
                        </a:rPr>
                        <a:t>keypress</a:t>
                      </a:r>
                    </a:p>
                  </a:txBody>
                  <a:tcPr anchor="ctr"/>
                </a:tc>
                <a:tc>
                  <a:txBody>
                    <a:bodyPr/>
                    <a:lstStyle/>
                    <a:p>
                      <a:pPr algn="ctr">
                        <a:lnSpc>
                          <a:spcPct val="150000"/>
                        </a:lnSpc>
                        <a:buNone/>
                      </a:pPr>
                      <a:r>
                        <a:rPr lang="en-US" sz="1400" dirty="0">
                          <a:solidFill>
                            <a:schemeClr val="bg1"/>
                          </a:solidFill>
                          <a:latin typeface="Dava Sans" pitchFamily="50" charset="0"/>
                        </a:rPr>
                        <a:t>(Deprecated), key is pressed</a:t>
                      </a:r>
                    </a:p>
                  </a:txBody>
                  <a:tcPr anchor="ctr"/>
                </a:tc>
                <a:extLst>
                  <a:ext uri="{0D108BD9-81ED-4DB2-BD59-A6C34878D82A}">
                    <a16:rowId xmlns:a16="http://schemas.microsoft.com/office/drawing/2014/main" val="1785435236"/>
                  </a:ext>
                </a:extLst>
              </a:tr>
            </a:tbl>
          </a:graphicData>
        </a:graphic>
      </p:graphicFrame>
      <p:graphicFrame>
        <p:nvGraphicFramePr>
          <p:cNvPr id="8" name="Table 7">
            <a:extLst>
              <a:ext uri="{FF2B5EF4-FFF2-40B4-BE49-F238E27FC236}">
                <a16:creationId xmlns:a16="http://schemas.microsoft.com/office/drawing/2014/main" id="{70B7E3D2-A6E9-0F59-C9E2-A6F6F923FD56}"/>
              </a:ext>
            </a:extLst>
          </p:cNvPr>
          <p:cNvGraphicFramePr>
            <a:graphicFrameLocks noGrp="1"/>
          </p:cNvGraphicFramePr>
          <p:nvPr>
            <p:extLst>
              <p:ext uri="{D42A27DB-BD31-4B8C-83A1-F6EECF244321}">
                <p14:modId xmlns:p14="http://schemas.microsoft.com/office/powerpoint/2010/main" val="1095171130"/>
              </p:ext>
            </p:extLst>
          </p:nvPr>
        </p:nvGraphicFramePr>
        <p:xfrm>
          <a:off x="6473952" y="3638563"/>
          <a:ext cx="5641850" cy="3044290"/>
        </p:xfrm>
        <a:graphic>
          <a:graphicData uri="http://schemas.openxmlformats.org/drawingml/2006/table">
            <a:tbl>
              <a:tblPr>
                <a:tableStyleId>{5DA37D80-6434-44D0-A028-1B22A696006F}</a:tableStyleId>
              </a:tblPr>
              <a:tblGrid>
                <a:gridCol w="2203704">
                  <a:extLst>
                    <a:ext uri="{9D8B030D-6E8A-4147-A177-3AD203B41FA5}">
                      <a16:colId xmlns:a16="http://schemas.microsoft.com/office/drawing/2014/main" val="537843595"/>
                    </a:ext>
                  </a:extLst>
                </a:gridCol>
                <a:gridCol w="3438146">
                  <a:extLst>
                    <a:ext uri="{9D8B030D-6E8A-4147-A177-3AD203B41FA5}">
                      <a16:colId xmlns:a16="http://schemas.microsoft.com/office/drawing/2014/main" val="2332482848"/>
                    </a:ext>
                  </a:extLst>
                </a:gridCol>
              </a:tblGrid>
              <a:tr h="311049">
                <a:tc>
                  <a:txBody>
                    <a:bodyPr/>
                    <a:lstStyle/>
                    <a:p>
                      <a:pPr algn="ctr">
                        <a:lnSpc>
                          <a:spcPct val="150000"/>
                        </a:lnSpc>
                        <a:buNone/>
                      </a:pPr>
                      <a:r>
                        <a:rPr lang="en-US" sz="1600" dirty="0">
                          <a:solidFill>
                            <a:schemeClr val="bg1"/>
                          </a:solidFill>
                          <a:latin typeface="Dava Sans" pitchFamily="50" charset="0"/>
                        </a:rPr>
                        <a:t>Event</a:t>
                      </a:r>
                    </a:p>
                  </a:txBody>
                  <a:tcPr anchor="ctr">
                    <a:solidFill>
                      <a:schemeClr val="accent1"/>
                    </a:solidFill>
                  </a:tcPr>
                </a:tc>
                <a:tc>
                  <a:txBody>
                    <a:bodyPr/>
                    <a:lstStyle/>
                    <a:p>
                      <a:pPr algn="ctr">
                        <a:lnSpc>
                          <a:spcPct val="150000"/>
                        </a:lnSpc>
                        <a:buNone/>
                      </a:pPr>
                      <a:r>
                        <a:rPr lang="en-US" sz="1600" dirty="0">
                          <a:solidFill>
                            <a:schemeClr val="bg1"/>
                          </a:solidFill>
                          <a:latin typeface="Dava Sans" pitchFamily="50" charset="0"/>
                        </a:rPr>
                        <a:t>Description</a:t>
                      </a:r>
                    </a:p>
                  </a:txBody>
                  <a:tcPr anchor="ctr">
                    <a:solidFill>
                      <a:schemeClr val="accent1"/>
                    </a:solidFill>
                  </a:tcPr>
                </a:tc>
                <a:extLst>
                  <a:ext uri="{0D108BD9-81ED-4DB2-BD59-A6C34878D82A}">
                    <a16:rowId xmlns:a16="http://schemas.microsoft.com/office/drawing/2014/main" val="4292789724"/>
                  </a:ext>
                </a:extLst>
              </a:tr>
              <a:tr h="311049">
                <a:tc>
                  <a:txBody>
                    <a:bodyPr/>
                    <a:lstStyle/>
                    <a:p>
                      <a:pPr algn="ctr">
                        <a:lnSpc>
                          <a:spcPct val="150000"/>
                        </a:lnSpc>
                        <a:buNone/>
                      </a:pPr>
                      <a:r>
                        <a:rPr lang="en-US" sz="1400" dirty="0">
                          <a:solidFill>
                            <a:schemeClr val="bg1"/>
                          </a:solidFill>
                          <a:latin typeface="Dava Sans" pitchFamily="50" charset="0"/>
                        </a:rPr>
                        <a:t>submit</a:t>
                      </a:r>
                    </a:p>
                  </a:txBody>
                  <a:tcPr anchor="ctr"/>
                </a:tc>
                <a:tc>
                  <a:txBody>
                    <a:bodyPr/>
                    <a:lstStyle/>
                    <a:p>
                      <a:pPr algn="ctr">
                        <a:lnSpc>
                          <a:spcPct val="150000"/>
                        </a:lnSpc>
                        <a:buNone/>
                      </a:pPr>
                      <a:r>
                        <a:rPr lang="en-US" sz="1400" dirty="0">
                          <a:solidFill>
                            <a:schemeClr val="bg1"/>
                          </a:solidFill>
                          <a:latin typeface="Dava Sans" pitchFamily="50" charset="0"/>
                        </a:rPr>
                        <a:t>Form is submitted</a:t>
                      </a:r>
                    </a:p>
                  </a:txBody>
                  <a:tcPr anchor="ctr"/>
                </a:tc>
                <a:extLst>
                  <a:ext uri="{0D108BD9-81ED-4DB2-BD59-A6C34878D82A}">
                    <a16:rowId xmlns:a16="http://schemas.microsoft.com/office/drawing/2014/main" val="2294609647"/>
                  </a:ext>
                </a:extLst>
              </a:tr>
              <a:tr h="539165">
                <a:tc>
                  <a:txBody>
                    <a:bodyPr/>
                    <a:lstStyle/>
                    <a:p>
                      <a:pPr algn="ctr">
                        <a:lnSpc>
                          <a:spcPct val="150000"/>
                        </a:lnSpc>
                        <a:buNone/>
                      </a:pPr>
                      <a:r>
                        <a:rPr lang="en-US" sz="1400" dirty="0">
                          <a:solidFill>
                            <a:schemeClr val="bg1"/>
                          </a:solidFill>
                          <a:latin typeface="Dava Sans" pitchFamily="50" charset="0"/>
                        </a:rPr>
                        <a:t>input</a:t>
                      </a:r>
                    </a:p>
                  </a:txBody>
                  <a:tcPr anchor="ctr"/>
                </a:tc>
                <a:tc>
                  <a:txBody>
                    <a:bodyPr/>
                    <a:lstStyle/>
                    <a:p>
                      <a:pPr algn="ctr">
                        <a:lnSpc>
                          <a:spcPct val="150000"/>
                        </a:lnSpc>
                        <a:buNone/>
                      </a:pPr>
                      <a:r>
                        <a:rPr lang="en-US" sz="1400" dirty="0">
                          <a:solidFill>
                            <a:schemeClr val="bg1"/>
                          </a:solidFill>
                          <a:latin typeface="Dava Sans" pitchFamily="50" charset="0"/>
                        </a:rPr>
                        <a:t>Input value changes while typing</a:t>
                      </a:r>
                    </a:p>
                  </a:txBody>
                  <a:tcPr anchor="ctr"/>
                </a:tc>
                <a:extLst>
                  <a:ext uri="{0D108BD9-81ED-4DB2-BD59-A6C34878D82A}">
                    <a16:rowId xmlns:a16="http://schemas.microsoft.com/office/drawing/2014/main" val="2718711741"/>
                  </a:ext>
                </a:extLst>
              </a:tr>
              <a:tr h="539165">
                <a:tc>
                  <a:txBody>
                    <a:bodyPr/>
                    <a:lstStyle/>
                    <a:p>
                      <a:pPr algn="ctr">
                        <a:lnSpc>
                          <a:spcPct val="150000"/>
                        </a:lnSpc>
                        <a:buNone/>
                      </a:pPr>
                      <a:r>
                        <a:rPr lang="en-US" sz="1400">
                          <a:solidFill>
                            <a:schemeClr val="bg1"/>
                          </a:solidFill>
                          <a:latin typeface="Dava Sans" pitchFamily="50" charset="0"/>
                        </a:rPr>
                        <a:t>change</a:t>
                      </a:r>
                    </a:p>
                  </a:txBody>
                  <a:tcPr anchor="ctr"/>
                </a:tc>
                <a:tc>
                  <a:txBody>
                    <a:bodyPr/>
                    <a:lstStyle/>
                    <a:p>
                      <a:pPr algn="ctr">
                        <a:lnSpc>
                          <a:spcPct val="150000"/>
                        </a:lnSpc>
                        <a:buNone/>
                      </a:pPr>
                      <a:r>
                        <a:rPr lang="en-US" sz="1400" dirty="0">
                          <a:solidFill>
                            <a:schemeClr val="bg1"/>
                          </a:solidFill>
                          <a:latin typeface="Dava Sans" pitchFamily="50" charset="0"/>
                        </a:rPr>
                        <a:t>Input value changes after blur</a:t>
                      </a:r>
                    </a:p>
                  </a:txBody>
                  <a:tcPr anchor="ctr"/>
                </a:tc>
                <a:extLst>
                  <a:ext uri="{0D108BD9-81ED-4DB2-BD59-A6C34878D82A}">
                    <a16:rowId xmlns:a16="http://schemas.microsoft.com/office/drawing/2014/main" val="3929242425"/>
                  </a:ext>
                </a:extLst>
              </a:tr>
              <a:tr h="311049">
                <a:tc>
                  <a:txBody>
                    <a:bodyPr/>
                    <a:lstStyle/>
                    <a:p>
                      <a:pPr algn="ctr">
                        <a:lnSpc>
                          <a:spcPct val="150000"/>
                        </a:lnSpc>
                        <a:buNone/>
                      </a:pPr>
                      <a:r>
                        <a:rPr lang="en-US" sz="1400" dirty="0">
                          <a:solidFill>
                            <a:schemeClr val="bg1"/>
                          </a:solidFill>
                          <a:latin typeface="Dava Sans" pitchFamily="50" charset="0"/>
                        </a:rPr>
                        <a:t>focus</a:t>
                      </a:r>
                    </a:p>
                  </a:txBody>
                  <a:tcPr anchor="ctr"/>
                </a:tc>
                <a:tc>
                  <a:txBody>
                    <a:bodyPr/>
                    <a:lstStyle/>
                    <a:p>
                      <a:pPr algn="ctr">
                        <a:lnSpc>
                          <a:spcPct val="150000"/>
                        </a:lnSpc>
                        <a:buNone/>
                      </a:pPr>
                      <a:r>
                        <a:rPr lang="en-US" sz="1400" dirty="0">
                          <a:solidFill>
                            <a:schemeClr val="bg1"/>
                          </a:solidFill>
                          <a:latin typeface="Dava Sans" pitchFamily="50" charset="0"/>
                        </a:rPr>
                        <a:t>Element gains focus</a:t>
                      </a:r>
                    </a:p>
                  </a:txBody>
                  <a:tcPr anchor="ctr"/>
                </a:tc>
                <a:extLst>
                  <a:ext uri="{0D108BD9-81ED-4DB2-BD59-A6C34878D82A}">
                    <a16:rowId xmlns:a16="http://schemas.microsoft.com/office/drawing/2014/main" val="4136183737"/>
                  </a:ext>
                </a:extLst>
              </a:tr>
              <a:tr h="311049">
                <a:tc>
                  <a:txBody>
                    <a:bodyPr/>
                    <a:lstStyle/>
                    <a:p>
                      <a:pPr algn="ctr">
                        <a:lnSpc>
                          <a:spcPct val="150000"/>
                        </a:lnSpc>
                        <a:buNone/>
                      </a:pPr>
                      <a:r>
                        <a:rPr lang="en-US" sz="1400">
                          <a:solidFill>
                            <a:schemeClr val="bg1"/>
                          </a:solidFill>
                          <a:latin typeface="Dava Sans" pitchFamily="50" charset="0"/>
                        </a:rPr>
                        <a:t>blur</a:t>
                      </a:r>
                    </a:p>
                  </a:txBody>
                  <a:tcPr anchor="ctr"/>
                </a:tc>
                <a:tc>
                  <a:txBody>
                    <a:bodyPr/>
                    <a:lstStyle/>
                    <a:p>
                      <a:pPr algn="ctr">
                        <a:lnSpc>
                          <a:spcPct val="150000"/>
                        </a:lnSpc>
                        <a:buNone/>
                      </a:pPr>
                      <a:r>
                        <a:rPr lang="en-US" sz="1400" dirty="0">
                          <a:solidFill>
                            <a:schemeClr val="bg1"/>
                          </a:solidFill>
                          <a:latin typeface="Dava Sans" pitchFamily="50" charset="0"/>
                        </a:rPr>
                        <a:t>Element loses focus</a:t>
                      </a:r>
                    </a:p>
                  </a:txBody>
                  <a:tcPr anchor="ctr"/>
                </a:tc>
                <a:extLst>
                  <a:ext uri="{0D108BD9-81ED-4DB2-BD59-A6C34878D82A}">
                    <a16:rowId xmlns:a16="http://schemas.microsoft.com/office/drawing/2014/main" val="1917077556"/>
                  </a:ext>
                </a:extLst>
              </a:tr>
              <a:tr h="311049">
                <a:tc>
                  <a:txBody>
                    <a:bodyPr/>
                    <a:lstStyle/>
                    <a:p>
                      <a:pPr algn="ctr">
                        <a:lnSpc>
                          <a:spcPct val="150000"/>
                        </a:lnSpc>
                        <a:buNone/>
                      </a:pPr>
                      <a:r>
                        <a:rPr lang="en-US" sz="1400" dirty="0">
                          <a:solidFill>
                            <a:schemeClr val="bg1"/>
                          </a:solidFill>
                          <a:latin typeface="Dava Sans" pitchFamily="50" charset="0"/>
                        </a:rPr>
                        <a:t>reset</a:t>
                      </a:r>
                    </a:p>
                  </a:txBody>
                  <a:tcPr anchor="ctr"/>
                </a:tc>
                <a:tc>
                  <a:txBody>
                    <a:bodyPr/>
                    <a:lstStyle/>
                    <a:p>
                      <a:pPr algn="ctr">
                        <a:lnSpc>
                          <a:spcPct val="150000"/>
                        </a:lnSpc>
                        <a:buNone/>
                      </a:pPr>
                      <a:r>
                        <a:rPr lang="en-US" sz="1400" dirty="0">
                          <a:solidFill>
                            <a:schemeClr val="bg1"/>
                          </a:solidFill>
                          <a:latin typeface="Dava Sans" pitchFamily="50" charset="0"/>
                        </a:rPr>
                        <a:t>Form is reset</a:t>
                      </a:r>
                    </a:p>
                  </a:txBody>
                  <a:tcPr anchor="ctr"/>
                </a:tc>
                <a:extLst>
                  <a:ext uri="{0D108BD9-81ED-4DB2-BD59-A6C34878D82A}">
                    <a16:rowId xmlns:a16="http://schemas.microsoft.com/office/drawing/2014/main" val="2759733108"/>
                  </a:ext>
                </a:extLst>
              </a:tr>
            </a:tbl>
          </a:graphicData>
        </a:graphic>
      </p:graphicFrame>
      <p:sp>
        <p:nvSpPr>
          <p:cNvPr id="10" name="TextBox 9">
            <a:extLst>
              <a:ext uri="{FF2B5EF4-FFF2-40B4-BE49-F238E27FC236}">
                <a16:creationId xmlns:a16="http://schemas.microsoft.com/office/drawing/2014/main" id="{6FDFC4F1-831F-F687-1646-EF5AC056F446}"/>
              </a:ext>
            </a:extLst>
          </p:cNvPr>
          <p:cNvSpPr txBox="1"/>
          <p:nvPr/>
        </p:nvSpPr>
        <p:spPr>
          <a:xfrm>
            <a:off x="2661" y="1759874"/>
            <a:ext cx="6184394" cy="888705"/>
          </a:xfrm>
          <a:prstGeom prst="rect">
            <a:avLst/>
          </a:prstGeom>
          <a:noFill/>
        </p:spPr>
        <p:txBody>
          <a:bodyPr wrap="square">
            <a:spAutoFit/>
          </a:bodyPr>
          <a:lstStyle/>
          <a:p>
            <a:pPr>
              <a:lnSpc>
                <a:spcPct val="150000"/>
              </a:lnSpc>
            </a:pPr>
            <a:r>
              <a:rPr lang="en-US" sz="1800" b="1" dirty="0">
                <a:solidFill>
                  <a:schemeClr val="bg1"/>
                </a:solidFill>
                <a:latin typeface="Dava Sans" pitchFamily="50" charset="0"/>
              </a:rPr>
              <a:t>🖱️  Mouse Events</a:t>
            </a:r>
            <a:r>
              <a:rPr lang="en-US" b="1" dirty="0">
                <a:solidFill>
                  <a:schemeClr val="bg1"/>
                </a:solidFill>
                <a:latin typeface="Dava Sans" pitchFamily="50" charset="0"/>
              </a:rPr>
              <a:t>: </a:t>
            </a:r>
            <a:r>
              <a:rPr lang="en-US" sz="1400" dirty="0">
                <a:solidFill>
                  <a:schemeClr val="bg1"/>
                </a:solidFill>
                <a:latin typeface="Dava Sans" pitchFamily="50" charset="0"/>
              </a:rPr>
              <a:t>Triggered by mouse actions</a:t>
            </a:r>
            <a:r>
              <a:rPr lang="en-US" dirty="0"/>
              <a:t>.</a:t>
            </a:r>
          </a:p>
          <a:p>
            <a:pPr>
              <a:lnSpc>
                <a:spcPct val="150000"/>
              </a:lnSpc>
              <a:buNone/>
            </a:pPr>
            <a:endParaRPr lang="en-US" sz="1800" b="1" dirty="0">
              <a:solidFill>
                <a:schemeClr val="bg1"/>
              </a:solidFill>
              <a:latin typeface="Dava Sans" pitchFamily="50" charset="0"/>
            </a:endParaRPr>
          </a:p>
        </p:txBody>
      </p:sp>
      <p:sp>
        <p:nvSpPr>
          <p:cNvPr id="12" name="TextBox 11">
            <a:extLst>
              <a:ext uri="{FF2B5EF4-FFF2-40B4-BE49-F238E27FC236}">
                <a16:creationId xmlns:a16="http://schemas.microsoft.com/office/drawing/2014/main" id="{78372F6D-6313-1370-6D55-B0AE0F3F0BD7}"/>
              </a:ext>
            </a:extLst>
          </p:cNvPr>
          <p:cNvSpPr txBox="1"/>
          <p:nvPr/>
        </p:nvSpPr>
        <p:spPr>
          <a:xfrm>
            <a:off x="6348219" y="839985"/>
            <a:ext cx="6185916" cy="369332"/>
          </a:xfrm>
          <a:prstGeom prst="rect">
            <a:avLst/>
          </a:prstGeom>
          <a:noFill/>
        </p:spPr>
        <p:txBody>
          <a:bodyPr wrap="square">
            <a:spAutoFit/>
          </a:bodyPr>
          <a:lstStyle/>
          <a:p>
            <a:pPr>
              <a:buNone/>
            </a:pPr>
            <a:r>
              <a:rPr lang="en-US" b="1" dirty="0">
                <a:solidFill>
                  <a:schemeClr val="bg1"/>
                </a:solidFill>
                <a:latin typeface="Dava Sans" pitchFamily="50" charset="0"/>
              </a:rPr>
              <a:t>⌨️ Keyboard Events: </a:t>
            </a:r>
            <a:r>
              <a:rPr lang="en-US" sz="1400" dirty="0">
                <a:solidFill>
                  <a:schemeClr val="bg1"/>
                </a:solidFill>
                <a:latin typeface="Dava Sans" pitchFamily="50" charset="0"/>
              </a:rPr>
              <a:t>Triggered by keyboard input.</a:t>
            </a:r>
          </a:p>
        </p:txBody>
      </p:sp>
      <p:sp>
        <p:nvSpPr>
          <p:cNvPr id="14" name="TextBox 13">
            <a:extLst>
              <a:ext uri="{FF2B5EF4-FFF2-40B4-BE49-F238E27FC236}">
                <a16:creationId xmlns:a16="http://schemas.microsoft.com/office/drawing/2014/main" id="{12835511-2E9D-A3E3-F82E-6820552A37A2}"/>
              </a:ext>
            </a:extLst>
          </p:cNvPr>
          <p:cNvSpPr txBox="1"/>
          <p:nvPr/>
        </p:nvSpPr>
        <p:spPr>
          <a:xfrm>
            <a:off x="6348219" y="3219437"/>
            <a:ext cx="6705602" cy="369332"/>
          </a:xfrm>
          <a:prstGeom prst="rect">
            <a:avLst/>
          </a:prstGeom>
          <a:noFill/>
        </p:spPr>
        <p:txBody>
          <a:bodyPr wrap="square">
            <a:spAutoFit/>
          </a:bodyPr>
          <a:lstStyle/>
          <a:p>
            <a:pPr>
              <a:buNone/>
            </a:pPr>
            <a:r>
              <a:rPr lang="en-US" b="1" dirty="0">
                <a:solidFill>
                  <a:schemeClr val="bg1"/>
                </a:solidFill>
                <a:latin typeface="Dava Sans" pitchFamily="50" charset="0"/>
              </a:rPr>
              <a:t>📝 Form Events: </a:t>
            </a:r>
            <a:r>
              <a:rPr lang="en-US" sz="1400" dirty="0">
                <a:solidFill>
                  <a:schemeClr val="bg1"/>
                </a:solidFill>
                <a:latin typeface="Dava Sans" pitchFamily="50" charset="0"/>
              </a:rPr>
              <a:t>Used to handle input &amp; form interactions.</a:t>
            </a:r>
          </a:p>
        </p:txBody>
      </p:sp>
    </p:spTree>
    <p:extLst>
      <p:ext uri="{BB962C8B-B14F-4D97-AF65-F5344CB8AC3E}">
        <p14:creationId xmlns:p14="http://schemas.microsoft.com/office/powerpoint/2010/main" val="2094230651"/>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rectangle with white text&#10;&#10;AI-generated content may be incorrect.">
            <a:extLst>
              <a:ext uri="{FF2B5EF4-FFF2-40B4-BE49-F238E27FC236}">
                <a16:creationId xmlns:a16="http://schemas.microsoft.com/office/drawing/2014/main" id="{E4449E96-5EA5-77E1-6A35-B5F56A702420}"/>
              </a:ext>
            </a:extLst>
          </p:cNvPr>
          <p:cNvPicPr>
            <a:picLocks noChangeAspect="1"/>
          </p:cNvPicPr>
          <p:nvPr/>
        </p:nvPicPr>
        <p:blipFill>
          <a:blip r:embed="rId2"/>
          <a:stretch>
            <a:fillRect/>
          </a:stretch>
        </p:blipFill>
        <p:spPr>
          <a:xfrm>
            <a:off x="286920" y="2687199"/>
            <a:ext cx="5672290" cy="1869485"/>
          </a:xfrm>
          <a:prstGeom prst="rect">
            <a:avLst/>
          </a:prstGeom>
        </p:spPr>
      </p:pic>
      <p:pic>
        <p:nvPicPr>
          <p:cNvPr id="7" name="Picture 6" descr="A screen shot of a computer program&#10;&#10;AI-generated content may be incorrect.">
            <a:extLst>
              <a:ext uri="{FF2B5EF4-FFF2-40B4-BE49-F238E27FC236}">
                <a16:creationId xmlns:a16="http://schemas.microsoft.com/office/drawing/2014/main" id="{2915BFDE-8A66-265E-971B-0D41BE9BBA71}"/>
              </a:ext>
            </a:extLst>
          </p:cNvPr>
          <p:cNvPicPr>
            <a:picLocks noChangeAspect="1"/>
          </p:cNvPicPr>
          <p:nvPr/>
        </p:nvPicPr>
        <p:blipFill>
          <a:blip r:embed="rId3"/>
          <a:stretch>
            <a:fillRect/>
          </a:stretch>
        </p:blipFill>
        <p:spPr>
          <a:xfrm>
            <a:off x="6113907" y="4302707"/>
            <a:ext cx="5910072" cy="2481995"/>
          </a:xfrm>
          <a:prstGeom prst="rect">
            <a:avLst/>
          </a:prstGeom>
        </p:spPr>
      </p:pic>
      <p:graphicFrame>
        <p:nvGraphicFramePr>
          <p:cNvPr id="13" name="TextBox 2">
            <a:extLst>
              <a:ext uri="{FF2B5EF4-FFF2-40B4-BE49-F238E27FC236}">
                <a16:creationId xmlns:a16="http://schemas.microsoft.com/office/drawing/2014/main" id="{2B47A96B-0D68-87F1-5154-7C065CD9AA91}"/>
              </a:ext>
            </a:extLst>
          </p:cNvPr>
          <p:cNvGraphicFramePr/>
          <p:nvPr>
            <p:extLst>
              <p:ext uri="{D42A27DB-BD31-4B8C-83A1-F6EECF244321}">
                <p14:modId xmlns:p14="http://schemas.microsoft.com/office/powerpoint/2010/main" val="3594014739"/>
              </p:ext>
            </p:extLst>
          </p:nvPr>
        </p:nvGraphicFramePr>
        <p:xfrm>
          <a:off x="221742" y="188053"/>
          <a:ext cx="11784330" cy="23062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0" name="Picture 9" descr="A red and black logo&#10;&#10;Description automatically generated">
            <a:extLst>
              <a:ext uri="{FF2B5EF4-FFF2-40B4-BE49-F238E27FC236}">
                <a16:creationId xmlns:a16="http://schemas.microsoft.com/office/drawing/2014/main" id="{636E00AE-AFF9-B280-7927-8559E0E805B5}"/>
              </a:ext>
            </a:extLst>
          </p:cNvPr>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rot="338012" flipV="1">
            <a:off x="2222804" y="4100923"/>
            <a:ext cx="704696" cy="704696"/>
          </a:xfrm>
          <a:prstGeom prst="rect">
            <a:avLst/>
          </a:prstGeom>
        </p:spPr>
      </p:pic>
      <p:sp>
        <p:nvSpPr>
          <p:cNvPr id="12" name="Rounded Rectangle 6">
            <a:extLst>
              <a:ext uri="{FF2B5EF4-FFF2-40B4-BE49-F238E27FC236}">
                <a16:creationId xmlns:a16="http://schemas.microsoft.com/office/drawing/2014/main" id="{8C2F89CA-AAEF-D60E-D410-D0FE73B9B890}"/>
              </a:ext>
            </a:extLst>
          </p:cNvPr>
          <p:cNvSpPr/>
          <p:nvPr/>
        </p:nvSpPr>
        <p:spPr>
          <a:xfrm>
            <a:off x="81153" y="4363743"/>
            <a:ext cx="2612898" cy="681588"/>
          </a:xfrm>
          <a:prstGeom prst="roundRect">
            <a:avLst>
              <a:gd name="adj" fmla="val 15861"/>
            </a:avLst>
          </a:prstGeom>
          <a:solidFill>
            <a:srgbClr val="FF564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324000" tIns="324000" rIns="324000" bIns="360000" numCol="1" spcCol="38100" rtlCol="0"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1pPr>
            <a:lvl2pPr marL="0" marR="0" indent="228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2pPr>
            <a:lvl3pPr marL="0" marR="0" indent="457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3pPr>
            <a:lvl4pPr marL="0" marR="0" indent="685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4pPr>
            <a:lvl5pPr marL="0" marR="0" indent="9144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5pPr>
            <a:lvl6pPr marL="0" marR="0" indent="11430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6pPr>
            <a:lvl7pPr marL="0" marR="0" indent="1371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7pPr>
            <a:lvl8pPr marL="0" marR="0" indent="1600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8pPr>
            <a:lvl9pPr marL="0" marR="0" indent="1828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9pPr>
          </a:lstStyle>
          <a:p>
            <a:pPr defTabSz="825500">
              <a:spcBef>
                <a:spcPts val="0"/>
              </a:spcBef>
            </a:pPr>
            <a:endParaRPr lang="en-GB" sz="1800" dirty="0">
              <a:solidFill>
                <a:srgbClr val="FFFFFF"/>
              </a:solidFill>
            </a:endParaRPr>
          </a:p>
        </p:txBody>
      </p:sp>
      <p:sp>
        <p:nvSpPr>
          <p:cNvPr id="14" name="TextBox 13">
            <a:extLst>
              <a:ext uri="{FF2B5EF4-FFF2-40B4-BE49-F238E27FC236}">
                <a16:creationId xmlns:a16="http://schemas.microsoft.com/office/drawing/2014/main" id="{47C195F3-21A4-CC0F-1D85-C520B5B6B0EB}"/>
              </a:ext>
            </a:extLst>
          </p:cNvPr>
          <p:cNvSpPr txBox="1"/>
          <p:nvPr/>
        </p:nvSpPr>
        <p:spPr>
          <a:xfrm>
            <a:off x="813833" y="4538052"/>
            <a:ext cx="2146554" cy="400110"/>
          </a:xfrm>
          <a:prstGeom prst="rect">
            <a:avLst/>
          </a:prstGeom>
          <a:noFill/>
        </p:spPr>
        <p:txBody>
          <a:bodyPr wrap="square" rtlCol="0">
            <a:spAutoFit/>
          </a:bodyPr>
          <a:lstStyle/>
          <a:p>
            <a:r>
              <a:rPr lang="en-US" sz="2000" b="1" dirty="0">
                <a:solidFill>
                  <a:schemeClr val="bg1"/>
                </a:solidFill>
                <a:latin typeface="Dava Sans" pitchFamily="50" charset="0"/>
              </a:rPr>
              <a:t>Syntax</a:t>
            </a:r>
          </a:p>
        </p:txBody>
      </p:sp>
      <p:sp>
        <p:nvSpPr>
          <p:cNvPr id="19" name="TextBox 18">
            <a:extLst>
              <a:ext uri="{FF2B5EF4-FFF2-40B4-BE49-F238E27FC236}">
                <a16:creationId xmlns:a16="http://schemas.microsoft.com/office/drawing/2014/main" id="{0EE8CDDF-F640-F345-3DC8-2BC15F69C8D1}"/>
              </a:ext>
            </a:extLst>
          </p:cNvPr>
          <p:cNvSpPr txBox="1"/>
          <p:nvPr/>
        </p:nvSpPr>
        <p:spPr>
          <a:xfrm>
            <a:off x="6113907" y="6384592"/>
            <a:ext cx="2146554" cy="400110"/>
          </a:xfrm>
          <a:prstGeom prst="rect">
            <a:avLst/>
          </a:prstGeom>
          <a:noFill/>
        </p:spPr>
        <p:txBody>
          <a:bodyPr wrap="square" rtlCol="0">
            <a:spAutoFit/>
          </a:bodyPr>
          <a:lstStyle/>
          <a:p>
            <a:r>
              <a:rPr lang="en-US" sz="2000" b="1" dirty="0">
                <a:solidFill>
                  <a:schemeClr val="tx2"/>
                </a:solidFill>
                <a:latin typeface="Dava Sans" pitchFamily="50" charset="0"/>
              </a:rPr>
              <a:t>Example</a:t>
            </a:r>
          </a:p>
        </p:txBody>
      </p:sp>
    </p:spTree>
    <p:extLst>
      <p:ext uri="{BB962C8B-B14F-4D97-AF65-F5344CB8AC3E}">
        <p14:creationId xmlns:p14="http://schemas.microsoft.com/office/powerpoint/2010/main" val="4277349722"/>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 shot of a computer&#10;&#10;AI-generated content may be incorrect.">
            <a:extLst>
              <a:ext uri="{FF2B5EF4-FFF2-40B4-BE49-F238E27FC236}">
                <a16:creationId xmlns:a16="http://schemas.microsoft.com/office/drawing/2014/main" id="{4F4CEAD0-BA57-AFDA-50CB-B8A06C0C6E73}"/>
              </a:ext>
            </a:extLst>
          </p:cNvPr>
          <p:cNvPicPr>
            <a:picLocks noChangeAspect="1"/>
          </p:cNvPicPr>
          <p:nvPr/>
        </p:nvPicPr>
        <p:blipFill>
          <a:blip r:embed="rId2"/>
          <a:stretch>
            <a:fillRect/>
          </a:stretch>
        </p:blipFill>
        <p:spPr>
          <a:xfrm>
            <a:off x="148972" y="2753813"/>
            <a:ext cx="5673384" cy="3332322"/>
          </a:xfrm>
          <a:prstGeom prst="rect">
            <a:avLst/>
          </a:prstGeom>
        </p:spPr>
      </p:pic>
      <p:graphicFrame>
        <p:nvGraphicFramePr>
          <p:cNvPr id="12" name="TextBox 2">
            <a:extLst>
              <a:ext uri="{FF2B5EF4-FFF2-40B4-BE49-F238E27FC236}">
                <a16:creationId xmlns:a16="http://schemas.microsoft.com/office/drawing/2014/main" id="{56E541F5-A066-19F8-0D9C-C4E7540CD90E}"/>
              </a:ext>
            </a:extLst>
          </p:cNvPr>
          <p:cNvGraphicFramePr/>
          <p:nvPr>
            <p:extLst>
              <p:ext uri="{D42A27DB-BD31-4B8C-83A1-F6EECF244321}">
                <p14:modId xmlns:p14="http://schemas.microsoft.com/office/powerpoint/2010/main" val="1128990236"/>
              </p:ext>
            </p:extLst>
          </p:nvPr>
        </p:nvGraphicFramePr>
        <p:xfrm>
          <a:off x="208407" y="210312"/>
          <a:ext cx="11775186" cy="1961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ED7F67F7-788F-D606-431C-5DE992CEB5D7}"/>
              </a:ext>
            </a:extLst>
          </p:cNvPr>
          <p:cNvSpPr txBox="1"/>
          <p:nvPr/>
        </p:nvSpPr>
        <p:spPr>
          <a:xfrm>
            <a:off x="148972" y="5716802"/>
            <a:ext cx="6094476" cy="369332"/>
          </a:xfrm>
          <a:prstGeom prst="rect">
            <a:avLst/>
          </a:prstGeom>
          <a:noFill/>
        </p:spPr>
        <p:txBody>
          <a:bodyPr wrap="square">
            <a:spAutoFit/>
          </a:bodyPr>
          <a:lstStyle/>
          <a:p>
            <a:r>
              <a:rPr lang="en-US" b="1" dirty="0">
                <a:solidFill>
                  <a:schemeClr val="tx2"/>
                </a:solidFill>
                <a:latin typeface="Dava Sans" pitchFamily="50" charset="0"/>
              </a:rPr>
              <a:t>Inline Handler (HTML way — not recommended)</a:t>
            </a:r>
          </a:p>
        </p:txBody>
      </p:sp>
      <p:pic>
        <p:nvPicPr>
          <p:cNvPr id="15" name="Picture 14">
            <a:extLst>
              <a:ext uri="{FF2B5EF4-FFF2-40B4-BE49-F238E27FC236}">
                <a16:creationId xmlns:a16="http://schemas.microsoft.com/office/drawing/2014/main" id="{8792A7CD-D524-1581-FE88-908A2C3EDFBE}"/>
              </a:ext>
            </a:extLst>
          </p:cNvPr>
          <p:cNvPicPr>
            <a:picLocks noChangeAspect="1"/>
          </p:cNvPicPr>
          <p:nvPr/>
        </p:nvPicPr>
        <p:blipFill>
          <a:blip r:embed="rId8"/>
          <a:stretch>
            <a:fillRect/>
          </a:stretch>
        </p:blipFill>
        <p:spPr>
          <a:xfrm>
            <a:off x="5991406" y="2753813"/>
            <a:ext cx="6051622" cy="3332321"/>
          </a:xfrm>
          <a:prstGeom prst="rect">
            <a:avLst/>
          </a:prstGeom>
        </p:spPr>
      </p:pic>
      <p:sp>
        <p:nvSpPr>
          <p:cNvPr id="17" name="TextBox 16">
            <a:extLst>
              <a:ext uri="{FF2B5EF4-FFF2-40B4-BE49-F238E27FC236}">
                <a16:creationId xmlns:a16="http://schemas.microsoft.com/office/drawing/2014/main" id="{DF91D72E-1303-3612-9606-AF51905EE62F}"/>
              </a:ext>
            </a:extLst>
          </p:cNvPr>
          <p:cNvSpPr txBox="1"/>
          <p:nvPr/>
        </p:nvSpPr>
        <p:spPr>
          <a:xfrm>
            <a:off x="7061454" y="5716802"/>
            <a:ext cx="6094476" cy="369332"/>
          </a:xfrm>
          <a:prstGeom prst="rect">
            <a:avLst/>
          </a:prstGeom>
          <a:noFill/>
        </p:spPr>
        <p:txBody>
          <a:bodyPr wrap="square">
            <a:spAutoFit/>
          </a:bodyPr>
          <a:lstStyle/>
          <a:p>
            <a:r>
              <a:rPr lang="en-US" b="1" dirty="0">
                <a:solidFill>
                  <a:schemeClr val="tx2"/>
                </a:solidFill>
                <a:latin typeface="Dava Sans" pitchFamily="50" charset="0"/>
              </a:rPr>
              <a:t>DOM Handler (Recommended)</a:t>
            </a:r>
          </a:p>
        </p:txBody>
      </p:sp>
    </p:spTree>
    <p:extLst>
      <p:ext uri="{BB962C8B-B14F-4D97-AF65-F5344CB8AC3E}">
        <p14:creationId xmlns:p14="http://schemas.microsoft.com/office/powerpoint/2010/main" val="2511812003"/>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E830A64-7B78-AAB8-09C1-02299D6CA18A}"/>
              </a:ext>
            </a:extLst>
          </p:cNvPr>
          <p:cNvGraphicFramePr>
            <a:graphicFrameLocks noGrp="1"/>
          </p:cNvGraphicFramePr>
          <p:nvPr>
            <p:extLst>
              <p:ext uri="{D42A27DB-BD31-4B8C-83A1-F6EECF244321}">
                <p14:modId xmlns:p14="http://schemas.microsoft.com/office/powerpoint/2010/main" val="2033020879"/>
              </p:ext>
            </p:extLst>
          </p:nvPr>
        </p:nvGraphicFramePr>
        <p:xfrm>
          <a:off x="221742" y="2657126"/>
          <a:ext cx="6115050" cy="3526155"/>
        </p:xfrm>
        <a:graphic>
          <a:graphicData uri="http://schemas.openxmlformats.org/drawingml/2006/table">
            <a:tbl>
              <a:tblPr>
                <a:tableStyleId>{5DA37D80-6434-44D0-A028-1B22A696006F}</a:tableStyleId>
              </a:tblPr>
              <a:tblGrid>
                <a:gridCol w="2448306">
                  <a:extLst>
                    <a:ext uri="{9D8B030D-6E8A-4147-A177-3AD203B41FA5}">
                      <a16:colId xmlns:a16="http://schemas.microsoft.com/office/drawing/2014/main" val="2400338714"/>
                    </a:ext>
                  </a:extLst>
                </a:gridCol>
                <a:gridCol w="3666744">
                  <a:extLst>
                    <a:ext uri="{9D8B030D-6E8A-4147-A177-3AD203B41FA5}">
                      <a16:colId xmlns:a16="http://schemas.microsoft.com/office/drawing/2014/main" val="14217937"/>
                    </a:ext>
                  </a:extLst>
                </a:gridCol>
              </a:tblGrid>
              <a:tr h="0">
                <a:tc>
                  <a:txBody>
                    <a:bodyPr/>
                    <a:lstStyle/>
                    <a:p>
                      <a:pPr algn="ctr">
                        <a:lnSpc>
                          <a:spcPct val="150000"/>
                        </a:lnSpc>
                        <a:buNone/>
                      </a:pPr>
                      <a:r>
                        <a:rPr lang="en-US" sz="1800" b="1" dirty="0">
                          <a:solidFill>
                            <a:schemeClr val="bg1"/>
                          </a:solidFill>
                          <a:latin typeface="Dava Sans" pitchFamily="50" charset="0"/>
                        </a:rPr>
                        <a:t>Property</a:t>
                      </a:r>
                    </a:p>
                  </a:txBody>
                  <a:tcPr anchor="ctr">
                    <a:solidFill>
                      <a:schemeClr val="accent1"/>
                    </a:solidFill>
                  </a:tcPr>
                </a:tc>
                <a:tc>
                  <a:txBody>
                    <a:bodyPr/>
                    <a:lstStyle/>
                    <a:p>
                      <a:pPr algn="ctr">
                        <a:lnSpc>
                          <a:spcPct val="150000"/>
                        </a:lnSpc>
                        <a:buNone/>
                      </a:pPr>
                      <a:r>
                        <a:rPr lang="en-US" sz="1800" b="1" dirty="0">
                          <a:solidFill>
                            <a:schemeClr val="bg1"/>
                          </a:solidFill>
                          <a:latin typeface="Dava Sans" pitchFamily="50" charset="0"/>
                        </a:rPr>
                        <a:t>Description</a:t>
                      </a:r>
                    </a:p>
                  </a:txBody>
                  <a:tcPr anchor="ctr">
                    <a:solidFill>
                      <a:schemeClr val="accent1"/>
                    </a:solidFill>
                  </a:tcPr>
                </a:tc>
                <a:extLst>
                  <a:ext uri="{0D108BD9-81ED-4DB2-BD59-A6C34878D82A}">
                    <a16:rowId xmlns:a16="http://schemas.microsoft.com/office/drawing/2014/main" val="451122192"/>
                  </a:ext>
                </a:extLst>
              </a:tr>
              <a:tr h="0">
                <a:tc>
                  <a:txBody>
                    <a:bodyPr/>
                    <a:lstStyle/>
                    <a:p>
                      <a:pPr algn="ctr">
                        <a:lnSpc>
                          <a:spcPct val="150000"/>
                        </a:lnSpc>
                        <a:buNone/>
                      </a:pPr>
                      <a:r>
                        <a:rPr lang="en-US" sz="1500">
                          <a:solidFill>
                            <a:schemeClr val="bg1"/>
                          </a:solidFill>
                          <a:latin typeface="Dava Sans" pitchFamily="50" charset="0"/>
                        </a:rPr>
                        <a:t>event.type</a:t>
                      </a:r>
                    </a:p>
                  </a:txBody>
                  <a:tcPr anchor="ctr"/>
                </a:tc>
                <a:tc>
                  <a:txBody>
                    <a:bodyPr/>
                    <a:lstStyle/>
                    <a:p>
                      <a:pPr algn="ctr">
                        <a:lnSpc>
                          <a:spcPct val="150000"/>
                        </a:lnSpc>
                        <a:buNone/>
                      </a:pPr>
                      <a:r>
                        <a:rPr lang="en-US" sz="1500">
                          <a:solidFill>
                            <a:schemeClr val="bg1"/>
                          </a:solidFill>
                          <a:latin typeface="Dava Sans" pitchFamily="50" charset="0"/>
                        </a:rPr>
                        <a:t>Type of event (click, submit, etc.)</a:t>
                      </a:r>
                    </a:p>
                  </a:txBody>
                  <a:tcPr anchor="ctr"/>
                </a:tc>
                <a:extLst>
                  <a:ext uri="{0D108BD9-81ED-4DB2-BD59-A6C34878D82A}">
                    <a16:rowId xmlns:a16="http://schemas.microsoft.com/office/drawing/2014/main" val="590272312"/>
                  </a:ext>
                </a:extLst>
              </a:tr>
              <a:tr h="0">
                <a:tc>
                  <a:txBody>
                    <a:bodyPr/>
                    <a:lstStyle/>
                    <a:p>
                      <a:pPr algn="ctr">
                        <a:lnSpc>
                          <a:spcPct val="150000"/>
                        </a:lnSpc>
                        <a:buNone/>
                      </a:pPr>
                      <a:r>
                        <a:rPr lang="en-US" sz="1500">
                          <a:solidFill>
                            <a:schemeClr val="bg1"/>
                          </a:solidFill>
                          <a:latin typeface="Dava Sans" pitchFamily="50" charset="0"/>
                        </a:rPr>
                        <a:t>event.target</a:t>
                      </a:r>
                    </a:p>
                  </a:txBody>
                  <a:tcPr anchor="ctr"/>
                </a:tc>
                <a:tc>
                  <a:txBody>
                    <a:bodyPr/>
                    <a:lstStyle/>
                    <a:p>
                      <a:pPr algn="ctr">
                        <a:lnSpc>
                          <a:spcPct val="150000"/>
                        </a:lnSpc>
                        <a:buNone/>
                      </a:pPr>
                      <a:r>
                        <a:rPr lang="en-US" sz="1500">
                          <a:solidFill>
                            <a:schemeClr val="bg1"/>
                          </a:solidFill>
                          <a:latin typeface="Dava Sans" pitchFamily="50" charset="0"/>
                        </a:rPr>
                        <a:t>The actual element that triggered the event</a:t>
                      </a:r>
                    </a:p>
                  </a:txBody>
                  <a:tcPr anchor="ctr"/>
                </a:tc>
                <a:extLst>
                  <a:ext uri="{0D108BD9-81ED-4DB2-BD59-A6C34878D82A}">
                    <a16:rowId xmlns:a16="http://schemas.microsoft.com/office/drawing/2014/main" val="1500468502"/>
                  </a:ext>
                </a:extLst>
              </a:tr>
              <a:tr h="0">
                <a:tc>
                  <a:txBody>
                    <a:bodyPr/>
                    <a:lstStyle/>
                    <a:p>
                      <a:pPr algn="ctr">
                        <a:lnSpc>
                          <a:spcPct val="150000"/>
                        </a:lnSpc>
                        <a:buNone/>
                      </a:pPr>
                      <a:r>
                        <a:rPr lang="en-US" sz="1500">
                          <a:solidFill>
                            <a:schemeClr val="bg1"/>
                          </a:solidFill>
                          <a:latin typeface="Dava Sans" pitchFamily="50" charset="0"/>
                        </a:rPr>
                        <a:t>event.preventDefault()</a:t>
                      </a:r>
                    </a:p>
                  </a:txBody>
                  <a:tcPr anchor="ctr"/>
                </a:tc>
                <a:tc>
                  <a:txBody>
                    <a:bodyPr/>
                    <a:lstStyle/>
                    <a:p>
                      <a:pPr algn="ctr">
                        <a:lnSpc>
                          <a:spcPct val="150000"/>
                        </a:lnSpc>
                        <a:buNone/>
                      </a:pPr>
                      <a:r>
                        <a:rPr lang="en-US" sz="1500">
                          <a:solidFill>
                            <a:schemeClr val="bg1"/>
                          </a:solidFill>
                          <a:latin typeface="Dava Sans" pitchFamily="50" charset="0"/>
                        </a:rPr>
                        <a:t>Prevents default browser behavior (like form submission)</a:t>
                      </a:r>
                    </a:p>
                  </a:txBody>
                  <a:tcPr anchor="ctr"/>
                </a:tc>
                <a:extLst>
                  <a:ext uri="{0D108BD9-81ED-4DB2-BD59-A6C34878D82A}">
                    <a16:rowId xmlns:a16="http://schemas.microsoft.com/office/drawing/2014/main" val="4196542597"/>
                  </a:ext>
                </a:extLst>
              </a:tr>
              <a:tr h="0">
                <a:tc>
                  <a:txBody>
                    <a:bodyPr/>
                    <a:lstStyle/>
                    <a:p>
                      <a:pPr algn="ctr">
                        <a:lnSpc>
                          <a:spcPct val="150000"/>
                        </a:lnSpc>
                        <a:buNone/>
                      </a:pPr>
                      <a:r>
                        <a:rPr lang="en-US" sz="1500">
                          <a:solidFill>
                            <a:schemeClr val="bg1"/>
                          </a:solidFill>
                          <a:latin typeface="Dava Sans" pitchFamily="50" charset="0"/>
                        </a:rPr>
                        <a:t>event.clientX, event.clientY</a:t>
                      </a:r>
                    </a:p>
                  </a:txBody>
                  <a:tcPr anchor="ctr"/>
                </a:tc>
                <a:tc>
                  <a:txBody>
                    <a:bodyPr/>
                    <a:lstStyle/>
                    <a:p>
                      <a:pPr algn="ctr">
                        <a:lnSpc>
                          <a:spcPct val="150000"/>
                        </a:lnSpc>
                        <a:buNone/>
                      </a:pPr>
                      <a:r>
                        <a:rPr lang="en-US" sz="1500">
                          <a:solidFill>
                            <a:schemeClr val="bg1"/>
                          </a:solidFill>
                          <a:latin typeface="Dava Sans" pitchFamily="50" charset="0"/>
                        </a:rPr>
                        <a:t>Mouse coordinates</a:t>
                      </a:r>
                    </a:p>
                  </a:txBody>
                  <a:tcPr anchor="ctr"/>
                </a:tc>
                <a:extLst>
                  <a:ext uri="{0D108BD9-81ED-4DB2-BD59-A6C34878D82A}">
                    <a16:rowId xmlns:a16="http://schemas.microsoft.com/office/drawing/2014/main" val="3761023626"/>
                  </a:ext>
                </a:extLst>
              </a:tr>
              <a:tr h="0">
                <a:tc>
                  <a:txBody>
                    <a:bodyPr/>
                    <a:lstStyle/>
                    <a:p>
                      <a:pPr algn="ctr">
                        <a:lnSpc>
                          <a:spcPct val="150000"/>
                        </a:lnSpc>
                        <a:buNone/>
                      </a:pPr>
                      <a:r>
                        <a:rPr lang="en-US" sz="1500">
                          <a:solidFill>
                            <a:schemeClr val="bg1"/>
                          </a:solidFill>
                          <a:latin typeface="Dava Sans" pitchFamily="50" charset="0"/>
                        </a:rPr>
                        <a:t>event.key</a:t>
                      </a:r>
                    </a:p>
                  </a:txBody>
                  <a:tcPr anchor="ctr"/>
                </a:tc>
                <a:tc>
                  <a:txBody>
                    <a:bodyPr/>
                    <a:lstStyle/>
                    <a:p>
                      <a:pPr algn="ctr">
                        <a:lnSpc>
                          <a:spcPct val="150000"/>
                        </a:lnSpc>
                        <a:buNone/>
                      </a:pPr>
                      <a:r>
                        <a:rPr lang="en-US" sz="1500" dirty="0">
                          <a:solidFill>
                            <a:schemeClr val="bg1"/>
                          </a:solidFill>
                          <a:latin typeface="Dava Sans" pitchFamily="50" charset="0"/>
                        </a:rPr>
                        <a:t>Key pressed (for keyboard events)</a:t>
                      </a:r>
                    </a:p>
                  </a:txBody>
                  <a:tcPr anchor="ctr"/>
                </a:tc>
                <a:extLst>
                  <a:ext uri="{0D108BD9-81ED-4DB2-BD59-A6C34878D82A}">
                    <a16:rowId xmlns:a16="http://schemas.microsoft.com/office/drawing/2014/main" val="3561588253"/>
                  </a:ext>
                </a:extLst>
              </a:tr>
            </a:tbl>
          </a:graphicData>
        </a:graphic>
      </p:graphicFrame>
      <p:graphicFrame>
        <p:nvGraphicFramePr>
          <p:cNvPr id="6" name="TextBox 2">
            <a:extLst>
              <a:ext uri="{FF2B5EF4-FFF2-40B4-BE49-F238E27FC236}">
                <a16:creationId xmlns:a16="http://schemas.microsoft.com/office/drawing/2014/main" id="{5D45B0F6-7EB3-1B87-683D-07B5B80D1F54}"/>
              </a:ext>
            </a:extLst>
          </p:cNvPr>
          <p:cNvGraphicFramePr/>
          <p:nvPr>
            <p:extLst>
              <p:ext uri="{D42A27DB-BD31-4B8C-83A1-F6EECF244321}">
                <p14:modId xmlns:p14="http://schemas.microsoft.com/office/powerpoint/2010/main" val="1689137433"/>
              </p:ext>
            </p:extLst>
          </p:nvPr>
        </p:nvGraphicFramePr>
        <p:xfrm>
          <a:off x="157734" y="231940"/>
          <a:ext cx="11729466" cy="18081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0CC95EAE-CDA4-6AB1-1519-739DC8BCB7EF}"/>
              </a:ext>
            </a:extLst>
          </p:cNvPr>
          <p:cNvPicPr>
            <a:picLocks noChangeAspect="1"/>
          </p:cNvPicPr>
          <p:nvPr/>
        </p:nvPicPr>
        <p:blipFill>
          <a:blip r:embed="rId7"/>
          <a:stretch>
            <a:fillRect/>
          </a:stretch>
        </p:blipFill>
        <p:spPr>
          <a:xfrm>
            <a:off x="6575422" y="2657126"/>
            <a:ext cx="5311778" cy="3526155"/>
          </a:xfrm>
          <a:prstGeom prst="rect">
            <a:avLst/>
          </a:prstGeom>
        </p:spPr>
      </p:pic>
      <p:sp>
        <p:nvSpPr>
          <p:cNvPr id="9" name="TextBox 8">
            <a:extLst>
              <a:ext uri="{FF2B5EF4-FFF2-40B4-BE49-F238E27FC236}">
                <a16:creationId xmlns:a16="http://schemas.microsoft.com/office/drawing/2014/main" id="{CACA7412-C002-DF95-D454-EF6897741B15}"/>
              </a:ext>
            </a:extLst>
          </p:cNvPr>
          <p:cNvSpPr txBox="1"/>
          <p:nvPr/>
        </p:nvSpPr>
        <p:spPr>
          <a:xfrm>
            <a:off x="7052310" y="5719558"/>
            <a:ext cx="4002786" cy="400110"/>
          </a:xfrm>
          <a:prstGeom prst="rect">
            <a:avLst/>
          </a:prstGeom>
          <a:noFill/>
        </p:spPr>
        <p:txBody>
          <a:bodyPr wrap="square">
            <a:spAutoFit/>
          </a:bodyPr>
          <a:lstStyle/>
          <a:p>
            <a:r>
              <a:rPr lang="en-US" sz="2000" b="1" dirty="0">
                <a:solidFill>
                  <a:schemeClr val="tx2"/>
                </a:solidFill>
                <a:latin typeface="Dava Sans" pitchFamily="50" charset="0"/>
              </a:rPr>
              <a:t>Example</a:t>
            </a:r>
          </a:p>
        </p:txBody>
      </p:sp>
    </p:spTree>
    <p:extLst>
      <p:ext uri="{BB962C8B-B14F-4D97-AF65-F5344CB8AC3E}">
        <p14:creationId xmlns:p14="http://schemas.microsoft.com/office/powerpoint/2010/main" val="23196637"/>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A502C-10DD-965C-EA2A-FDFF1E48480C}"/>
              </a:ext>
            </a:extLst>
          </p:cNvPr>
          <p:cNvSpPr txBox="1"/>
          <p:nvPr/>
        </p:nvSpPr>
        <p:spPr>
          <a:xfrm>
            <a:off x="157734" y="204508"/>
            <a:ext cx="11802618" cy="2135200"/>
          </a:xfrm>
          <a:prstGeom prst="rect">
            <a:avLst/>
          </a:prstGeom>
          <a:noFill/>
        </p:spPr>
        <p:txBody>
          <a:bodyPr wrap="square">
            <a:spAutoFit/>
          </a:bodyPr>
          <a:lstStyle/>
          <a:p>
            <a:pPr>
              <a:lnSpc>
                <a:spcPct val="150000"/>
              </a:lnSpc>
              <a:buNone/>
            </a:pPr>
            <a:r>
              <a:rPr lang="en-US" sz="3600" b="1" dirty="0">
                <a:solidFill>
                  <a:schemeClr val="bg1"/>
                </a:solidFill>
                <a:latin typeface="Dava Sans" pitchFamily="50" charset="0"/>
              </a:rPr>
              <a:t>🔄 </a:t>
            </a:r>
            <a:r>
              <a:rPr lang="en-US" sz="3600" b="1" dirty="0">
                <a:solidFill>
                  <a:srgbClr val="FF4230"/>
                </a:solidFill>
                <a:latin typeface="Dava Sans" pitchFamily="50" charset="0"/>
              </a:rPr>
              <a:t>Event Flow </a:t>
            </a:r>
            <a:r>
              <a:rPr lang="en-US" sz="3600" b="1" dirty="0">
                <a:solidFill>
                  <a:schemeClr val="bg1"/>
                </a:solidFill>
                <a:latin typeface="Dava Sans" pitchFamily="50" charset="0"/>
              </a:rPr>
              <a:t>in JavaScript</a:t>
            </a:r>
          </a:p>
          <a:p>
            <a:pPr>
              <a:lnSpc>
                <a:spcPct val="150000"/>
              </a:lnSpc>
              <a:buNone/>
            </a:pPr>
            <a:endParaRPr lang="en-US" b="1" dirty="0">
              <a:solidFill>
                <a:schemeClr val="bg1"/>
              </a:solidFill>
              <a:latin typeface="Dava Sans" pitchFamily="50" charset="0"/>
            </a:endParaRPr>
          </a:p>
          <a:p>
            <a:pPr>
              <a:lnSpc>
                <a:spcPct val="150000"/>
              </a:lnSpc>
              <a:buNone/>
            </a:pPr>
            <a:r>
              <a:rPr lang="en-US" dirty="0">
                <a:solidFill>
                  <a:schemeClr val="bg1"/>
                </a:solidFill>
                <a:latin typeface="Dava Sans" pitchFamily="50" charset="0"/>
              </a:rPr>
              <a:t>When an event (like a click) occurs on a DOM element, it doesn’t just stop there — </a:t>
            </a:r>
            <a:r>
              <a:rPr lang="en-US" dirty="0">
                <a:solidFill>
                  <a:srgbClr val="FF4230"/>
                </a:solidFill>
                <a:latin typeface="Dava Sans" pitchFamily="50" charset="0"/>
              </a:rPr>
              <a:t>it </a:t>
            </a:r>
            <a:r>
              <a:rPr lang="en-US" b="1" dirty="0">
                <a:solidFill>
                  <a:srgbClr val="FF4230"/>
                </a:solidFill>
                <a:latin typeface="Dava Sans" pitchFamily="50" charset="0"/>
              </a:rPr>
              <a:t>travels through the DOM</a:t>
            </a:r>
            <a:r>
              <a:rPr lang="en-US" dirty="0">
                <a:solidFill>
                  <a:srgbClr val="FF4230"/>
                </a:solidFill>
                <a:latin typeface="Dava Sans" pitchFamily="50" charset="0"/>
              </a:rPr>
              <a:t> in </a:t>
            </a:r>
            <a:r>
              <a:rPr lang="en-US" b="1" dirty="0">
                <a:solidFill>
                  <a:srgbClr val="FF4230"/>
                </a:solidFill>
                <a:latin typeface="Dava Sans" pitchFamily="50" charset="0"/>
              </a:rPr>
              <a:t>three phases</a:t>
            </a:r>
            <a:r>
              <a:rPr lang="en-US" dirty="0">
                <a:solidFill>
                  <a:schemeClr val="bg1"/>
                </a:solidFill>
                <a:latin typeface="Dava Sans" pitchFamily="50" charset="0"/>
              </a:rPr>
              <a:t>:</a:t>
            </a:r>
          </a:p>
        </p:txBody>
      </p:sp>
      <p:sp>
        <p:nvSpPr>
          <p:cNvPr id="5" name="TextBox 4">
            <a:extLst>
              <a:ext uri="{FF2B5EF4-FFF2-40B4-BE49-F238E27FC236}">
                <a16:creationId xmlns:a16="http://schemas.microsoft.com/office/drawing/2014/main" id="{047AD053-A889-062C-FEC3-343CA05495B7}"/>
              </a:ext>
            </a:extLst>
          </p:cNvPr>
          <p:cNvSpPr txBox="1"/>
          <p:nvPr/>
        </p:nvSpPr>
        <p:spPr>
          <a:xfrm>
            <a:off x="365760" y="2637918"/>
            <a:ext cx="11237976" cy="2966197"/>
          </a:xfrm>
          <a:prstGeom prst="rect">
            <a:avLst/>
          </a:prstGeom>
          <a:noFill/>
        </p:spPr>
        <p:txBody>
          <a:bodyPr wrap="square">
            <a:spAutoFit/>
          </a:bodyPr>
          <a:lstStyle/>
          <a:p>
            <a:pPr>
              <a:lnSpc>
                <a:spcPct val="150000"/>
              </a:lnSpc>
              <a:buNone/>
            </a:pPr>
            <a:r>
              <a:rPr lang="en-US" b="1" dirty="0">
                <a:solidFill>
                  <a:schemeClr val="bg1"/>
                </a:solidFill>
                <a:latin typeface="Dava Sans" pitchFamily="50" charset="0"/>
              </a:rPr>
              <a:t>📊 The 3 Phases of Event Flow:</a:t>
            </a:r>
          </a:p>
          <a:p>
            <a:pPr>
              <a:lnSpc>
                <a:spcPct val="150000"/>
              </a:lnSpc>
              <a:buFont typeface="+mj-lt"/>
              <a:buAutoNum type="arabicPeriod"/>
            </a:pPr>
            <a:r>
              <a:rPr lang="en-US" b="1" dirty="0">
                <a:solidFill>
                  <a:srgbClr val="FF4230"/>
                </a:solidFill>
                <a:latin typeface="Dava Sans" pitchFamily="50" charset="0"/>
              </a:rPr>
              <a:t>Capturing Phase</a:t>
            </a:r>
            <a:r>
              <a:rPr lang="en-US" dirty="0">
                <a:solidFill>
                  <a:schemeClr val="bg1"/>
                </a:solidFill>
                <a:latin typeface="Dava Sans" pitchFamily="50" charset="0"/>
              </a:rPr>
              <a:t> (a.k.a. </a:t>
            </a:r>
            <a:r>
              <a:rPr lang="en-US" b="1" dirty="0">
                <a:solidFill>
                  <a:schemeClr val="bg1"/>
                </a:solidFill>
                <a:latin typeface="Dava Sans" pitchFamily="50" charset="0"/>
              </a:rPr>
              <a:t>Capture</a:t>
            </a:r>
            <a:r>
              <a:rPr lang="en-US" dirty="0">
                <a:solidFill>
                  <a:schemeClr val="bg1"/>
                </a:solidFill>
                <a:latin typeface="Dava Sans" pitchFamily="50" charset="0"/>
              </a:rPr>
              <a:t> or </a:t>
            </a:r>
            <a:r>
              <a:rPr lang="en-US" b="1" dirty="0">
                <a:solidFill>
                  <a:schemeClr val="bg1"/>
                </a:solidFill>
                <a:latin typeface="Dava Sans" pitchFamily="50" charset="0"/>
              </a:rPr>
              <a:t>Trickling Down</a:t>
            </a:r>
            <a:r>
              <a:rPr lang="en-US" dirty="0">
                <a:solidFill>
                  <a:schemeClr val="bg1"/>
                </a:solidFill>
                <a:latin typeface="Dava Sans" pitchFamily="50" charset="0"/>
              </a:rPr>
              <a:t>)</a:t>
            </a:r>
            <a:br>
              <a:rPr lang="en-US" dirty="0">
                <a:solidFill>
                  <a:schemeClr val="bg1"/>
                </a:solidFill>
                <a:latin typeface="Dava Sans" pitchFamily="50" charset="0"/>
              </a:rPr>
            </a:br>
            <a:r>
              <a:rPr lang="en-US" dirty="0">
                <a:solidFill>
                  <a:schemeClr val="bg1"/>
                </a:solidFill>
                <a:latin typeface="Dava Sans" pitchFamily="50" charset="0"/>
              </a:rPr>
              <a:t>→ The event starts at the top (&lt;html&gt;) and moves </a:t>
            </a:r>
            <a:r>
              <a:rPr lang="en-US" b="1" dirty="0">
                <a:solidFill>
                  <a:schemeClr val="bg1"/>
                </a:solidFill>
                <a:latin typeface="Dava Sans" pitchFamily="50" charset="0"/>
              </a:rPr>
              <a:t>down</a:t>
            </a:r>
            <a:r>
              <a:rPr lang="en-US" dirty="0">
                <a:solidFill>
                  <a:schemeClr val="bg1"/>
                </a:solidFill>
                <a:latin typeface="Dava Sans" pitchFamily="50" charset="0"/>
              </a:rPr>
              <a:t> toward the target element.</a:t>
            </a:r>
          </a:p>
          <a:p>
            <a:pPr>
              <a:lnSpc>
                <a:spcPct val="150000"/>
              </a:lnSpc>
              <a:buFont typeface="+mj-lt"/>
              <a:buAutoNum type="arabicPeriod"/>
            </a:pPr>
            <a:r>
              <a:rPr lang="en-US" b="1" dirty="0">
                <a:solidFill>
                  <a:srgbClr val="FF4230"/>
                </a:solidFill>
                <a:latin typeface="Dava Sans" pitchFamily="50" charset="0"/>
              </a:rPr>
              <a:t>Target Phase</a:t>
            </a:r>
            <a:br>
              <a:rPr lang="en-US" dirty="0">
                <a:solidFill>
                  <a:schemeClr val="bg1"/>
                </a:solidFill>
                <a:latin typeface="Dava Sans" pitchFamily="50" charset="0"/>
              </a:rPr>
            </a:br>
            <a:r>
              <a:rPr lang="en-US" dirty="0">
                <a:solidFill>
                  <a:schemeClr val="bg1"/>
                </a:solidFill>
                <a:latin typeface="Dava Sans" pitchFamily="50" charset="0"/>
              </a:rPr>
              <a:t>→ The event reaches the actual element that was clicked or interacted with.</a:t>
            </a:r>
          </a:p>
          <a:p>
            <a:pPr>
              <a:lnSpc>
                <a:spcPct val="150000"/>
              </a:lnSpc>
              <a:buFont typeface="+mj-lt"/>
              <a:buAutoNum type="arabicPeriod"/>
            </a:pPr>
            <a:r>
              <a:rPr lang="en-US" b="1" dirty="0">
                <a:solidFill>
                  <a:srgbClr val="FF4230"/>
                </a:solidFill>
                <a:latin typeface="Dava Sans" pitchFamily="50" charset="0"/>
              </a:rPr>
              <a:t>Bubbling Phase</a:t>
            </a:r>
            <a:br>
              <a:rPr lang="en-US" dirty="0">
                <a:solidFill>
                  <a:schemeClr val="bg1"/>
                </a:solidFill>
                <a:latin typeface="Dava Sans" pitchFamily="50" charset="0"/>
              </a:rPr>
            </a:br>
            <a:r>
              <a:rPr lang="en-US" dirty="0">
                <a:solidFill>
                  <a:schemeClr val="bg1"/>
                </a:solidFill>
                <a:latin typeface="Dava Sans" pitchFamily="50" charset="0"/>
              </a:rPr>
              <a:t>→ After reaching the target, the event </a:t>
            </a:r>
            <a:r>
              <a:rPr lang="en-US" b="1" dirty="0">
                <a:solidFill>
                  <a:schemeClr val="bg1"/>
                </a:solidFill>
                <a:latin typeface="Dava Sans" pitchFamily="50" charset="0"/>
              </a:rPr>
              <a:t>bubbles back up</a:t>
            </a:r>
            <a:r>
              <a:rPr lang="en-US" dirty="0">
                <a:solidFill>
                  <a:schemeClr val="bg1"/>
                </a:solidFill>
                <a:latin typeface="Dava Sans" pitchFamily="50" charset="0"/>
              </a:rPr>
              <a:t> the DOM tree to the root.</a:t>
            </a:r>
          </a:p>
        </p:txBody>
      </p:sp>
      <p:sp>
        <p:nvSpPr>
          <p:cNvPr id="7" name="TextBox 6">
            <a:extLst>
              <a:ext uri="{FF2B5EF4-FFF2-40B4-BE49-F238E27FC236}">
                <a16:creationId xmlns:a16="http://schemas.microsoft.com/office/drawing/2014/main" id="{D3DD39E8-96B5-BFD5-9B68-FAA8812E697D}"/>
              </a:ext>
            </a:extLst>
          </p:cNvPr>
          <p:cNvSpPr txBox="1"/>
          <p:nvPr/>
        </p:nvSpPr>
        <p:spPr>
          <a:xfrm>
            <a:off x="365760" y="6199185"/>
            <a:ext cx="10177272" cy="369332"/>
          </a:xfrm>
          <a:prstGeom prst="rect">
            <a:avLst/>
          </a:prstGeom>
          <a:noFill/>
        </p:spPr>
        <p:txBody>
          <a:bodyPr wrap="square">
            <a:spAutoFit/>
          </a:bodyPr>
          <a:lstStyle/>
          <a:p>
            <a:r>
              <a:rPr lang="en-US" dirty="0">
                <a:solidFill>
                  <a:srgbClr val="FF4230"/>
                </a:solidFill>
                <a:latin typeface="Dava Sans" pitchFamily="50" charset="0"/>
                <a:hlinkClick r:id="rId2">
                  <a:extLst>
                    <a:ext uri="{A12FA001-AC4F-418D-AE19-62706E023703}">
                      <ahyp:hlinkClr xmlns:ahyp="http://schemas.microsoft.com/office/drawing/2018/hyperlinkcolor" val="tx"/>
                    </a:ext>
                  </a:extLst>
                </a:hlinkClick>
              </a:rPr>
              <a:t>https://javascript.plainenglish.io/event-flow-in-javascript-7327fb9f178b</a:t>
            </a:r>
            <a:endParaRPr lang="en-US" dirty="0">
              <a:solidFill>
                <a:srgbClr val="FF4230"/>
              </a:solidFill>
              <a:latin typeface="Dava Sans" pitchFamily="50" charset="0"/>
            </a:endParaRPr>
          </a:p>
        </p:txBody>
      </p:sp>
    </p:spTree>
    <p:extLst>
      <p:ext uri="{BB962C8B-B14F-4D97-AF65-F5344CB8AC3E}">
        <p14:creationId xmlns:p14="http://schemas.microsoft.com/office/powerpoint/2010/main" val="3785104278"/>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A0B650-FA59-81EE-29B0-13E5D5A53E7F}"/>
              </a:ext>
            </a:extLst>
          </p:cNvPr>
          <p:cNvSpPr txBox="1"/>
          <p:nvPr/>
        </p:nvSpPr>
        <p:spPr>
          <a:xfrm>
            <a:off x="83851" y="725902"/>
            <a:ext cx="6605078" cy="2550698"/>
          </a:xfrm>
          <a:prstGeom prst="rect">
            <a:avLst/>
          </a:prstGeom>
          <a:noFill/>
        </p:spPr>
        <p:txBody>
          <a:bodyPr wrap="square">
            <a:spAutoFit/>
          </a:bodyPr>
          <a:lstStyle/>
          <a:p>
            <a:pPr>
              <a:lnSpc>
                <a:spcPct val="150000"/>
              </a:lnSpc>
              <a:buNone/>
            </a:pPr>
            <a:r>
              <a:rPr lang="en-US" b="1" dirty="0">
                <a:solidFill>
                  <a:schemeClr val="bg1"/>
                </a:solidFill>
                <a:latin typeface="Dava Sans" pitchFamily="50" charset="0"/>
              </a:rPr>
              <a:t>🔁 1. </a:t>
            </a:r>
            <a:r>
              <a:rPr lang="en-US" b="1" dirty="0">
                <a:solidFill>
                  <a:srgbClr val="FF4230"/>
                </a:solidFill>
                <a:latin typeface="Dava Sans" pitchFamily="50" charset="0"/>
              </a:rPr>
              <a:t>Event Bubbling </a:t>
            </a:r>
            <a:r>
              <a:rPr lang="en-US" b="1" dirty="0">
                <a:solidFill>
                  <a:schemeClr val="bg1"/>
                </a:solidFill>
                <a:latin typeface="Dava Sans" pitchFamily="50" charset="0"/>
              </a:rPr>
              <a:t>(Default)</a:t>
            </a:r>
          </a:p>
          <a:p>
            <a:pPr>
              <a:lnSpc>
                <a:spcPct val="150000"/>
              </a:lnSpc>
              <a:buFont typeface="Arial" panose="020B0604020202020204" pitchFamily="34" charset="0"/>
              <a:buChar char="•"/>
            </a:pPr>
            <a:r>
              <a:rPr lang="en-US" dirty="0">
                <a:solidFill>
                  <a:schemeClr val="bg1"/>
                </a:solidFill>
                <a:latin typeface="Dava Sans" pitchFamily="50" charset="0"/>
              </a:rPr>
              <a:t>Most common phase</a:t>
            </a:r>
          </a:p>
          <a:p>
            <a:pPr>
              <a:lnSpc>
                <a:spcPct val="150000"/>
              </a:lnSpc>
              <a:buFont typeface="Arial" panose="020B0604020202020204" pitchFamily="34" charset="0"/>
              <a:buChar char="•"/>
            </a:pPr>
            <a:r>
              <a:rPr lang="en-US" dirty="0">
                <a:solidFill>
                  <a:schemeClr val="bg1"/>
                </a:solidFill>
                <a:latin typeface="Dava Sans" pitchFamily="50" charset="0"/>
              </a:rPr>
              <a:t>Events go </a:t>
            </a:r>
            <a:r>
              <a:rPr lang="en-US" b="1" dirty="0">
                <a:solidFill>
                  <a:schemeClr val="bg1"/>
                </a:solidFill>
                <a:latin typeface="Dava Sans" pitchFamily="50" charset="0"/>
              </a:rPr>
              <a:t>from the target element upward</a:t>
            </a:r>
            <a:r>
              <a:rPr lang="en-US" dirty="0">
                <a:solidFill>
                  <a:schemeClr val="bg1"/>
                </a:solidFill>
                <a:latin typeface="Dava Sans" pitchFamily="50" charset="0"/>
              </a:rPr>
              <a:t> to its ancestors.</a:t>
            </a:r>
          </a:p>
          <a:p>
            <a:pPr>
              <a:lnSpc>
                <a:spcPct val="150000"/>
              </a:lnSpc>
              <a:buFont typeface="Arial" panose="020B0604020202020204" pitchFamily="34" charset="0"/>
              <a:buChar char="•"/>
            </a:pPr>
            <a:r>
              <a:rPr lang="en-US" dirty="0">
                <a:solidFill>
                  <a:schemeClr val="bg1"/>
                </a:solidFill>
                <a:latin typeface="Dava Sans" pitchFamily="50" charset="0"/>
              </a:rPr>
              <a:t>Event listeners attached during bubbling will catch the event </a:t>
            </a:r>
            <a:r>
              <a:rPr lang="en-US" b="1" dirty="0">
                <a:solidFill>
                  <a:schemeClr val="bg1"/>
                </a:solidFill>
                <a:latin typeface="Dava Sans" pitchFamily="50" charset="0"/>
              </a:rPr>
              <a:t>on the way up</a:t>
            </a:r>
            <a:r>
              <a:rPr lang="en-US" dirty="0">
                <a:solidFill>
                  <a:schemeClr val="bg1"/>
                </a:solidFill>
                <a:latin typeface="Dava Sans" pitchFamily="50" charset="0"/>
              </a:rPr>
              <a:t>.</a:t>
            </a:r>
          </a:p>
        </p:txBody>
      </p:sp>
      <p:sp>
        <p:nvSpPr>
          <p:cNvPr id="4" name="AutoShape 2" descr="What is Event bubbling and Event capturing in JavaScript?">
            <a:extLst>
              <a:ext uri="{FF2B5EF4-FFF2-40B4-BE49-F238E27FC236}">
                <a16:creationId xmlns:a16="http://schemas.microsoft.com/office/drawing/2014/main" id="{348AFE8C-5B51-3E8B-9D82-628DE684A51B}"/>
              </a:ext>
            </a:extLst>
          </p:cNvPr>
          <p:cNvSpPr>
            <a:spLocks noChangeAspect="1" noChangeArrowheads="1"/>
          </p:cNvSpPr>
          <p:nvPr/>
        </p:nvSpPr>
        <p:spPr bwMode="auto">
          <a:xfrm>
            <a:off x="5943600" y="3276600"/>
            <a:ext cx="3538728" cy="353872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5AFC5B60-4B62-54D5-E63B-DBA5166FE822}"/>
              </a:ext>
            </a:extLst>
          </p:cNvPr>
          <p:cNvPicPr>
            <a:picLocks noChangeAspect="1"/>
          </p:cNvPicPr>
          <p:nvPr/>
        </p:nvPicPr>
        <p:blipFill>
          <a:blip r:embed="rId2"/>
          <a:stretch>
            <a:fillRect/>
          </a:stretch>
        </p:blipFill>
        <p:spPr>
          <a:xfrm>
            <a:off x="6600507" y="319419"/>
            <a:ext cx="5231765" cy="3004185"/>
          </a:xfrm>
          <a:prstGeom prst="rect">
            <a:avLst/>
          </a:prstGeom>
        </p:spPr>
      </p:pic>
      <p:sp>
        <p:nvSpPr>
          <p:cNvPr id="7" name="TextBox 6">
            <a:extLst>
              <a:ext uri="{FF2B5EF4-FFF2-40B4-BE49-F238E27FC236}">
                <a16:creationId xmlns:a16="http://schemas.microsoft.com/office/drawing/2014/main" id="{CEA4745C-D9F8-8D6A-5D5A-EEF1BD26DE91}"/>
              </a:ext>
            </a:extLst>
          </p:cNvPr>
          <p:cNvSpPr txBox="1"/>
          <p:nvPr/>
        </p:nvSpPr>
        <p:spPr>
          <a:xfrm>
            <a:off x="83851" y="3658855"/>
            <a:ext cx="6605079" cy="2135200"/>
          </a:xfrm>
          <a:prstGeom prst="rect">
            <a:avLst/>
          </a:prstGeom>
          <a:noFill/>
        </p:spPr>
        <p:txBody>
          <a:bodyPr wrap="square">
            <a:spAutoFit/>
          </a:bodyPr>
          <a:lstStyle/>
          <a:p>
            <a:pPr>
              <a:lnSpc>
                <a:spcPct val="150000"/>
              </a:lnSpc>
              <a:buNone/>
            </a:pPr>
            <a:r>
              <a:rPr lang="en-US" b="1" dirty="0">
                <a:solidFill>
                  <a:schemeClr val="bg1"/>
                </a:solidFill>
                <a:latin typeface="Dava Sans" pitchFamily="50" charset="0"/>
              </a:rPr>
              <a:t>🔄 2. </a:t>
            </a:r>
            <a:r>
              <a:rPr lang="en-US" b="1" dirty="0">
                <a:solidFill>
                  <a:srgbClr val="FF4230"/>
                </a:solidFill>
                <a:latin typeface="Dava Sans" pitchFamily="50" charset="0"/>
              </a:rPr>
              <a:t>Event Capturing </a:t>
            </a:r>
            <a:r>
              <a:rPr lang="en-US" b="1" dirty="0">
                <a:solidFill>
                  <a:schemeClr val="bg1"/>
                </a:solidFill>
                <a:latin typeface="Dava Sans" pitchFamily="50" charset="0"/>
              </a:rPr>
              <a:t>(Less Common)</a:t>
            </a:r>
          </a:p>
          <a:p>
            <a:pPr>
              <a:lnSpc>
                <a:spcPct val="150000"/>
              </a:lnSpc>
              <a:buFont typeface="Arial" panose="020B0604020202020204" pitchFamily="34" charset="0"/>
              <a:buChar char="•"/>
            </a:pPr>
            <a:r>
              <a:rPr lang="en-US" dirty="0">
                <a:solidFill>
                  <a:schemeClr val="bg1"/>
                </a:solidFill>
                <a:latin typeface="Dava Sans" pitchFamily="50" charset="0"/>
              </a:rPr>
              <a:t>Opposite of bubbling</a:t>
            </a:r>
          </a:p>
          <a:p>
            <a:pPr>
              <a:lnSpc>
                <a:spcPct val="150000"/>
              </a:lnSpc>
              <a:buFont typeface="Arial" panose="020B0604020202020204" pitchFamily="34" charset="0"/>
              <a:buChar char="•"/>
            </a:pPr>
            <a:r>
              <a:rPr lang="en-US" dirty="0">
                <a:solidFill>
                  <a:schemeClr val="bg1"/>
                </a:solidFill>
                <a:latin typeface="Dava Sans" pitchFamily="50" charset="0"/>
              </a:rPr>
              <a:t>Events go </a:t>
            </a:r>
            <a:r>
              <a:rPr lang="en-US" b="1" dirty="0">
                <a:solidFill>
                  <a:schemeClr val="bg1"/>
                </a:solidFill>
                <a:latin typeface="Dava Sans" pitchFamily="50" charset="0"/>
              </a:rPr>
              <a:t>from the root down to the target</a:t>
            </a:r>
            <a:r>
              <a:rPr lang="en-US" dirty="0">
                <a:solidFill>
                  <a:schemeClr val="bg1"/>
                </a:solidFill>
                <a:latin typeface="Dava Sans" pitchFamily="50" charset="0"/>
              </a:rPr>
              <a:t>.</a:t>
            </a:r>
          </a:p>
          <a:p>
            <a:pPr>
              <a:lnSpc>
                <a:spcPct val="150000"/>
              </a:lnSpc>
              <a:buFont typeface="Arial" panose="020B0604020202020204" pitchFamily="34" charset="0"/>
              <a:buChar char="•"/>
            </a:pPr>
            <a:r>
              <a:rPr lang="en-US" dirty="0">
                <a:solidFill>
                  <a:schemeClr val="bg1"/>
                </a:solidFill>
                <a:latin typeface="Dava Sans" pitchFamily="50" charset="0"/>
              </a:rPr>
              <a:t>You can listen during this phase by passing { capture: true } as a third argument.</a:t>
            </a:r>
          </a:p>
        </p:txBody>
      </p:sp>
      <p:graphicFrame>
        <p:nvGraphicFramePr>
          <p:cNvPr id="8" name="Table 7">
            <a:extLst>
              <a:ext uri="{FF2B5EF4-FFF2-40B4-BE49-F238E27FC236}">
                <a16:creationId xmlns:a16="http://schemas.microsoft.com/office/drawing/2014/main" id="{51CBD785-C269-8814-FEB1-87C549B38B6D}"/>
              </a:ext>
            </a:extLst>
          </p:cNvPr>
          <p:cNvGraphicFramePr>
            <a:graphicFrameLocks noGrp="1"/>
          </p:cNvGraphicFramePr>
          <p:nvPr>
            <p:extLst>
              <p:ext uri="{D42A27DB-BD31-4B8C-83A1-F6EECF244321}">
                <p14:modId xmlns:p14="http://schemas.microsoft.com/office/powerpoint/2010/main" val="3851052214"/>
              </p:ext>
            </p:extLst>
          </p:nvPr>
        </p:nvGraphicFramePr>
        <p:xfrm>
          <a:off x="6688930" y="5184463"/>
          <a:ext cx="5408613" cy="1443062"/>
        </p:xfrm>
        <a:graphic>
          <a:graphicData uri="http://schemas.openxmlformats.org/drawingml/2006/table">
            <a:tbl>
              <a:tblPr>
                <a:tableStyleId>{5DA37D80-6434-44D0-A028-1B22A696006F}</a:tableStyleId>
              </a:tblPr>
              <a:tblGrid>
                <a:gridCol w="2962899">
                  <a:extLst>
                    <a:ext uri="{9D8B030D-6E8A-4147-A177-3AD203B41FA5}">
                      <a16:colId xmlns:a16="http://schemas.microsoft.com/office/drawing/2014/main" val="1495305956"/>
                    </a:ext>
                  </a:extLst>
                </a:gridCol>
                <a:gridCol w="2445714">
                  <a:extLst>
                    <a:ext uri="{9D8B030D-6E8A-4147-A177-3AD203B41FA5}">
                      <a16:colId xmlns:a16="http://schemas.microsoft.com/office/drawing/2014/main" val="2580538385"/>
                    </a:ext>
                  </a:extLst>
                </a:gridCol>
              </a:tblGrid>
              <a:tr h="412303">
                <a:tc>
                  <a:txBody>
                    <a:bodyPr/>
                    <a:lstStyle/>
                    <a:p>
                      <a:pPr algn="ctr">
                        <a:buNone/>
                      </a:pPr>
                      <a:r>
                        <a:rPr lang="en-US" dirty="0">
                          <a:solidFill>
                            <a:schemeClr val="bg1"/>
                          </a:solidFill>
                        </a:rPr>
                        <a:t>Method</a:t>
                      </a:r>
                      <a:endParaRPr lang="en-US" dirty="0">
                        <a:solidFill>
                          <a:schemeClr val="bg1"/>
                        </a:solidFill>
                        <a:latin typeface="Dava Sans" pitchFamily="50" charset="0"/>
                      </a:endParaRPr>
                    </a:p>
                  </a:txBody>
                  <a:tcPr anchor="ctr">
                    <a:solidFill>
                      <a:schemeClr val="accent1"/>
                    </a:solidFill>
                  </a:tcPr>
                </a:tc>
                <a:tc>
                  <a:txBody>
                    <a:bodyPr/>
                    <a:lstStyle/>
                    <a:p>
                      <a:pPr algn="ctr">
                        <a:buNone/>
                      </a:pPr>
                      <a:r>
                        <a:rPr lang="en-US" dirty="0">
                          <a:solidFill>
                            <a:schemeClr val="bg1"/>
                          </a:solidFill>
                        </a:rPr>
                        <a:t>What it does</a:t>
                      </a:r>
                      <a:endParaRPr lang="en-US" dirty="0">
                        <a:solidFill>
                          <a:schemeClr val="bg1"/>
                        </a:solidFill>
                        <a:latin typeface="Dava Sans" pitchFamily="50" charset="0"/>
                      </a:endParaRPr>
                    </a:p>
                  </a:txBody>
                  <a:tcPr anchor="ctr">
                    <a:solidFill>
                      <a:schemeClr val="accent1"/>
                    </a:solidFill>
                  </a:tcPr>
                </a:tc>
                <a:extLst>
                  <a:ext uri="{0D108BD9-81ED-4DB2-BD59-A6C34878D82A}">
                    <a16:rowId xmlns:a16="http://schemas.microsoft.com/office/drawing/2014/main" val="90864173"/>
                  </a:ext>
                </a:extLst>
              </a:tr>
              <a:tr h="1030759">
                <a:tc>
                  <a:txBody>
                    <a:bodyPr/>
                    <a:lstStyle/>
                    <a:p>
                      <a:pPr algn="ctr">
                        <a:buNone/>
                      </a:pPr>
                      <a:r>
                        <a:rPr lang="en-US" dirty="0" err="1">
                          <a:solidFill>
                            <a:schemeClr val="bg1"/>
                          </a:solidFill>
                        </a:rPr>
                        <a:t>event.stopPropagation</a:t>
                      </a:r>
                      <a:r>
                        <a:rPr lang="en-US" dirty="0">
                          <a:solidFill>
                            <a:schemeClr val="bg1"/>
                          </a:solidFill>
                        </a:rPr>
                        <a:t>()</a:t>
                      </a:r>
                      <a:endParaRPr lang="en-US" dirty="0">
                        <a:solidFill>
                          <a:schemeClr val="bg1"/>
                        </a:solidFill>
                        <a:latin typeface="Dava Sans" pitchFamily="50" charset="0"/>
                      </a:endParaRPr>
                    </a:p>
                  </a:txBody>
                  <a:tcPr anchor="ctr"/>
                </a:tc>
                <a:tc>
                  <a:txBody>
                    <a:bodyPr/>
                    <a:lstStyle/>
                    <a:p>
                      <a:pPr algn="ctr">
                        <a:buNone/>
                      </a:pPr>
                      <a:r>
                        <a:rPr lang="en-US" dirty="0">
                          <a:solidFill>
                            <a:schemeClr val="bg1"/>
                          </a:solidFill>
                        </a:rPr>
                        <a:t>Stops the event from bubbling or capturing further</a:t>
                      </a:r>
                      <a:endParaRPr lang="en-US" dirty="0">
                        <a:solidFill>
                          <a:schemeClr val="bg1"/>
                        </a:solidFill>
                        <a:latin typeface="Dava Sans" pitchFamily="50" charset="0"/>
                      </a:endParaRPr>
                    </a:p>
                  </a:txBody>
                  <a:tcPr anchor="ctr"/>
                </a:tc>
                <a:extLst>
                  <a:ext uri="{0D108BD9-81ED-4DB2-BD59-A6C34878D82A}">
                    <a16:rowId xmlns:a16="http://schemas.microsoft.com/office/drawing/2014/main" val="2817877211"/>
                  </a:ext>
                </a:extLst>
              </a:tr>
            </a:tbl>
          </a:graphicData>
        </a:graphic>
      </p:graphicFrame>
      <p:sp>
        <p:nvSpPr>
          <p:cNvPr id="9" name="Rectangle 3">
            <a:extLst>
              <a:ext uri="{FF2B5EF4-FFF2-40B4-BE49-F238E27FC236}">
                <a16:creationId xmlns:a16="http://schemas.microsoft.com/office/drawing/2014/main" id="{A369151C-0278-E8F4-F5DC-194C3F3D3209}"/>
              </a:ext>
            </a:extLst>
          </p:cNvPr>
          <p:cNvSpPr>
            <a:spLocks noChangeArrowheads="1"/>
          </p:cNvSpPr>
          <p:nvPr/>
        </p:nvSpPr>
        <p:spPr bwMode="auto">
          <a:xfrm>
            <a:off x="6600506" y="3611851"/>
            <a:ext cx="5231765"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Dava Sans" pitchFamily="50" charset="0"/>
              </a:rPr>
              <a:t>⚠️ 3. </a:t>
            </a:r>
            <a:r>
              <a:rPr kumimoji="0" lang="en-US" altLang="en-US" b="1" i="0" u="none" strike="noStrike" cap="none" normalizeH="0" baseline="0" dirty="0">
                <a:ln>
                  <a:noFill/>
                </a:ln>
                <a:solidFill>
                  <a:srgbClr val="FF4230"/>
                </a:solidFill>
                <a:effectLst/>
                <a:latin typeface="Dava Sans" pitchFamily="50" charset="0"/>
              </a:rPr>
              <a:t>Stopping Propagation</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Dava Sans" pitchFamily="50" charset="0"/>
              </a:rPr>
              <a:t>Sometimes you don’t want the event to bubble up or continue through capture</a:t>
            </a:r>
            <a:r>
              <a:rPr kumimoji="0" lang="en-US" altLang="en-US" sz="800" b="0" i="0" u="none" strike="noStrike" cap="none" normalizeH="0" baseline="0" dirty="0">
                <a:ln>
                  <a:noFill/>
                </a:ln>
                <a:solidFill>
                  <a:schemeClr val="tx1"/>
                </a:solidFill>
                <a:effectLst/>
                <a:latin typeface="Arial" panose="020B0604020202020204" pitchFamily="34" charset="0"/>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413923"/>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EE6F89-27EF-0374-9A5F-08226A3FDA2A}"/>
              </a:ext>
            </a:extLst>
          </p:cNvPr>
          <p:cNvSpPr txBox="1"/>
          <p:nvPr/>
        </p:nvSpPr>
        <p:spPr>
          <a:xfrm>
            <a:off x="212598" y="318254"/>
            <a:ext cx="9004554" cy="646331"/>
          </a:xfrm>
          <a:prstGeom prst="rect">
            <a:avLst/>
          </a:prstGeom>
          <a:noFill/>
        </p:spPr>
        <p:txBody>
          <a:bodyPr wrap="square">
            <a:spAutoFit/>
          </a:bodyPr>
          <a:lstStyle/>
          <a:p>
            <a:r>
              <a:rPr lang="en-US" sz="3600" dirty="0">
                <a:solidFill>
                  <a:schemeClr val="bg1"/>
                </a:solidFill>
                <a:latin typeface="Dava Sans" pitchFamily="50" charset="0"/>
              </a:rPr>
              <a:t>What is </a:t>
            </a:r>
            <a:r>
              <a:rPr lang="en-US" sz="3600" b="1" dirty="0">
                <a:solidFill>
                  <a:srgbClr val="FF4230"/>
                </a:solidFill>
                <a:latin typeface="Dava Sans" pitchFamily="50" charset="0"/>
              </a:rPr>
              <a:t>Event Delegation</a:t>
            </a:r>
            <a:r>
              <a:rPr lang="en-US" sz="3600" b="1" dirty="0">
                <a:solidFill>
                  <a:schemeClr val="bg1"/>
                </a:solidFill>
                <a:latin typeface="Dava Sans" pitchFamily="50" charset="0"/>
              </a:rPr>
              <a:t>?</a:t>
            </a:r>
            <a:endParaRPr lang="en-US" sz="3600" dirty="0">
              <a:solidFill>
                <a:schemeClr val="bg1"/>
              </a:solidFill>
              <a:latin typeface="Dava Sans" pitchFamily="50" charset="0"/>
            </a:endParaRPr>
          </a:p>
        </p:txBody>
      </p:sp>
      <p:sp>
        <p:nvSpPr>
          <p:cNvPr id="5" name="TextBox 4">
            <a:extLst>
              <a:ext uri="{FF2B5EF4-FFF2-40B4-BE49-F238E27FC236}">
                <a16:creationId xmlns:a16="http://schemas.microsoft.com/office/drawing/2014/main" id="{2D86AE62-35CF-CAD7-35C5-4C0E1AF06656}"/>
              </a:ext>
            </a:extLst>
          </p:cNvPr>
          <p:cNvSpPr txBox="1"/>
          <p:nvPr/>
        </p:nvSpPr>
        <p:spPr>
          <a:xfrm>
            <a:off x="221743" y="990183"/>
            <a:ext cx="11455146" cy="1304203"/>
          </a:xfrm>
          <a:prstGeom prst="rect">
            <a:avLst/>
          </a:prstGeom>
          <a:noFill/>
        </p:spPr>
        <p:txBody>
          <a:bodyPr wrap="square">
            <a:spAutoFit/>
          </a:bodyPr>
          <a:lstStyle/>
          <a:p>
            <a:pPr>
              <a:lnSpc>
                <a:spcPct val="150000"/>
              </a:lnSpc>
            </a:pPr>
            <a:r>
              <a:rPr lang="en-US" dirty="0">
                <a:solidFill>
                  <a:schemeClr val="bg1"/>
                </a:solidFill>
                <a:latin typeface="Dava Sans" pitchFamily="50" charset="0"/>
              </a:rPr>
              <a:t>Event Delegation is a technique where you attach a single event listener to a parent element and then use the event object to detect which child element triggered the event. Instead of adding listeners to each individual child, you delegate the event handling to the parent.</a:t>
            </a:r>
          </a:p>
        </p:txBody>
      </p:sp>
      <p:graphicFrame>
        <p:nvGraphicFramePr>
          <p:cNvPr id="6" name="Table 5">
            <a:extLst>
              <a:ext uri="{FF2B5EF4-FFF2-40B4-BE49-F238E27FC236}">
                <a16:creationId xmlns:a16="http://schemas.microsoft.com/office/drawing/2014/main" id="{FF770B77-932D-BC8A-5C07-F8C7551E0611}"/>
              </a:ext>
            </a:extLst>
          </p:cNvPr>
          <p:cNvGraphicFramePr>
            <a:graphicFrameLocks noGrp="1"/>
          </p:cNvGraphicFramePr>
          <p:nvPr>
            <p:extLst>
              <p:ext uri="{D42A27DB-BD31-4B8C-83A1-F6EECF244321}">
                <p14:modId xmlns:p14="http://schemas.microsoft.com/office/powerpoint/2010/main" val="1667884181"/>
              </p:ext>
            </p:extLst>
          </p:nvPr>
        </p:nvGraphicFramePr>
        <p:xfrm>
          <a:off x="294678" y="2859296"/>
          <a:ext cx="7413714" cy="3277568"/>
        </p:xfrm>
        <a:graphic>
          <a:graphicData uri="http://schemas.openxmlformats.org/drawingml/2006/table">
            <a:tbl>
              <a:tblPr>
                <a:tableStyleId>{5DA37D80-6434-44D0-A028-1B22A696006F}</a:tableStyleId>
              </a:tblPr>
              <a:tblGrid>
                <a:gridCol w="2695410">
                  <a:extLst>
                    <a:ext uri="{9D8B030D-6E8A-4147-A177-3AD203B41FA5}">
                      <a16:colId xmlns:a16="http://schemas.microsoft.com/office/drawing/2014/main" val="2795505761"/>
                    </a:ext>
                  </a:extLst>
                </a:gridCol>
                <a:gridCol w="4718304">
                  <a:extLst>
                    <a:ext uri="{9D8B030D-6E8A-4147-A177-3AD203B41FA5}">
                      <a16:colId xmlns:a16="http://schemas.microsoft.com/office/drawing/2014/main" val="1691153234"/>
                    </a:ext>
                  </a:extLst>
                </a:gridCol>
              </a:tblGrid>
              <a:tr h="622940">
                <a:tc>
                  <a:txBody>
                    <a:bodyPr/>
                    <a:lstStyle/>
                    <a:p>
                      <a:pPr algn="ctr">
                        <a:lnSpc>
                          <a:spcPct val="150000"/>
                        </a:lnSpc>
                        <a:buNone/>
                      </a:pPr>
                      <a:r>
                        <a:rPr lang="en-US" dirty="0">
                          <a:solidFill>
                            <a:schemeClr val="bg1"/>
                          </a:solidFill>
                        </a:rPr>
                        <a:t>Benefit</a:t>
                      </a:r>
                      <a:endParaRPr lang="en-US" dirty="0">
                        <a:solidFill>
                          <a:schemeClr val="bg1"/>
                        </a:solidFill>
                        <a:latin typeface="Dava Sans" pitchFamily="50" charset="0"/>
                      </a:endParaRPr>
                    </a:p>
                  </a:txBody>
                  <a:tcPr anchor="ctr">
                    <a:solidFill>
                      <a:schemeClr val="accent1"/>
                    </a:solidFill>
                  </a:tcPr>
                </a:tc>
                <a:tc>
                  <a:txBody>
                    <a:bodyPr/>
                    <a:lstStyle/>
                    <a:p>
                      <a:pPr algn="ctr">
                        <a:lnSpc>
                          <a:spcPct val="150000"/>
                        </a:lnSpc>
                        <a:buNone/>
                      </a:pPr>
                      <a:r>
                        <a:rPr lang="en-US" dirty="0">
                          <a:solidFill>
                            <a:schemeClr val="bg1"/>
                          </a:solidFill>
                        </a:rPr>
                        <a:t>Explanation</a:t>
                      </a:r>
                      <a:endParaRPr lang="en-US" dirty="0">
                        <a:solidFill>
                          <a:schemeClr val="bg1"/>
                        </a:solidFill>
                        <a:latin typeface="Dava Sans" pitchFamily="50" charset="0"/>
                      </a:endParaRPr>
                    </a:p>
                  </a:txBody>
                  <a:tcPr anchor="ctr">
                    <a:solidFill>
                      <a:schemeClr val="accent1"/>
                    </a:solidFill>
                  </a:tcPr>
                </a:tc>
                <a:extLst>
                  <a:ext uri="{0D108BD9-81ED-4DB2-BD59-A6C34878D82A}">
                    <a16:rowId xmlns:a16="http://schemas.microsoft.com/office/drawing/2014/main" val="1234427510"/>
                  </a:ext>
                </a:extLst>
              </a:tr>
              <a:tr h="884876">
                <a:tc>
                  <a:txBody>
                    <a:bodyPr/>
                    <a:lstStyle/>
                    <a:p>
                      <a:pPr algn="ctr">
                        <a:lnSpc>
                          <a:spcPct val="150000"/>
                        </a:lnSpc>
                        <a:buNone/>
                      </a:pPr>
                      <a:r>
                        <a:rPr lang="en-US">
                          <a:solidFill>
                            <a:schemeClr val="bg1"/>
                          </a:solidFill>
                        </a:rPr>
                        <a:t>✅ Better performance</a:t>
                      </a:r>
                      <a:endParaRPr lang="en-US">
                        <a:solidFill>
                          <a:schemeClr val="bg1"/>
                        </a:solidFill>
                        <a:latin typeface="Dava Sans" pitchFamily="50" charset="0"/>
                      </a:endParaRPr>
                    </a:p>
                  </a:txBody>
                  <a:tcPr anchor="ctr"/>
                </a:tc>
                <a:tc>
                  <a:txBody>
                    <a:bodyPr/>
                    <a:lstStyle/>
                    <a:p>
                      <a:pPr algn="ctr">
                        <a:lnSpc>
                          <a:spcPct val="150000"/>
                        </a:lnSpc>
                        <a:buNone/>
                      </a:pPr>
                      <a:r>
                        <a:rPr lang="en-US" dirty="0">
                          <a:solidFill>
                            <a:schemeClr val="bg1"/>
                          </a:solidFill>
                        </a:rPr>
                        <a:t>Especially useful when handling </a:t>
                      </a:r>
                      <a:r>
                        <a:rPr lang="en-US" b="1" dirty="0">
                          <a:solidFill>
                            <a:schemeClr val="bg1"/>
                          </a:solidFill>
                        </a:rPr>
                        <a:t>many elements</a:t>
                      </a:r>
                      <a:endParaRPr lang="en-US" dirty="0">
                        <a:solidFill>
                          <a:schemeClr val="bg1"/>
                        </a:solidFill>
                        <a:latin typeface="Dava Sans" pitchFamily="50" charset="0"/>
                      </a:endParaRPr>
                    </a:p>
                  </a:txBody>
                  <a:tcPr anchor="ctr"/>
                </a:tc>
                <a:extLst>
                  <a:ext uri="{0D108BD9-81ED-4DB2-BD59-A6C34878D82A}">
                    <a16:rowId xmlns:a16="http://schemas.microsoft.com/office/drawing/2014/main" val="3552366735"/>
                  </a:ext>
                </a:extLst>
              </a:tr>
              <a:tr h="884876">
                <a:tc>
                  <a:txBody>
                    <a:bodyPr/>
                    <a:lstStyle/>
                    <a:p>
                      <a:pPr algn="ctr">
                        <a:lnSpc>
                          <a:spcPct val="150000"/>
                        </a:lnSpc>
                        <a:buNone/>
                      </a:pPr>
                      <a:r>
                        <a:rPr lang="en-US">
                          <a:solidFill>
                            <a:schemeClr val="bg1"/>
                          </a:solidFill>
                        </a:rPr>
                        <a:t>✅ Easier DOM updates</a:t>
                      </a:r>
                      <a:endParaRPr lang="en-US">
                        <a:solidFill>
                          <a:schemeClr val="bg1"/>
                        </a:solidFill>
                        <a:latin typeface="Dava Sans" pitchFamily="50" charset="0"/>
                      </a:endParaRPr>
                    </a:p>
                  </a:txBody>
                  <a:tcPr anchor="ctr"/>
                </a:tc>
                <a:tc>
                  <a:txBody>
                    <a:bodyPr/>
                    <a:lstStyle/>
                    <a:p>
                      <a:pPr algn="ctr">
                        <a:lnSpc>
                          <a:spcPct val="150000"/>
                        </a:lnSpc>
                        <a:buNone/>
                      </a:pPr>
                      <a:r>
                        <a:rPr lang="en-US">
                          <a:solidFill>
                            <a:schemeClr val="bg1"/>
                          </a:solidFill>
                        </a:rPr>
                        <a:t>Works even for </a:t>
                      </a:r>
                      <a:r>
                        <a:rPr lang="en-US" b="1">
                          <a:solidFill>
                            <a:schemeClr val="bg1"/>
                          </a:solidFill>
                        </a:rPr>
                        <a:t>dynamically added</a:t>
                      </a:r>
                      <a:r>
                        <a:rPr lang="en-US">
                          <a:solidFill>
                            <a:schemeClr val="bg1"/>
                          </a:solidFill>
                        </a:rPr>
                        <a:t> child elements</a:t>
                      </a:r>
                      <a:endParaRPr lang="en-US">
                        <a:solidFill>
                          <a:schemeClr val="bg1"/>
                        </a:solidFill>
                        <a:latin typeface="Dava Sans" pitchFamily="50" charset="0"/>
                      </a:endParaRPr>
                    </a:p>
                  </a:txBody>
                  <a:tcPr anchor="ctr"/>
                </a:tc>
                <a:extLst>
                  <a:ext uri="{0D108BD9-81ED-4DB2-BD59-A6C34878D82A}">
                    <a16:rowId xmlns:a16="http://schemas.microsoft.com/office/drawing/2014/main" val="2630057262"/>
                  </a:ext>
                </a:extLst>
              </a:tr>
              <a:tr h="884876">
                <a:tc>
                  <a:txBody>
                    <a:bodyPr/>
                    <a:lstStyle/>
                    <a:p>
                      <a:pPr algn="ctr">
                        <a:lnSpc>
                          <a:spcPct val="150000"/>
                        </a:lnSpc>
                        <a:buNone/>
                      </a:pPr>
                      <a:r>
                        <a:rPr lang="en-US">
                          <a:solidFill>
                            <a:schemeClr val="bg1"/>
                          </a:solidFill>
                        </a:rPr>
                        <a:t>✅ Cleaner code</a:t>
                      </a:r>
                      <a:endParaRPr lang="en-US">
                        <a:solidFill>
                          <a:schemeClr val="bg1"/>
                        </a:solidFill>
                        <a:latin typeface="Dava Sans" pitchFamily="50" charset="0"/>
                      </a:endParaRPr>
                    </a:p>
                  </a:txBody>
                  <a:tcPr anchor="ctr"/>
                </a:tc>
                <a:tc>
                  <a:txBody>
                    <a:bodyPr/>
                    <a:lstStyle/>
                    <a:p>
                      <a:pPr algn="ctr">
                        <a:lnSpc>
                          <a:spcPct val="150000"/>
                        </a:lnSpc>
                        <a:buNone/>
                      </a:pPr>
                      <a:r>
                        <a:rPr lang="en-US" dirty="0">
                          <a:solidFill>
                            <a:schemeClr val="bg1"/>
                          </a:solidFill>
                        </a:rPr>
                        <a:t>Fewer event listeners = simpler, less repetitive code</a:t>
                      </a:r>
                      <a:endParaRPr lang="en-US" dirty="0">
                        <a:solidFill>
                          <a:schemeClr val="bg1"/>
                        </a:solidFill>
                        <a:latin typeface="Dava Sans" pitchFamily="50" charset="0"/>
                      </a:endParaRPr>
                    </a:p>
                  </a:txBody>
                  <a:tcPr anchor="ctr"/>
                </a:tc>
                <a:extLst>
                  <a:ext uri="{0D108BD9-81ED-4DB2-BD59-A6C34878D82A}">
                    <a16:rowId xmlns:a16="http://schemas.microsoft.com/office/drawing/2014/main" val="2174014848"/>
                  </a:ext>
                </a:extLst>
              </a:tr>
            </a:tbl>
          </a:graphicData>
        </a:graphic>
      </p:graphicFrame>
      <p:sp>
        <p:nvSpPr>
          <p:cNvPr id="7" name="Rectangle 1">
            <a:extLst>
              <a:ext uri="{FF2B5EF4-FFF2-40B4-BE49-F238E27FC236}">
                <a16:creationId xmlns:a16="http://schemas.microsoft.com/office/drawing/2014/main" id="{CC0AE740-337F-69FD-31EA-FBC279294B76}"/>
              </a:ext>
            </a:extLst>
          </p:cNvPr>
          <p:cNvSpPr>
            <a:spLocks noChangeArrowheads="1"/>
          </p:cNvSpPr>
          <p:nvPr/>
        </p:nvSpPr>
        <p:spPr bwMode="auto">
          <a:xfrm>
            <a:off x="212598" y="2422349"/>
            <a:ext cx="566318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Dava Sans" pitchFamily="50" charset="0"/>
              </a:rPr>
              <a:t>Why Use Event Delegation?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C818CAD2-DE85-3654-8463-2359328DCEE2}"/>
              </a:ext>
            </a:extLst>
          </p:cNvPr>
          <p:cNvPicPr>
            <a:picLocks noChangeAspect="1"/>
          </p:cNvPicPr>
          <p:nvPr/>
        </p:nvPicPr>
        <p:blipFill>
          <a:blip r:embed="rId2"/>
          <a:stretch>
            <a:fillRect/>
          </a:stretch>
        </p:blipFill>
        <p:spPr>
          <a:xfrm>
            <a:off x="8083246" y="2714353"/>
            <a:ext cx="3593643" cy="3618089"/>
          </a:xfrm>
          <a:prstGeom prst="rect">
            <a:avLst/>
          </a:prstGeom>
        </p:spPr>
      </p:pic>
      <p:sp>
        <p:nvSpPr>
          <p:cNvPr id="10" name="TextBox 9">
            <a:extLst>
              <a:ext uri="{FF2B5EF4-FFF2-40B4-BE49-F238E27FC236}">
                <a16:creationId xmlns:a16="http://schemas.microsoft.com/office/drawing/2014/main" id="{6624A3D7-C8B1-C6FB-888E-C8E1DB219556}"/>
              </a:ext>
            </a:extLst>
          </p:cNvPr>
          <p:cNvSpPr txBox="1"/>
          <p:nvPr/>
        </p:nvSpPr>
        <p:spPr>
          <a:xfrm>
            <a:off x="212598" y="6400361"/>
            <a:ext cx="8401050" cy="338554"/>
          </a:xfrm>
          <a:prstGeom prst="rect">
            <a:avLst/>
          </a:prstGeom>
          <a:noFill/>
        </p:spPr>
        <p:txBody>
          <a:bodyPr wrap="square">
            <a:spAutoFit/>
          </a:bodyPr>
          <a:lstStyle/>
          <a:p>
            <a:r>
              <a:rPr lang="en-US" sz="1600" dirty="0">
                <a:solidFill>
                  <a:srgbClr val="FF4230"/>
                </a:solidFill>
                <a:latin typeface="Dava Sans" pitchFamily="50" charset="0"/>
                <a:hlinkClick r:id="rId3">
                  <a:extLst>
                    <a:ext uri="{A12FA001-AC4F-418D-AE19-62706E023703}">
                      <ahyp:hlinkClr xmlns:ahyp="http://schemas.microsoft.com/office/drawing/2018/hyperlinkcolor" val="tx"/>
                    </a:ext>
                  </a:extLst>
                </a:hlinkClick>
              </a:rPr>
              <a:t>https://www.geeksforgeeks.org/javascript/event-delegation-in-javascript/</a:t>
            </a:r>
            <a:endParaRPr lang="en-US" sz="1600" dirty="0">
              <a:solidFill>
                <a:srgbClr val="FF4230"/>
              </a:solidFill>
              <a:latin typeface="Dava Sans" pitchFamily="50" charset="0"/>
            </a:endParaRPr>
          </a:p>
        </p:txBody>
      </p:sp>
    </p:spTree>
    <p:extLst>
      <p:ext uri="{BB962C8B-B14F-4D97-AF65-F5344CB8AC3E}">
        <p14:creationId xmlns:p14="http://schemas.microsoft.com/office/powerpoint/2010/main" val="2389788375"/>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4EFD8A-F328-95A0-9FB6-4D1D91691EAF}"/>
              </a:ext>
            </a:extLst>
          </p:cNvPr>
          <p:cNvSpPr txBox="1"/>
          <p:nvPr/>
        </p:nvSpPr>
        <p:spPr>
          <a:xfrm>
            <a:off x="112014" y="256692"/>
            <a:ext cx="12079986" cy="1719702"/>
          </a:xfrm>
          <a:prstGeom prst="rect">
            <a:avLst/>
          </a:prstGeom>
          <a:noFill/>
        </p:spPr>
        <p:txBody>
          <a:bodyPr wrap="square">
            <a:spAutoFit/>
          </a:bodyPr>
          <a:lstStyle/>
          <a:p>
            <a:pPr>
              <a:lnSpc>
                <a:spcPct val="150000"/>
              </a:lnSpc>
              <a:buNone/>
            </a:pPr>
            <a:r>
              <a:rPr lang="en-US" sz="3600" b="1" dirty="0">
                <a:solidFill>
                  <a:schemeClr val="bg1"/>
                </a:solidFill>
                <a:latin typeface="Dava Sans" pitchFamily="50" charset="0"/>
              </a:rPr>
              <a:t>🔧 </a:t>
            </a:r>
            <a:r>
              <a:rPr lang="en-US" sz="3600" b="1" dirty="0">
                <a:solidFill>
                  <a:srgbClr val="FF4230"/>
                </a:solidFill>
                <a:latin typeface="Dava Sans" pitchFamily="50" charset="0"/>
              </a:rPr>
              <a:t>Custom </a:t>
            </a:r>
            <a:r>
              <a:rPr lang="en-US" sz="3600" b="1" dirty="0">
                <a:solidFill>
                  <a:schemeClr val="bg1"/>
                </a:solidFill>
                <a:latin typeface="Dava Sans" pitchFamily="50" charset="0"/>
              </a:rPr>
              <a:t>Events</a:t>
            </a:r>
          </a:p>
          <a:p>
            <a:pPr>
              <a:lnSpc>
                <a:spcPct val="150000"/>
              </a:lnSpc>
              <a:buNone/>
            </a:pPr>
            <a:r>
              <a:rPr lang="en-US" dirty="0">
                <a:solidFill>
                  <a:schemeClr val="bg1"/>
                </a:solidFill>
                <a:latin typeface="Dava Sans" pitchFamily="50" charset="0"/>
              </a:rPr>
              <a:t>Custom Events allow you to </a:t>
            </a:r>
            <a:r>
              <a:rPr lang="en-US" b="1" dirty="0">
                <a:solidFill>
                  <a:schemeClr val="bg1"/>
                </a:solidFill>
                <a:latin typeface="Dava Sans" pitchFamily="50" charset="0"/>
              </a:rPr>
              <a:t>define and dispatch your own events</a:t>
            </a:r>
            <a:r>
              <a:rPr lang="en-US" dirty="0">
                <a:solidFill>
                  <a:schemeClr val="bg1"/>
                </a:solidFill>
                <a:latin typeface="Dava Sans" pitchFamily="50" charset="0"/>
              </a:rPr>
              <a:t>, not just built-in ones like click, </a:t>
            </a:r>
            <a:r>
              <a:rPr lang="en-US" dirty="0" err="1">
                <a:solidFill>
                  <a:schemeClr val="bg1"/>
                </a:solidFill>
                <a:latin typeface="Dava Sans" pitchFamily="50" charset="0"/>
              </a:rPr>
              <a:t>keydown</a:t>
            </a:r>
            <a:r>
              <a:rPr lang="en-US" dirty="0">
                <a:solidFill>
                  <a:schemeClr val="bg1"/>
                </a:solidFill>
                <a:latin typeface="Dava Sans" pitchFamily="50" charset="0"/>
              </a:rPr>
              <a:t>, etc</a:t>
            </a:r>
            <a:r>
              <a:rPr lang="en-US" dirty="0"/>
              <a:t>.</a:t>
            </a:r>
          </a:p>
        </p:txBody>
      </p:sp>
      <p:pic>
        <p:nvPicPr>
          <p:cNvPr id="5" name="Picture 4">
            <a:extLst>
              <a:ext uri="{FF2B5EF4-FFF2-40B4-BE49-F238E27FC236}">
                <a16:creationId xmlns:a16="http://schemas.microsoft.com/office/drawing/2014/main" id="{2F5A2D7E-ADD9-FA4A-2BBE-B48AF1BF38CB}"/>
              </a:ext>
            </a:extLst>
          </p:cNvPr>
          <p:cNvPicPr>
            <a:picLocks noChangeAspect="1"/>
          </p:cNvPicPr>
          <p:nvPr/>
        </p:nvPicPr>
        <p:blipFill>
          <a:blip r:embed="rId2"/>
          <a:stretch>
            <a:fillRect/>
          </a:stretch>
        </p:blipFill>
        <p:spPr>
          <a:xfrm>
            <a:off x="2367153" y="1976394"/>
            <a:ext cx="7000494" cy="3556521"/>
          </a:xfrm>
          <a:prstGeom prst="rect">
            <a:avLst/>
          </a:prstGeom>
        </p:spPr>
      </p:pic>
      <p:sp>
        <p:nvSpPr>
          <p:cNvPr id="8" name="TextBox 7">
            <a:extLst>
              <a:ext uri="{FF2B5EF4-FFF2-40B4-BE49-F238E27FC236}">
                <a16:creationId xmlns:a16="http://schemas.microsoft.com/office/drawing/2014/main" id="{B121FA4D-430E-CB96-81F3-976837E3E026}"/>
              </a:ext>
            </a:extLst>
          </p:cNvPr>
          <p:cNvSpPr txBox="1"/>
          <p:nvPr/>
        </p:nvSpPr>
        <p:spPr>
          <a:xfrm>
            <a:off x="2367152" y="5611291"/>
            <a:ext cx="8751951" cy="888705"/>
          </a:xfrm>
          <a:prstGeom prst="rect">
            <a:avLst/>
          </a:prstGeom>
          <a:noFill/>
        </p:spPr>
        <p:txBody>
          <a:bodyPr wrap="square">
            <a:spAutoFit/>
          </a:bodyPr>
          <a:lstStyle/>
          <a:p>
            <a:pPr>
              <a:lnSpc>
                <a:spcPct val="150000"/>
              </a:lnSpc>
            </a:pPr>
            <a:r>
              <a:rPr lang="en-US" dirty="0">
                <a:solidFill>
                  <a:schemeClr val="bg1"/>
                </a:solidFill>
                <a:latin typeface="Dava Sans" pitchFamily="50" charset="0"/>
              </a:rPr>
              <a:t>"myEventName" → your custom event name (can be anything)</a:t>
            </a:r>
          </a:p>
          <a:p>
            <a:pPr>
              <a:lnSpc>
                <a:spcPct val="150000"/>
              </a:lnSpc>
            </a:pPr>
            <a:r>
              <a:rPr lang="en-US" dirty="0">
                <a:solidFill>
                  <a:schemeClr val="bg1"/>
                </a:solidFill>
                <a:latin typeface="Dava Sans" pitchFamily="50" charset="0"/>
              </a:rPr>
              <a:t>detail → optional object to pass data with the event</a:t>
            </a:r>
          </a:p>
        </p:txBody>
      </p:sp>
    </p:spTree>
    <p:extLst>
      <p:ext uri="{BB962C8B-B14F-4D97-AF65-F5344CB8AC3E}">
        <p14:creationId xmlns:p14="http://schemas.microsoft.com/office/powerpoint/2010/main" val="2197621547"/>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6602B5C-C07C-48FB-C8F9-05581D6F41DC}"/>
              </a:ext>
            </a:extLst>
          </p:cNvPr>
          <p:cNvGraphicFramePr>
            <a:graphicFrameLocks noGrp="1"/>
          </p:cNvGraphicFramePr>
          <p:nvPr>
            <p:extLst>
              <p:ext uri="{D42A27DB-BD31-4B8C-83A1-F6EECF244321}">
                <p14:modId xmlns:p14="http://schemas.microsoft.com/office/powerpoint/2010/main" val="734581464"/>
              </p:ext>
            </p:extLst>
          </p:nvPr>
        </p:nvGraphicFramePr>
        <p:xfrm>
          <a:off x="207264" y="1889123"/>
          <a:ext cx="10515600" cy="1828800"/>
        </p:xfrm>
        <a:graphic>
          <a:graphicData uri="http://schemas.openxmlformats.org/drawingml/2006/table">
            <a:tbl>
              <a:tblPr>
                <a:tableStyleId>{5DA37D80-6434-44D0-A028-1B22A696006F}</a:tableStyleId>
              </a:tblPr>
              <a:tblGrid>
                <a:gridCol w="4245864">
                  <a:extLst>
                    <a:ext uri="{9D8B030D-6E8A-4147-A177-3AD203B41FA5}">
                      <a16:colId xmlns:a16="http://schemas.microsoft.com/office/drawing/2014/main" val="4025903426"/>
                    </a:ext>
                  </a:extLst>
                </a:gridCol>
                <a:gridCol w="6269736">
                  <a:extLst>
                    <a:ext uri="{9D8B030D-6E8A-4147-A177-3AD203B41FA5}">
                      <a16:colId xmlns:a16="http://schemas.microsoft.com/office/drawing/2014/main" val="3595186855"/>
                    </a:ext>
                  </a:extLst>
                </a:gridCol>
              </a:tblGrid>
              <a:tr h="0">
                <a:tc>
                  <a:txBody>
                    <a:bodyPr/>
                    <a:lstStyle/>
                    <a:p>
                      <a:pPr algn="ctr">
                        <a:buNone/>
                      </a:pPr>
                      <a:r>
                        <a:rPr lang="en-US" dirty="0">
                          <a:solidFill>
                            <a:schemeClr val="bg1"/>
                          </a:solidFill>
                        </a:rPr>
                        <a:t>Method</a:t>
                      </a:r>
                      <a:endParaRPr lang="en-US" dirty="0">
                        <a:solidFill>
                          <a:schemeClr val="bg1"/>
                        </a:solidFill>
                        <a:latin typeface="Dava Sans" pitchFamily="50" charset="0"/>
                      </a:endParaRPr>
                    </a:p>
                  </a:txBody>
                  <a:tcPr anchor="ctr">
                    <a:solidFill>
                      <a:schemeClr val="accent1"/>
                    </a:solidFill>
                  </a:tcPr>
                </a:tc>
                <a:tc>
                  <a:txBody>
                    <a:bodyPr/>
                    <a:lstStyle/>
                    <a:p>
                      <a:pPr algn="ctr">
                        <a:buNone/>
                      </a:pPr>
                      <a:r>
                        <a:rPr lang="en-US" dirty="0">
                          <a:solidFill>
                            <a:schemeClr val="bg1"/>
                          </a:solidFill>
                        </a:rPr>
                        <a:t>Description</a:t>
                      </a:r>
                      <a:endParaRPr lang="en-US" dirty="0">
                        <a:solidFill>
                          <a:schemeClr val="bg1"/>
                        </a:solidFill>
                        <a:latin typeface="Dava Sans" pitchFamily="50" charset="0"/>
                      </a:endParaRPr>
                    </a:p>
                  </a:txBody>
                  <a:tcPr anchor="ctr">
                    <a:solidFill>
                      <a:schemeClr val="accent1"/>
                    </a:solidFill>
                  </a:tcPr>
                </a:tc>
                <a:extLst>
                  <a:ext uri="{0D108BD9-81ED-4DB2-BD59-A6C34878D82A}">
                    <a16:rowId xmlns:a16="http://schemas.microsoft.com/office/drawing/2014/main" val="3189583726"/>
                  </a:ext>
                </a:extLst>
              </a:tr>
              <a:tr h="0">
                <a:tc>
                  <a:txBody>
                    <a:bodyPr/>
                    <a:lstStyle/>
                    <a:p>
                      <a:pPr algn="ctr">
                        <a:buNone/>
                      </a:pPr>
                      <a:r>
                        <a:rPr lang="en-US" dirty="0">
                          <a:solidFill>
                            <a:schemeClr val="bg1"/>
                          </a:solidFill>
                        </a:rPr>
                        <a:t>setTimeout()</a:t>
                      </a:r>
                      <a:endParaRPr lang="en-US" dirty="0">
                        <a:solidFill>
                          <a:schemeClr val="bg1"/>
                        </a:solidFill>
                        <a:latin typeface="Dava Sans" pitchFamily="50" charset="0"/>
                      </a:endParaRPr>
                    </a:p>
                  </a:txBody>
                  <a:tcPr anchor="ctr"/>
                </a:tc>
                <a:tc>
                  <a:txBody>
                    <a:bodyPr/>
                    <a:lstStyle/>
                    <a:p>
                      <a:pPr algn="ctr">
                        <a:buNone/>
                      </a:pPr>
                      <a:r>
                        <a:rPr lang="en-US" dirty="0">
                          <a:solidFill>
                            <a:schemeClr val="bg1"/>
                          </a:solidFill>
                        </a:rPr>
                        <a:t>Runs code once after a delay</a:t>
                      </a:r>
                      <a:endParaRPr lang="en-US" dirty="0">
                        <a:solidFill>
                          <a:schemeClr val="bg1"/>
                        </a:solidFill>
                        <a:latin typeface="Dava Sans" pitchFamily="50" charset="0"/>
                      </a:endParaRPr>
                    </a:p>
                  </a:txBody>
                  <a:tcPr anchor="ctr"/>
                </a:tc>
                <a:extLst>
                  <a:ext uri="{0D108BD9-81ED-4DB2-BD59-A6C34878D82A}">
                    <a16:rowId xmlns:a16="http://schemas.microsoft.com/office/drawing/2014/main" val="2073248820"/>
                  </a:ext>
                </a:extLst>
              </a:tr>
              <a:tr h="0">
                <a:tc>
                  <a:txBody>
                    <a:bodyPr/>
                    <a:lstStyle/>
                    <a:p>
                      <a:pPr algn="ctr">
                        <a:buNone/>
                      </a:pPr>
                      <a:r>
                        <a:rPr lang="en-US" dirty="0">
                          <a:solidFill>
                            <a:schemeClr val="bg1"/>
                          </a:solidFill>
                        </a:rPr>
                        <a:t>setInterval()</a:t>
                      </a:r>
                      <a:endParaRPr lang="en-US" dirty="0">
                        <a:solidFill>
                          <a:schemeClr val="bg1"/>
                        </a:solidFill>
                        <a:latin typeface="Dava Sans" pitchFamily="50" charset="0"/>
                      </a:endParaRPr>
                    </a:p>
                  </a:txBody>
                  <a:tcPr anchor="ctr"/>
                </a:tc>
                <a:tc>
                  <a:txBody>
                    <a:bodyPr/>
                    <a:lstStyle/>
                    <a:p>
                      <a:pPr algn="ctr">
                        <a:buNone/>
                      </a:pPr>
                      <a:r>
                        <a:rPr lang="en-US">
                          <a:solidFill>
                            <a:schemeClr val="bg1"/>
                          </a:solidFill>
                        </a:rPr>
                        <a:t>Runs code repeatedly at interval</a:t>
                      </a:r>
                      <a:endParaRPr lang="en-US">
                        <a:solidFill>
                          <a:schemeClr val="bg1"/>
                        </a:solidFill>
                        <a:latin typeface="Dava Sans" pitchFamily="50" charset="0"/>
                      </a:endParaRPr>
                    </a:p>
                  </a:txBody>
                  <a:tcPr anchor="ctr"/>
                </a:tc>
                <a:extLst>
                  <a:ext uri="{0D108BD9-81ED-4DB2-BD59-A6C34878D82A}">
                    <a16:rowId xmlns:a16="http://schemas.microsoft.com/office/drawing/2014/main" val="3648427004"/>
                  </a:ext>
                </a:extLst>
              </a:tr>
              <a:tr h="0">
                <a:tc>
                  <a:txBody>
                    <a:bodyPr/>
                    <a:lstStyle/>
                    <a:p>
                      <a:pPr algn="ctr">
                        <a:buNone/>
                      </a:pPr>
                      <a:r>
                        <a:rPr lang="en-US">
                          <a:solidFill>
                            <a:schemeClr val="bg1"/>
                          </a:solidFill>
                        </a:rPr>
                        <a:t>clearTimeout()</a:t>
                      </a:r>
                      <a:endParaRPr lang="en-US">
                        <a:solidFill>
                          <a:schemeClr val="bg1"/>
                        </a:solidFill>
                        <a:latin typeface="Dava Sans" pitchFamily="50" charset="0"/>
                      </a:endParaRPr>
                    </a:p>
                  </a:txBody>
                  <a:tcPr anchor="ctr"/>
                </a:tc>
                <a:tc>
                  <a:txBody>
                    <a:bodyPr/>
                    <a:lstStyle/>
                    <a:p>
                      <a:pPr algn="ctr">
                        <a:buNone/>
                      </a:pPr>
                      <a:r>
                        <a:rPr lang="en-US">
                          <a:solidFill>
                            <a:schemeClr val="bg1"/>
                          </a:solidFill>
                        </a:rPr>
                        <a:t>Cancels a timeout</a:t>
                      </a:r>
                      <a:endParaRPr lang="en-US">
                        <a:solidFill>
                          <a:schemeClr val="bg1"/>
                        </a:solidFill>
                        <a:latin typeface="Dava Sans" pitchFamily="50" charset="0"/>
                      </a:endParaRPr>
                    </a:p>
                  </a:txBody>
                  <a:tcPr anchor="ctr"/>
                </a:tc>
                <a:extLst>
                  <a:ext uri="{0D108BD9-81ED-4DB2-BD59-A6C34878D82A}">
                    <a16:rowId xmlns:a16="http://schemas.microsoft.com/office/drawing/2014/main" val="3858958936"/>
                  </a:ext>
                </a:extLst>
              </a:tr>
              <a:tr h="0">
                <a:tc>
                  <a:txBody>
                    <a:bodyPr/>
                    <a:lstStyle/>
                    <a:p>
                      <a:pPr algn="ctr">
                        <a:buNone/>
                      </a:pPr>
                      <a:r>
                        <a:rPr lang="en-US" dirty="0" err="1">
                          <a:solidFill>
                            <a:schemeClr val="bg1"/>
                          </a:solidFill>
                        </a:rPr>
                        <a:t>clearInterval</a:t>
                      </a:r>
                      <a:r>
                        <a:rPr lang="en-US" dirty="0">
                          <a:solidFill>
                            <a:schemeClr val="bg1"/>
                          </a:solidFill>
                        </a:rPr>
                        <a:t>()</a:t>
                      </a:r>
                      <a:endParaRPr lang="en-US" dirty="0">
                        <a:solidFill>
                          <a:schemeClr val="bg1"/>
                        </a:solidFill>
                        <a:latin typeface="Dava Sans" pitchFamily="50" charset="0"/>
                      </a:endParaRPr>
                    </a:p>
                  </a:txBody>
                  <a:tcPr anchor="ctr"/>
                </a:tc>
                <a:tc>
                  <a:txBody>
                    <a:bodyPr/>
                    <a:lstStyle/>
                    <a:p>
                      <a:pPr algn="ctr">
                        <a:buNone/>
                      </a:pPr>
                      <a:r>
                        <a:rPr lang="en-US" dirty="0">
                          <a:solidFill>
                            <a:schemeClr val="bg1"/>
                          </a:solidFill>
                        </a:rPr>
                        <a:t>Cancels an interval</a:t>
                      </a:r>
                      <a:endParaRPr lang="en-US" dirty="0">
                        <a:solidFill>
                          <a:schemeClr val="bg1"/>
                        </a:solidFill>
                        <a:latin typeface="Dava Sans" pitchFamily="50" charset="0"/>
                      </a:endParaRPr>
                    </a:p>
                  </a:txBody>
                  <a:tcPr anchor="ctr"/>
                </a:tc>
                <a:extLst>
                  <a:ext uri="{0D108BD9-81ED-4DB2-BD59-A6C34878D82A}">
                    <a16:rowId xmlns:a16="http://schemas.microsoft.com/office/drawing/2014/main" val="132123517"/>
                  </a:ext>
                </a:extLst>
              </a:tr>
            </a:tbl>
          </a:graphicData>
        </a:graphic>
      </p:graphicFrame>
      <p:sp>
        <p:nvSpPr>
          <p:cNvPr id="3" name="Rectangle 1">
            <a:extLst>
              <a:ext uri="{FF2B5EF4-FFF2-40B4-BE49-F238E27FC236}">
                <a16:creationId xmlns:a16="http://schemas.microsoft.com/office/drawing/2014/main" id="{5482088C-05D3-D783-CE54-9D04D6B471CD}"/>
              </a:ext>
            </a:extLst>
          </p:cNvPr>
          <p:cNvSpPr>
            <a:spLocks noChangeArrowheads="1"/>
          </p:cNvSpPr>
          <p:nvPr/>
        </p:nvSpPr>
        <p:spPr bwMode="auto">
          <a:xfrm>
            <a:off x="91440" y="-267015"/>
            <a:ext cx="12009120"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250000"/>
              </a:lnSpc>
              <a:spcBef>
                <a:spcPct val="0"/>
              </a:spcBef>
              <a:spcAft>
                <a:spcPct val="0"/>
              </a:spcAft>
            </a:pPr>
            <a:r>
              <a:rPr lang="en-US" sz="3600" dirty="0"/>
              <a:t>⏱️</a:t>
            </a:r>
            <a:r>
              <a:rPr kumimoji="0" lang="en-US" altLang="en-US" sz="3600" b="1" i="0" u="none" strike="noStrike" cap="none" normalizeH="0" baseline="0" dirty="0">
                <a:ln>
                  <a:noFill/>
                </a:ln>
                <a:solidFill>
                  <a:srgbClr val="FF4230"/>
                </a:solidFill>
                <a:effectLst/>
                <a:latin typeface="Dava Sans" pitchFamily="50" charset="0"/>
              </a:rPr>
              <a:t>Timers</a:t>
            </a:r>
            <a:r>
              <a:rPr kumimoji="0" lang="en-US" altLang="en-US" sz="3600" b="1" i="0" u="none" strike="noStrike" cap="none" normalizeH="0" baseline="0" dirty="0">
                <a:ln>
                  <a:noFill/>
                </a:ln>
                <a:solidFill>
                  <a:schemeClr val="bg1"/>
                </a:solidFill>
                <a:effectLst/>
                <a:latin typeface="Dava Sans" pitchFamily="50" charset="0"/>
              </a:rPr>
              <a:t> (setTimeout, setInterval)</a:t>
            </a:r>
          </a:p>
          <a:p>
            <a:pPr marL="0" marR="0" lvl="0" indent="0" algn="l" defTabSz="914400" rtl="0" eaLnBrk="0" fontAlgn="base" latinLnBrk="0" hangingPunct="0">
              <a:lnSpc>
                <a:spcPct val="25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Dava Sans" pitchFamily="50" charset="0"/>
              </a:rPr>
              <a:t>Used to </a:t>
            </a:r>
            <a:r>
              <a:rPr kumimoji="0" lang="en-US" altLang="en-US" b="1" i="0" u="none" strike="noStrike" cap="none" normalizeH="0" baseline="0" dirty="0">
                <a:ln>
                  <a:noFill/>
                </a:ln>
                <a:solidFill>
                  <a:schemeClr val="bg1"/>
                </a:solidFill>
                <a:effectLst/>
                <a:latin typeface="Dava Sans" pitchFamily="50" charset="0"/>
              </a:rPr>
              <a:t>run code after a delay</a:t>
            </a:r>
            <a:r>
              <a:rPr kumimoji="0" lang="en-US" altLang="en-US" b="0" i="0" u="none" strike="noStrike" cap="none" normalizeH="0" baseline="0" dirty="0">
                <a:ln>
                  <a:noFill/>
                </a:ln>
                <a:solidFill>
                  <a:schemeClr val="bg1"/>
                </a:solidFill>
                <a:effectLst/>
                <a:latin typeface="Dava Sans" pitchFamily="50" charset="0"/>
              </a:rPr>
              <a:t> or </a:t>
            </a:r>
            <a:r>
              <a:rPr kumimoji="0" lang="en-US" altLang="en-US" b="1" i="0" u="none" strike="noStrike" cap="none" normalizeH="0" baseline="0" dirty="0">
                <a:ln>
                  <a:noFill/>
                </a:ln>
                <a:solidFill>
                  <a:schemeClr val="bg1"/>
                </a:solidFill>
                <a:effectLst/>
                <a:latin typeface="Dava Sans" pitchFamily="50" charset="0"/>
              </a:rPr>
              <a:t>repeatedly over time</a:t>
            </a:r>
            <a:r>
              <a:rPr kumimoji="0" lang="en-US" altLang="en-US" b="0" i="0" u="none" strike="noStrike" cap="none" normalizeH="0" baseline="0" dirty="0">
                <a:ln>
                  <a:noFill/>
                </a:ln>
                <a:solidFill>
                  <a:schemeClr val="bg1"/>
                </a:solidFill>
                <a:effectLst/>
                <a:latin typeface="Dava Sans" pitchFamily="50"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bg1"/>
              </a:solidFill>
              <a:effectLst/>
              <a:latin typeface="Dava Sans" pitchFamily="50" charset="0"/>
            </a:endParaRPr>
          </a:p>
        </p:txBody>
      </p:sp>
      <p:pic>
        <p:nvPicPr>
          <p:cNvPr id="5" name="Picture 4">
            <a:extLst>
              <a:ext uri="{FF2B5EF4-FFF2-40B4-BE49-F238E27FC236}">
                <a16:creationId xmlns:a16="http://schemas.microsoft.com/office/drawing/2014/main" id="{0B4E8751-DC73-1D10-95CB-487264A45A3A}"/>
              </a:ext>
            </a:extLst>
          </p:cNvPr>
          <p:cNvPicPr>
            <a:picLocks noChangeAspect="1"/>
          </p:cNvPicPr>
          <p:nvPr/>
        </p:nvPicPr>
        <p:blipFill>
          <a:blip r:embed="rId2"/>
          <a:stretch>
            <a:fillRect/>
          </a:stretch>
        </p:blipFill>
        <p:spPr>
          <a:xfrm>
            <a:off x="91440" y="3999574"/>
            <a:ext cx="6138135" cy="2565780"/>
          </a:xfrm>
          <a:prstGeom prst="rect">
            <a:avLst/>
          </a:prstGeom>
        </p:spPr>
      </p:pic>
      <p:pic>
        <p:nvPicPr>
          <p:cNvPr id="7" name="Picture 6">
            <a:extLst>
              <a:ext uri="{FF2B5EF4-FFF2-40B4-BE49-F238E27FC236}">
                <a16:creationId xmlns:a16="http://schemas.microsoft.com/office/drawing/2014/main" id="{85500278-EAAF-69E5-ED80-7BBAE7BE3B51}"/>
              </a:ext>
            </a:extLst>
          </p:cNvPr>
          <p:cNvPicPr>
            <a:picLocks noChangeAspect="1"/>
          </p:cNvPicPr>
          <p:nvPr/>
        </p:nvPicPr>
        <p:blipFill>
          <a:blip r:embed="rId3"/>
          <a:stretch>
            <a:fillRect/>
          </a:stretch>
        </p:blipFill>
        <p:spPr>
          <a:xfrm>
            <a:off x="6601968" y="3999574"/>
            <a:ext cx="5093208" cy="2785274"/>
          </a:xfrm>
          <a:prstGeom prst="rect">
            <a:avLst/>
          </a:prstGeom>
        </p:spPr>
      </p:pic>
      <p:sp>
        <p:nvSpPr>
          <p:cNvPr id="9" name="TextBox 8">
            <a:extLst>
              <a:ext uri="{FF2B5EF4-FFF2-40B4-BE49-F238E27FC236}">
                <a16:creationId xmlns:a16="http://schemas.microsoft.com/office/drawing/2014/main" id="{F53B1705-AF01-2078-502E-AF45E593E742}"/>
              </a:ext>
            </a:extLst>
          </p:cNvPr>
          <p:cNvSpPr txBox="1"/>
          <p:nvPr/>
        </p:nvSpPr>
        <p:spPr>
          <a:xfrm>
            <a:off x="619506" y="6101834"/>
            <a:ext cx="6140196" cy="369332"/>
          </a:xfrm>
          <a:prstGeom prst="rect">
            <a:avLst/>
          </a:prstGeom>
          <a:noFill/>
        </p:spPr>
        <p:txBody>
          <a:bodyPr wrap="square">
            <a:spAutoFit/>
          </a:bodyPr>
          <a:lstStyle/>
          <a:p>
            <a:r>
              <a:rPr lang="en-US" b="1" dirty="0">
                <a:solidFill>
                  <a:schemeClr val="tx2"/>
                </a:solidFill>
                <a:latin typeface="Dava Sans" pitchFamily="50" charset="0"/>
              </a:rPr>
              <a:t>Example: setTimeout</a:t>
            </a:r>
          </a:p>
        </p:txBody>
      </p:sp>
      <p:sp>
        <p:nvSpPr>
          <p:cNvPr id="11" name="TextBox 10">
            <a:extLst>
              <a:ext uri="{FF2B5EF4-FFF2-40B4-BE49-F238E27FC236}">
                <a16:creationId xmlns:a16="http://schemas.microsoft.com/office/drawing/2014/main" id="{63DC2020-3CDB-1895-B78F-7C640215EFE0}"/>
              </a:ext>
            </a:extLst>
          </p:cNvPr>
          <p:cNvSpPr txBox="1"/>
          <p:nvPr/>
        </p:nvSpPr>
        <p:spPr>
          <a:xfrm>
            <a:off x="7056882" y="6415516"/>
            <a:ext cx="3449574" cy="369332"/>
          </a:xfrm>
          <a:prstGeom prst="rect">
            <a:avLst/>
          </a:prstGeom>
          <a:noFill/>
        </p:spPr>
        <p:txBody>
          <a:bodyPr wrap="square">
            <a:spAutoFit/>
          </a:bodyPr>
          <a:lstStyle/>
          <a:p>
            <a:r>
              <a:rPr lang="en-US" b="1" dirty="0">
                <a:solidFill>
                  <a:schemeClr val="tx2"/>
                </a:solidFill>
                <a:latin typeface="Dava Sans" pitchFamily="50" charset="0"/>
              </a:rPr>
              <a:t>Example: setInterval</a:t>
            </a:r>
          </a:p>
        </p:txBody>
      </p:sp>
    </p:spTree>
    <p:extLst>
      <p:ext uri="{BB962C8B-B14F-4D97-AF65-F5344CB8AC3E}">
        <p14:creationId xmlns:p14="http://schemas.microsoft.com/office/powerpoint/2010/main" val="1400634789"/>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7B87E6-05C0-864E-93E2-8D5C4B66507C}"/>
              </a:ext>
            </a:extLst>
          </p:cNvPr>
          <p:cNvSpPr txBox="1"/>
          <p:nvPr/>
        </p:nvSpPr>
        <p:spPr>
          <a:xfrm>
            <a:off x="130302" y="162040"/>
            <a:ext cx="11473434" cy="1754326"/>
          </a:xfrm>
          <a:prstGeom prst="rect">
            <a:avLst/>
          </a:prstGeom>
          <a:noFill/>
        </p:spPr>
        <p:txBody>
          <a:bodyPr wrap="square">
            <a:spAutoFit/>
          </a:bodyPr>
          <a:lstStyle/>
          <a:p>
            <a:pPr>
              <a:buNone/>
            </a:pPr>
            <a:r>
              <a:rPr lang="en-US" sz="3600" b="1" dirty="0">
                <a:solidFill>
                  <a:srgbClr val="FF4230"/>
                </a:solidFill>
                <a:latin typeface="Dava Sans" pitchFamily="50" charset="0"/>
              </a:rPr>
              <a:t>Debouncing</a:t>
            </a:r>
          </a:p>
          <a:p>
            <a:pPr>
              <a:buNone/>
            </a:pPr>
            <a:endParaRPr lang="en-US" b="1" dirty="0"/>
          </a:p>
          <a:p>
            <a:pPr>
              <a:buNone/>
            </a:pPr>
            <a:endParaRPr lang="en-US" b="1" dirty="0">
              <a:solidFill>
                <a:srgbClr val="FF4230"/>
              </a:solidFill>
            </a:endParaRPr>
          </a:p>
          <a:p>
            <a:pPr>
              <a:buNone/>
            </a:pPr>
            <a:r>
              <a:rPr lang="en-US" b="1" dirty="0">
                <a:solidFill>
                  <a:srgbClr val="FF4230"/>
                </a:solidFill>
                <a:latin typeface="Dava Sans" pitchFamily="50" charset="0"/>
              </a:rPr>
              <a:t>Debouncing</a:t>
            </a:r>
            <a:r>
              <a:rPr lang="en-US" dirty="0">
                <a:solidFill>
                  <a:srgbClr val="FF4230"/>
                </a:solidFill>
                <a:latin typeface="Dava Sans" pitchFamily="50" charset="0"/>
              </a:rPr>
              <a:t> </a:t>
            </a:r>
            <a:r>
              <a:rPr lang="en-US" dirty="0">
                <a:solidFill>
                  <a:schemeClr val="bg1"/>
                </a:solidFill>
                <a:latin typeface="Dava Sans" pitchFamily="50" charset="0"/>
              </a:rPr>
              <a:t>ensures a function is only called </a:t>
            </a:r>
            <a:r>
              <a:rPr lang="en-US" b="1" dirty="0">
                <a:solidFill>
                  <a:srgbClr val="FF4230"/>
                </a:solidFill>
                <a:latin typeface="Dava Sans" pitchFamily="50" charset="0"/>
              </a:rPr>
              <a:t>after a delay</a:t>
            </a:r>
            <a:r>
              <a:rPr lang="en-US" dirty="0">
                <a:solidFill>
                  <a:srgbClr val="FF4230"/>
                </a:solidFill>
                <a:latin typeface="Dava Sans" pitchFamily="50" charset="0"/>
              </a:rPr>
              <a:t> </a:t>
            </a:r>
            <a:r>
              <a:rPr lang="en-US" dirty="0">
                <a:solidFill>
                  <a:schemeClr val="bg1"/>
                </a:solidFill>
                <a:latin typeface="Dava Sans" pitchFamily="50" charset="0"/>
              </a:rPr>
              <a:t>— useful when someone is typing or resizing and you don't want to trigger an event constantly.</a:t>
            </a:r>
          </a:p>
        </p:txBody>
      </p:sp>
      <p:pic>
        <p:nvPicPr>
          <p:cNvPr id="5" name="Picture 4">
            <a:extLst>
              <a:ext uri="{FF2B5EF4-FFF2-40B4-BE49-F238E27FC236}">
                <a16:creationId xmlns:a16="http://schemas.microsoft.com/office/drawing/2014/main" id="{080BC3D6-9DCA-7628-00C2-5750B0FCE9F8}"/>
              </a:ext>
            </a:extLst>
          </p:cNvPr>
          <p:cNvPicPr>
            <a:picLocks noChangeAspect="1"/>
          </p:cNvPicPr>
          <p:nvPr/>
        </p:nvPicPr>
        <p:blipFill>
          <a:blip r:embed="rId2"/>
          <a:stretch>
            <a:fillRect/>
          </a:stretch>
        </p:blipFill>
        <p:spPr>
          <a:xfrm>
            <a:off x="1587627" y="2035238"/>
            <a:ext cx="8558784" cy="4526814"/>
          </a:xfrm>
          <a:prstGeom prst="rect">
            <a:avLst/>
          </a:prstGeom>
        </p:spPr>
      </p:pic>
      <p:sp>
        <p:nvSpPr>
          <p:cNvPr id="7" name="TextBox 6">
            <a:extLst>
              <a:ext uri="{FF2B5EF4-FFF2-40B4-BE49-F238E27FC236}">
                <a16:creationId xmlns:a16="http://schemas.microsoft.com/office/drawing/2014/main" id="{3F09C442-2AA8-BFDF-6ED1-D075D867D189}"/>
              </a:ext>
            </a:extLst>
          </p:cNvPr>
          <p:cNvSpPr txBox="1"/>
          <p:nvPr/>
        </p:nvSpPr>
        <p:spPr>
          <a:xfrm>
            <a:off x="1762506" y="6124694"/>
            <a:ext cx="6121908" cy="369332"/>
          </a:xfrm>
          <a:prstGeom prst="rect">
            <a:avLst/>
          </a:prstGeom>
          <a:noFill/>
        </p:spPr>
        <p:txBody>
          <a:bodyPr wrap="square">
            <a:spAutoFit/>
          </a:bodyPr>
          <a:lstStyle/>
          <a:p>
            <a:r>
              <a:rPr lang="en-US" b="1" dirty="0">
                <a:solidFill>
                  <a:schemeClr val="tx2"/>
                </a:solidFill>
                <a:latin typeface="Dava Sans" pitchFamily="50" charset="0"/>
              </a:rPr>
              <a:t>Debounce Example</a:t>
            </a:r>
          </a:p>
        </p:txBody>
      </p:sp>
    </p:spTree>
    <p:extLst>
      <p:ext uri="{BB962C8B-B14F-4D97-AF65-F5344CB8AC3E}">
        <p14:creationId xmlns:p14="http://schemas.microsoft.com/office/powerpoint/2010/main" val="749333392"/>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381F36-4F3E-079B-B823-1AC8EDE9F095}"/>
              </a:ext>
            </a:extLst>
          </p:cNvPr>
          <p:cNvSpPr txBox="1"/>
          <p:nvPr/>
        </p:nvSpPr>
        <p:spPr>
          <a:xfrm>
            <a:off x="210312" y="448306"/>
            <a:ext cx="11981688" cy="646331"/>
          </a:xfrm>
          <a:prstGeom prst="rect">
            <a:avLst/>
          </a:prstGeom>
          <a:noFill/>
        </p:spPr>
        <p:txBody>
          <a:bodyPr wrap="square" rtlCol="0">
            <a:spAutoFit/>
          </a:bodyPr>
          <a:lstStyle/>
          <a:p>
            <a:r>
              <a:rPr lang="en-US" sz="3600" b="1" spc="-130" dirty="0">
                <a:solidFill>
                  <a:schemeClr val="bg1"/>
                </a:solidFill>
                <a:latin typeface="Dava Sans" pitchFamily="50" charset="0"/>
              </a:rPr>
              <a:t>Understanding</a:t>
            </a:r>
            <a:r>
              <a:rPr lang="en-US" sz="3600" b="1" spc="-135" dirty="0">
                <a:solidFill>
                  <a:schemeClr val="bg1"/>
                </a:solidFill>
                <a:latin typeface="Dava Sans" pitchFamily="50" charset="0"/>
              </a:rPr>
              <a:t> </a:t>
            </a:r>
            <a:r>
              <a:rPr lang="en-US" sz="3600" b="1" spc="-250" dirty="0">
                <a:solidFill>
                  <a:schemeClr val="bg1"/>
                </a:solidFill>
                <a:latin typeface="Dava Sans" pitchFamily="50" charset="0"/>
              </a:rPr>
              <a:t>the</a:t>
            </a:r>
            <a:r>
              <a:rPr lang="en-US" sz="3600" b="1" spc="-145" dirty="0">
                <a:solidFill>
                  <a:schemeClr val="bg1"/>
                </a:solidFill>
                <a:latin typeface="Dava Sans" pitchFamily="50" charset="0"/>
              </a:rPr>
              <a:t> </a:t>
            </a:r>
            <a:r>
              <a:rPr lang="en-US" sz="3600" b="1" spc="-190" dirty="0">
                <a:solidFill>
                  <a:srgbClr val="FF4230"/>
                </a:solidFill>
                <a:latin typeface="Dava Sans" pitchFamily="50" charset="0"/>
              </a:rPr>
              <a:t>Document</a:t>
            </a:r>
            <a:r>
              <a:rPr lang="en-US" sz="3600" b="1" spc="-130" dirty="0">
                <a:solidFill>
                  <a:srgbClr val="FF4230"/>
                </a:solidFill>
                <a:latin typeface="Dava Sans" pitchFamily="50" charset="0"/>
              </a:rPr>
              <a:t> </a:t>
            </a:r>
            <a:r>
              <a:rPr lang="en-US" sz="3600" b="1" spc="-165" dirty="0">
                <a:solidFill>
                  <a:srgbClr val="FF4230"/>
                </a:solidFill>
                <a:latin typeface="Dava Sans" pitchFamily="50" charset="0"/>
              </a:rPr>
              <a:t>Object </a:t>
            </a:r>
            <a:r>
              <a:rPr lang="en-US" sz="3600" b="1" spc="-20" dirty="0">
                <a:solidFill>
                  <a:srgbClr val="FF4230"/>
                </a:solidFill>
                <a:latin typeface="Dava Sans" pitchFamily="50" charset="0"/>
              </a:rPr>
              <a:t>Model</a:t>
            </a:r>
            <a:r>
              <a:rPr lang="en-US" sz="3600" b="1" spc="-275" dirty="0">
                <a:solidFill>
                  <a:srgbClr val="FF4230"/>
                </a:solidFill>
                <a:latin typeface="Dava Sans" pitchFamily="50" charset="0"/>
              </a:rPr>
              <a:t> </a:t>
            </a:r>
            <a:r>
              <a:rPr lang="en-US" sz="3600" b="1" spc="-275" dirty="0">
                <a:solidFill>
                  <a:schemeClr val="bg1"/>
                </a:solidFill>
                <a:latin typeface="Dava Sans" pitchFamily="50" charset="0"/>
              </a:rPr>
              <a:t>(</a:t>
            </a:r>
            <a:r>
              <a:rPr lang="en-US" sz="3600" b="1" dirty="0">
                <a:solidFill>
                  <a:schemeClr val="bg1"/>
                </a:solidFill>
                <a:latin typeface="Dava Sans" pitchFamily="50" charset="0"/>
              </a:rPr>
              <a:t>DOM)</a:t>
            </a:r>
          </a:p>
        </p:txBody>
      </p:sp>
      <p:sp>
        <p:nvSpPr>
          <p:cNvPr id="5" name="TextBox 4">
            <a:extLst>
              <a:ext uri="{FF2B5EF4-FFF2-40B4-BE49-F238E27FC236}">
                <a16:creationId xmlns:a16="http://schemas.microsoft.com/office/drawing/2014/main" id="{FCCC6EE7-D74A-DA18-3D46-333A6F993386}"/>
              </a:ext>
            </a:extLst>
          </p:cNvPr>
          <p:cNvSpPr txBox="1"/>
          <p:nvPr/>
        </p:nvSpPr>
        <p:spPr>
          <a:xfrm>
            <a:off x="197739" y="1694802"/>
            <a:ext cx="11796522" cy="328551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solidFill>
                  <a:schemeClr val="bg1"/>
                </a:solidFill>
                <a:latin typeface="Dava Sans" pitchFamily="50" charset="0"/>
              </a:rPr>
              <a:t>The DOM is a programming interface for web documents. It represents the structure of a document as a tree of objects, allowing JavaScript to interact with HTML and XML documents.</a:t>
            </a:r>
          </a:p>
          <a:p>
            <a:pPr marL="342900" indent="-342900">
              <a:lnSpc>
                <a:spcPct val="150000"/>
              </a:lnSpc>
              <a:buFont typeface="Arial" panose="020B0604020202020204" pitchFamily="34" charset="0"/>
              <a:buChar char="•"/>
            </a:pPr>
            <a:r>
              <a:rPr lang="en-US" sz="2000" dirty="0">
                <a:solidFill>
                  <a:schemeClr val="bg1"/>
                </a:solidFill>
                <a:latin typeface="Dava Sans" pitchFamily="50" charset="0"/>
              </a:rPr>
              <a:t>The document is structured as a hierarchy of nodes, where each node represents an element, attribute, or piece of text.</a:t>
            </a:r>
          </a:p>
          <a:p>
            <a:pPr marL="342900" indent="-342900">
              <a:lnSpc>
                <a:spcPct val="150000"/>
              </a:lnSpc>
              <a:buFont typeface="Arial" panose="020B0604020202020204" pitchFamily="34" charset="0"/>
              <a:buChar char="•"/>
            </a:pPr>
            <a:r>
              <a:rPr lang="en-US" sz="2000" dirty="0">
                <a:solidFill>
                  <a:schemeClr val="bg1"/>
                </a:solidFill>
                <a:latin typeface="Dava Sans" pitchFamily="50" charset="0"/>
              </a:rPr>
              <a:t>Through the DOM, JavaScript can manipulate the structure, style, and content of a webpage, enabling dynamic updates.</a:t>
            </a:r>
          </a:p>
        </p:txBody>
      </p:sp>
      <p:sp>
        <p:nvSpPr>
          <p:cNvPr id="9" name="TextBox 8">
            <a:extLst>
              <a:ext uri="{FF2B5EF4-FFF2-40B4-BE49-F238E27FC236}">
                <a16:creationId xmlns:a16="http://schemas.microsoft.com/office/drawing/2014/main" id="{49471E92-BBDB-34AE-A016-EAF4CC766AAA}"/>
              </a:ext>
            </a:extLst>
          </p:cNvPr>
          <p:cNvSpPr txBox="1"/>
          <p:nvPr/>
        </p:nvSpPr>
        <p:spPr>
          <a:xfrm>
            <a:off x="545592" y="6040362"/>
            <a:ext cx="6094476" cy="369332"/>
          </a:xfrm>
          <a:prstGeom prst="rect">
            <a:avLst/>
          </a:prstGeom>
          <a:noFill/>
        </p:spPr>
        <p:txBody>
          <a:bodyPr wrap="square">
            <a:spAutoFit/>
          </a:bodyPr>
          <a:lstStyle/>
          <a:p>
            <a:r>
              <a:rPr lang="en-US" dirty="0">
                <a:solidFill>
                  <a:srgbClr val="FF4230"/>
                </a:solidFill>
                <a:latin typeface="Dava Sans" pitchFamily="50" charset="0"/>
                <a:hlinkClick r:id="rId2">
                  <a:extLst>
                    <a:ext uri="{A12FA001-AC4F-418D-AE19-62706E023703}">
                      <ahyp:hlinkClr xmlns:ahyp="http://schemas.microsoft.com/office/drawing/2018/hyperlinkcolor" val="tx"/>
                    </a:ext>
                  </a:extLst>
                </a:hlinkClick>
              </a:rPr>
              <a:t>https://www.w3schools.com/js/js_htmldom.asp</a:t>
            </a:r>
            <a:endParaRPr lang="en-US" dirty="0">
              <a:solidFill>
                <a:srgbClr val="FF4230"/>
              </a:solidFill>
              <a:latin typeface="Dava Sans" pitchFamily="50" charset="0"/>
            </a:endParaRPr>
          </a:p>
        </p:txBody>
      </p:sp>
    </p:spTree>
    <p:extLst>
      <p:ext uri="{BB962C8B-B14F-4D97-AF65-F5344CB8AC3E}">
        <p14:creationId xmlns:p14="http://schemas.microsoft.com/office/powerpoint/2010/main" val="1434561967"/>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7742F-A99C-28D4-3F54-05B1865A16EA}"/>
            </a:ext>
          </a:extLst>
        </p:cNvPr>
        <p:cNvGrpSpPr/>
        <p:nvPr/>
      </p:nvGrpSpPr>
      <p:grpSpPr>
        <a:xfrm>
          <a:off x="0" y="0"/>
          <a:ext cx="0" cy="0"/>
          <a:chOff x="0" y="0"/>
          <a:chExt cx="0" cy="0"/>
        </a:xfrm>
      </p:grpSpPr>
      <p:sp>
        <p:nvSpPr>
          <p:cNvPr id="1849" name="Slide Number">
            <a:extLst>
              <a:ext uri="{FF2B5EF4-FFF2-40B4-BE49-F238E27FC236}">
                <a16:creationId xmlns:a16="http://schemas.microsoft.com/office/drawing/2014/main" id="{33C4AE2D-ECDC-BF74-2166-826455044960}"/>
              </a:ext>
            </a:extLst>
          </p:cNvPr>
          <p:cNvSpPr txBox="1">
            <a:spLocks noGrp="1"/>
          </p:cNvSpPr>
          <p:nvPr>
            <p:ph type="sldNum" sz="quarter" idx="2"/>
          </p:nvPr>
        </p:nvSpPr>
        <p:spPr>
          <a:xfrm>
            <a:off x="6078760" y="6567293"/>
            <a:ext cx="97784" cy="123111"/>
          </a:xfrm>
          <a:prstGeom prst="rect">
            <a:avLst/>
          </a:prstGeom>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pPr hangingPunct="0"/>
            <a:fld id="{86CB4B4D-7CA3-9044-876B-883B54F8677D}" type="slidenum">
              <a:rPr kern="0">
                <a:latin typeface="Dava Sans"/>
                <a:sym typeface="Poppins Regular"/>
              </a:rPr>
              <a:pPr hangingPunct="0"/>
              <a:t>20</a:t>
            </a:fld>
            <a:endParaRPr kern="0">
              <a:latin typeface="Dava Sans"/>
              <a:sym typeface="Poppins Regular"/>
            </a:endParaRPr>
          </a:p>
        </p:txBody>
      </p:sp>
      <p:grpSp>
        <p:nvGrpSpPr>
          <p:cNvPr id="8" name="Group 7">
            <a:extLst>
              <a:ext uri="{FF2B5EF4-FFF2-40B4-BE49-F238E27FC236}">
                <a16:creationId xmlns:a16="http://schemas.microsoft.com/office/drawing/2014/main" id="{5CDFA892-1B43-68DD-93DF-530A436E952D}"/>
              </a:ext>
            </a:extLst>
          </p:cNvPr>
          <p:cNvGrpSpPr/>
          <p:nvPr/>
        </p:nvGrpSpPr>
        <p:grpSpPr>
          <a:xfrm>
            <a:off x="1620355" y="2000443"/>
            <a:ext cx="8951291" cy="2860321"/>
            <a:chOff x="3240710" y="5802316"/>
            <a:chExt cx="17902581" cy="5720641"/>
          </a:xfrm>
        </p:grpSpPr>
        <p:sp>
          <p:nvSpPr>
            <p:cNvPr id="1850" name="Thank you!">
              <a:extLst>
                <a:ext uri="{FF2B5EF4-FFF2-40B4-BE49-F238E27FC236}">
                  <a16:creationId xmlns:a16="http://schemas.microsoft.com/office/drawing/2014/main" id="{4DC7D01D-5903-7F85-25FD-43025255D13E}"/>
                </a:ext>
              </a:extLst>
            </p:cNvPr>
            <p:cNvSpPr txBox="1"/>
            <p:nvPr/>
          </p:nvSpPr>
          <p:spPr>
            <a:xfrm>
              <a:off x="3240710" y="5802316"/>
              <a:ext cx="17902581" cy="162159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35719" tIns="35719" rIns="35719" bIns="35719">
              <a:spAutoFit/>
            </a:bodyPr>
            <a:lstStyle/>
            <a:p>
              <a:pPr algn="ctr" defTabSz="235131" hangingPunct="0">
                <a:defRPr sz="9600">
                  <a:latin typeface="+mj-lt"/>
                  <a:ea typeface="+mj-ea"/>
                  <a:cs typeface="+mj-cs"/>
                  <a:sym typeface="Poppins Medium"/>
                </a:defRPr>
              </a:pPr>
              <a:r>
                <a:rPr sz="4800" b="1" kern="0" dirty="0">
                  <a:solidFill>
                    <a:srgbClr val="FFFFFF"/>
                  </a:solidFill>
                  <a:latin typeface="Dava Sans Med"/>
                  <a:sym typeface="Poppins Medium"/>
                </a:rPr>
                <a:t>Thank </a:t>
              </a:r>
              <a:r>
                <a:rPr sz="4800" b="1" kern="0" dirty="0">
                  <a:solidFill>
                    <a:srgbClr val="FF5640"/>
                  </a:solidFill>
                  <a:latin typeface="Dava Sans Med"/>
                  <a:sym typeface="Poppins Medium"/>
                </a:rPr>
                <a:t>you</a:t>
              </a:r>
              <a:r>
                <a:rPr sz="4800" b="1" kern="0" dirty="0">
                  <a:solidFill>
                    <a:srgbClr val="FFFFFF"/>
                  </a:solidFill>
                  <a:latin typeface="Dava Sans Med"/>
                  <a:sym typeface="Poppins Medium"/>
                </a:rPr>
                <a:t>!</a:t>
              </a:r>
              <a:endParaRPr lang="en-US" sz="4800" b="1" kern="0" dirty="0">
                <a:solidFill>
                  <a:srgbClr val="FFFFFF"/>
                </a:solidFill>
                <a:latin typeface="Dava Sans Med"/>
                <a:sym typeface="Poppins Medium"/>
              </a:endParaRPr>
            </a:p>
          </p:txBody>
        </p:sp>
        <p:grpSp>
          <p:nvGrpSpPr>
            <p:cNvPr id="2" name="Group 1">
              <a:extLst>
                <a:ext uri="{FF2B5EF4-FFF2-40B4-BE49-F238E27FC236}">
                  <a16:creationId xmlns:a16="http://schemas.microsoft.com/office/drawing/2014/main" id="{DA4582CD-BF48-92CB-A65C-1A6A72BB2893}"/>
                </a:ext>
              </a:extLst>
            </p:cNvPr>
            <p:cNvGrpSpPr/>
            <p:nvPr/>
          </p:nvGrpSpPr>
          <p:grpSpPr>
            <a:xfrm>
              <a:off x="9575903" y="7737106"/>
              <a:ext cx="5232202" cy="3246952"/>
              <a:chOff x="5249663" y="4536069"/>
              <a:chExt cx="5232202" cy="3246952"/>
            </a:xfrm>
          </p:grpSpPr>
          <p:pic>
            <p:nvPicPr>
              <p:cNvPr id="3" name="Image">
                <a:extLst>
                  <a:ext uri="{FF2B5EF4-FFF2-40B4-BE49-F238E27FC236}">
                    <a16:creationId xmlns:a16="http://schemas.microsoft.com/office/drawing/2014/main" id="{4F1DFC96-1D9D-87A5-50BA-F69E9C98A3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14784" y="4536069"/>
                <a:ext cx="1901952" cy="1901952"/>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path>
                </a:pathLst>
              </a:custGeom>
              <a:ln w="12700">
                <a:miter lim="400000"/>
              </a:ln>
            </p:spPr>
          </p:pic>
          <p:sp>
            <p:nvSpPr>
              <p:cNvPr id="4" name="Insert Name">
                <a:extLst>
                  <a:ext uri="{FF2B5EF4-FFF2-40B4-BE49-F238E27FC236}">
                    <a16:creationId xmlns:a16="http://schemas.microsoft.com/office/drawing/2014/main" id="{FF956B56-B504-EE43-458C-4A486D9D5402}"/>
                  </a:ext>
                </a:extLst>
              </p:cNvPr>
              <p:cNvSpPr txBox="1"/>
              <p:nvPr/>
            </p:nvSpPr>
            <p:spPr>
              <a:xfrm>
                <a:off x="5541803" y="6498549"/>
                <a:ext cx="4647914" cy="6017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126" tIns="26126" rIns="26126" bIns="26126"/>
              <a:lstStyle>
                <a:lvl1pPr algn="ctr" defTabSz="470262">
                  <a:lnSpc>
                    <a:spcPct val="70000"/>
                  </a:lnSpc>
                  <a:spcBef>
                    <a:spcPts val="3000"/>
                  </a:spcBef>
                  <a:defRPr sz="3200" spc="0">
                    <a:latin typeface="+mj-lt"/>
                    <a:ea typeface="+mj-ea"/>
                    <a:cs typeface="+mj-cs"/>
                    <a:sym typeface="Poppins Medium"/>
                  </a:defRPr>
                </a:lvl1pPr>
              </a:lstStyle>
              <a:p>
                <a:pPr defTabSz="235131" hangingPunct="0">
                  <a:lnSpc>
                    <a:spcPct val="100000"/>
                  </a:lnSpc>
                  <a:spcBef>
                    <a:spcPts val="1500"/>
                  </a:spcBef>
                </a:pPr>
                <a:r>
                  <a:rPr lang="en-US" sz="1600" kern="0" dirty="0">
                    <a:solidFill>
                      <a:srgbClr val="FFFFFF"/>
                    </a:solidFill>
                    <a:latin typeface="Dava Sans Med"/>
                  </a:rPr>
                  <a:t>Chandu B R</a:t>
                </a:r>
                <a:endParaRPr sz="1600" kern="0" dirty="0">
                  <a:solidFill>
                    <a:srgbClr val="FFFFFF"/>
                  </a:solidFill>
                  <a:latin typeface="Dava Sans Med"/>
                </a:endParaRPr>
              </a:p>
            </p:txBody>
          </p:sp>
          <p:sp>
            <p:nvSpPr>
              <p:cNvPr id="5" name="Job title here">
                <a:extLst>
                  <a:ext uri="{FF2B5EF4-FFF2-40B4-BE49-F238E27FC236}">
                    <a16:creationId xmlns:a16="http://schemas.microsoft.com/office/drawing/2014/main" id="{90FBC687-96D7-0E65-5FC0-1E20700479D3}"/>
                  </a:ext>
                </a:extLst>
              </p:cNvPr>
              <p:cNvSpPr txBox="1"/>
              <p:nvPr/>
            </p:nvSpPr>
            <p:spPr>
              <a:xfrm>
                <a:off x="5249663" y="7049487"/>
                <a:ext cx="5232202" cy="7335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t">
                <a:spAutoFit/>
              </a:bodyPr>
              <a:lstStyle>
                <a:lvl1pPr algn="ctr">
                  <a:defRPr sz="1600"/>
                </a:lvl1pPr>
              </a:lstStyle>
              <a:p>
                <a:pPr defTabSz="410766" hangingPunct="0">
                  <a:spcBef>
                    <a:spcPts val="750"/>
                  </a:spcBef>
                </a:pPr>
                <a:r>
                  <a:rPr lang="en-GB" sz="900" kern="0" dirty="0">
                    <a:solidFill>
                      <a:srgbClr val="FFFFFF"/>
                    </a:solidFill>
                    <a:latin typeface="Dava Sans"/>
                    <a:sym typeface="Poppins Regular"/>
                  </a:rPr>
                  <a:t>Junior Developer</a:t>
                </a:r>
              </a:p>
              <a:p>
                <a:pPr defTabSz="410766" hangingPunct="0">
                  <a:spcBef>
                    <a:spcPts val="250"/>
                  </a:spcBef>
                </a:pPr>
                <a:r>
                  <a:rPr lang="en-GB" sz="900" b="1" kern="0" dirty="0">
                    <a:solidFill>
                      <a:srgbClr val="FF5640"/>
                    </a:solidFill>
                    <a:latin typeface="Dava Sans"/>
                    <a:ea typeface="Poppins SemiBold"/>
                    <a:sym typeface="Poppins SemiBold"/>
                  </a:rPr>
                  <a:t>chandu.busanahalliravindra@endava.com</a:t>
                </a:r>
                <a:endParaRPr lang="en-GB" sz="900" b="1" kern="0" dirty="0">
                  <a:solidFill>
                    <a:srgbClr val="FF5640"/>
                  </a:solidFill>
                  <a:latin typeface="Dava Sans"/>
                  <a:ea typeface="Poppins SemiBold"/>
                  <a:sym typeface="Poppins SemiBold"/>
                  <a:hlinkClick r:id="rId4"/>
                </a:endParaRPr>
              </a:p>
            </p:txBody>
          </p:sp>
        </p:grpSp>
        <p:sp>
          <p:nvSpPr>
            <p:cNvPr id="7" name="TextBox 6">
              <a:extLst>
                <a:ext uri="{FF2B5EF4-FFF2-40B4-BE49-F238E27FC236}">
                  <a16:creationId xmlns:a16="http://schemas.microsoft.com/office/drawing/2014/main" id="{A60C50E6-B313-EBCF-FA0C-C0D01F397564}"/>
                </a:ext>
              </a:extLst>
            </p:cNvPr>
            <p:cNvSpPr txBox="1"/>
            <p:nvPr/>
          </p:nvSpPr>
          <p:spPr>
            <a:xfrm>
              <a:off x="8641638" y="10845849"/>
              <a:ext cx="7100726"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defTabSz="410766" hangingPunct="0">
                <a:lnSpc>
                  <a:spcPct val="120000"/>
                </a:lnSpc>
                <a:spcBef>
                  <a:spcPts val="750"/>
                </a:spcBef>
              </a:pPr>
              <a:r>
                <a:rPr lang="en-US" sz="1000" b="1" kern="0" dirty="0">
                  <a:solidFill>
                    <a:srgbClr val="8C959B"/>
                  </a:solidFill>
                  <a:latin typeface="Dava Sans"/>
                  <a:sym typeface="Poppins Regular"/>
                </a:rPr>
                <a:t>Feel free to reach out with any questions or thoughts!</a:t>
              </a:r>
            </a:p>
          </p:txBody>
        </p:sp>
      </p:grpSp>
      <p:sp>
        <p:nvSpPr>
          <p:cNvPr id="6" name="AutoShape 2" descr="Busanahalli Ravindra, Chandu">
            <a:extLst>
              <a:ext uri="{FF2B5EF4-FFF2-40B4-BE49-F238E27FC236}">
                <a16:creationId xmlns:a16="http://schemas.microsoft.com/office/drawing/2014/main" id="{6D95090B-BECE-5217-C441-B59A1C1A51BD}"/>
              </a:ext>
            </a:extLst>
          </p:cNvPr>
          <p:cNvSpPr>
            <a:spLocks noChangeAspect="1" noChangeArrowheads="1"/>
          </p:cNvSpPr>
          <p:nvPr/>
        </p:nvSpPr>
        <p:spPr bwMode="auto">
          <a:xfrm>
            <a:off x="6019800" y="3352800"/>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prstTxWarp prst="textNoShape">
              <a:avLst/>
            </a:prstTxWarp>
          </a:bodyPr>
          <a:lstStyle/>
          <a:p>
            <a:pPr defTabSz="410766" hangingPunct="0">
              <a:lnSpc>
                <a:spcPct val="120000"/>
              </a:lnSpc>
              <a:spcBef>
                <a:spcPts val="750"/>
              </a:spcBef>
            </a:pPr>
            <a:endParaRPr lang="en-US" sz="1000" kern="0">
              <a:solidFill>
                <a:srgbClr val="192B37"/>
              </a:solidFill>
              <a:latin typeface="Dava Sans"/>
              <a:sym typeface="Poppins Regular"/>
            </a:endParaRPr>
          </a:p>
        </p:txBody>
      </p:sp>
    </p:spTree>
    <p:extLst>
      <p:ext uri="{BB962C8B-B14F-4D97-AF65-F5344CB8AC3E}">
        <p14:creationId xmlns:p14="http://schemas.microsoft.com/office/powerpoint/2010/main" val="4270918086"/>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CAFEA-7CD6-8597-B822-CB0A90D7870F}"/>
              </a:ext>
            </a:extLst>
          </p:cNvPr>
          <p:cNvSpPr txBox="1"/>
          <p:nvPr/>
        </p:nvSpPr>
        <p:spPr>
          <a:xfrm>
            <a:off x="324176" y="672125"/>
            <a:ext cx="6407658" cy="1304203"/>
          </a:xfrm>
          <a:prstGeom prst="rect">
            <a:avLst/>
          </a:prstGeom>
          <a:noFill/>
        </p:spPr>
        <p:txBody>
          <a:bodyPr wrap="square">
            <a:spAutoFit/>
          </a:bodyPr>
          <a:lstStyle/>
          <a:p>
            <a:pPr>
              <a:lnSpc>
                <a:spcPct val="150000"/>
              </a:lnSpc>
              <a:buNone/>
            </a:pPr>
            <a:r>
              <a:rPr lang="en-US" b="1" dirty="0">
                <a:solidFill>
                  <a:srgbClr val="FF4230"/>
                </a:solidFill>
                <a:latin typeface="Dava Sans" pitchFamily="50" charset="0"/>
              </a:rPr>
              <a:t>document </a:t>
            </a:r>
            <a:r>
              <a:rPr lang="en-US" b="1" dirty="0">
                <a:solidFill>
                  <a:schemeClr val="bg1"/>
                </a:solidFill>
                <a:latin typeface="Dava Sans" pitchFamily="50" charset="0"/>
              </a:rPr>
              <a:t>Object</a:t>
            </a:r>
          </a:p>
          <a:p>
            <a:pPr marL="285750" indent="-285750">
              <a:lnSpc>
                <a:spcPct val="150000"/>
              </a:lnSpc>
              <a:buFont typeface="Wingdings" panose="05000000000000000000" pitchFamily="2" charset="2"/>
              <a:buChar char="§"/>
            </a:pPr>
            <a:r>
              <a:rPr lang="en-US" dirty="0">
                <a:solidFill>
                  <a:schemeClr val="bg1"/>
                </a:solidFill>
                <a:latin typeface="Dava Sans" pitchFamily="50" charset="0"/>
              </a:rPr>
              <a:t>Root of the DOM</a:t>
            </a:r>
          </a:p>
          <a:p>
            <a:pPr marL="285750" indent="-285750">
              <a:lnSpc>
                <a:spcPct val="150000"/>
              </a:lnSpc>
              <a:buFont typeface="Wingdings" panose="05000000000000000000" pitchFamily="2" charset="2"/>
              <a:buChar char="§"/>
            </a:pPr>
            <a:r>
              <a:rPr lang="en-US" dirty="0">
                <a:solidFill>
                  <a:schemeClr val="bg1"/>
                </a:solidFill>
                <a:latin typeface="Dava Sans" pitchFamily="50" charset="0"/>
              </a:rPr>
              <a:t>Represents the entire web page</a:t>
            </a:r>
          </a:p>
        </p:txBody>
      </p:sp>
      <p:pic>
        <p:nvPicPr>
          <p:cNvPr id="4" name="Picture 3" descr="A diagram of a tree of objects&#10;&#10;AI-generated content may be incorrect.">
            <a:extLst>
              <a:ext uri="{FF2B5EF4-FFF2-40B4-BE49-F238E27FC236}">
                <a16:creationId xmlns:a16="http://schemas.microsoft.com/office/drawing/2014/main" id="{2C0F06DB-F89F-A42F-144C-3D3AE0009F0D}"/>
              </a:ext>
            </a:extLst>
          </p:cNvPr>
          <p:cNvPicPr>
            <a:picLocks noChangeAspect="1"/>
          </p:cNvPicPr>
          <p:nvPr/>
        </p:nvPicPr>
        <p:blipFill>
          <a:blip r:embed="rId2"/>
          <a:stretch>
            <a:fillRect/>
          </a:stretch>
        </p:blipFill>
        <p:spPr>
          <a:xfrm>
            <a:off x="4846320" y="262487"/>
            <a:ext cx="6903720" cy="2720784"/>
          </a:xfrm>
          <a:prstGeom prst="rect">
            <a:avLst/>
          </a:prstGeom>
        </p:spPr>
      </p:pic>
      <p:graphicFrame>
        <p:nvGraphicFramePr>
          <p:cNvPr id="10" name="TextBox 5">
            <a:extLst>
              <a:ext uri="{FF2B5EF4-FFF2-40B4-BE49-F238E27FC236}">
                <a16:creationId xmlns:a16="http://schemas.microsoft.com/office/drawing/2014/main" id="{55F755DA-5EC8-3881-7C39-F70913DD5C6C}"/>
              </a:ext>
            </a:extLst>
          </p:cNvPr>
          <p:cNvGraphicFramePr/>
          <p:nvPr>
            <p:extLst>
              <p:ext uri="{D42A27DB-BD31-4B8C-83A1-F6EECF244321}">
                <p14:modId xmlns:p14="http://schemas.microsoft.com/office/powerpoint/2010/main" val="4029862730"/>
              </p:ext>
            </p:extLst>
          </p:nvPr>
        </p:nvGraphicFramePr>
        <p:xfrm>
          <a:off x="324176" y="3217665"/>
          <a:ext cx="11425864" cy="37471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993E7F2B-C4EC-DEC2-9B1F-46A3C796C0F9}"/>
              </a:ext>
            </a:extLst>
          </p:cNvPr>
          <p:cNvSpPr txBox="1"/>
          <p:nvPr/>
        </p:nvSpPr>
        <p:spPr>
          <a:xfrm>
            <a:off x="258318" y="3429000"/>
            <a:ext cx="10613898" cy="369332"/>
          </a:xfrm>
          <a:prstGeom prst="rect">
            <a:avLst/>
          </a:prstGeom>
          <a:noFill/>
        </p:spPr>
        <p:txBody>
          <a:bodyPr wrap="square">
            <a:spAutoFit/>
          </a:bodyPr>
          <a:lstStyle/>
          <a:p>
            <a:pPr lvl="0"/>
            <a:r>
              <a:rPr lang="en-US" b="0" i="0" dirty="0">
                <a:solidFill>
                  <a:schemeClr val="bg1"/>
                </a:solidFill>
                <a:latin typeface="Dava Sans" pitchFamily="50" charset="0"/>
              </a:rPr>
              <a:t>With the object model, JavaScript gets all the power it needs to create </a:t>
            </a:r>
            <a:r>
              <a:rPr lang="en-US" b="1" i="0" dirty="0">
                <a:solidFill>
                  <a:srgbClr val="FF4230"/>
                </a:solidFill>
                <a:latin typeface="Dava Sans" pitchFamily="50" charset="0"/>
              </a:rPr>
              <a:t>dynamic HTML</a:t>
            </a:r>
            <a:r>
              <a:rPr lang="en-US" b="0" i="0" dirty="0">
                <a:solidFill>
                  <a:schemeClr val="bg1"/>
                </a:solidFill>
                <a:latin typeface="Dava Sans" pitchFamily="50" charset="0"/>
              </a:rPr>
              <a:t>:</a:t>
            </a:r>
            <a:endParaRPr lang="en-US" dirty="0">
              <a:solidFill>
                <a:schemeClr val="bg1"/>
              </a:solidFill>
              <a:latin typeface="Dava Sans" pitchFamily="50" charset="0"/>
            </a:endParaRPr>
          </a:p>
        </p:txBody>
      </p:sp>
    </p:spTree>
    <p:extLst>
      <p:ext uri="{BB962C8B-B14F-4D97-AF65-F5344CB8AC3E}">
        <p14:creationId xmlns:p14="http://schemas.microsoft.com/office/powerpoint/2010/main" val="277751450"/>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2">
            <a:extLst>
              <a:ext uri="{FF2B5EF4-FFF2-40B4-BE49-F238E27FC236}">
                <a16:creationId xmlns:a16="http://schemas.microsoft.com/office/drawing/2014/main" id="{E6F6B5B6-122C-529C-AD63-E04BD07245B3}"/>
              </a:ext>
            </a:extLst>
          </p:cNvPr>
          <p:cNvGraphicFramePr/>
          <p:nvPr>
            <p:extLst>
              <p:ext uri="{D42A27DB-BD31-4B8C-83A1-F6EECF244321}">
                <p14:modId xmlns:p14="http://schemas.microsoft.com/office/powerpoint/2010/main" val="2991119380"/>
              </p:ext>
            </p:extLst>
          </p:nvPr>
        </p:nvGraphicFramePr>
        <p:xfrm>
          <a:off x="286131" y="1018943"/>
          <a:ext cx="11619738" cy="55208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FA5445DD-B28B-63ED-011A-5A701D63C98B}"/>
              </a:ext>
            </a:extLst>
          </p:cNvPr>
          <p:cNvSpPr txBox="1"/>
          <p:nvPr/>
        </p:nvSpPr>
        <p:spPr>
          <a:xfrm>
            <a:off x="286131" y="208526"/>
            <a:ext cx="12033504" cy="646331"/>
          </a:xfrm>
          <a:prstGeom prst="rect">
            <a:avLst/>
          </a:prstGeom>
          <a:noFill/>
        </p:spPr>
        <p:txBody>
          <a:bodyPr wrap="square">
            <a:spAutoFit/>
          </a:bodyPr>
          <a:lstStyle/>
          <a:p>
            <a:r>
              <a:rPr lang="en-US" sz="3600" b="1" dirty="0">
                <a:solidFill>
                  <a:schemeClr val="bg1"/>
                </a:solidFill>
                <a:latin typeface="Dava Sans" pitchFamily="50" charset="0"/>
              </a:rPr>
              <a:t>Where is </a:t>
            </a:r>
            <a:r>
              <a:rPr lang="en-US" sz="3600" b="1" dirty="0">
                <a:solidFill>
                  <a:srgbClr val="FF4230"/>
                </a:solidFill>
                <a:latin typeface="Dava Sans" pitchFamily="50" charset="0"/>
              </a:rPr>
              <a:t>DOM Manipulation </a:t>
            </a:r>
            <a:r>
              <a:rPr lang="en-US" sz="3600" b="1" dirty="0">
                <a:solidFill>
                  <a:schemeClr val="bg1"/>
                </a:solidFill>
                <a:latin typeface="Dava Sans" pitchFamily="50" charset="0"/>
              </a:rPr>
              <a:t>Used in JavaScript?</a:t>
            </a:r>
          </a:p>
        </p:txBody>
      </p:sp>
    </p:spTree>
    <p:extLst>
      <p:ext uri="{BB962C8B-B14F-4D97-AF65-F5344CB8AC3E}">
        <p14:creationId xmlns:p14="http://schemas.microsoft.com/office/powerpoint/2010/main" val="710107710"/>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F046D0-B2C6-5640-CF73-3912D3B859F1}"/>
              </a:ext>
            </a:extLst>
          </p:cNvPr>
          <p:cNvSpPr txBox="1"/>
          <p:nvPr/>
        </p:nvSpPr>
        <p:spPr>
          <a:xfrm>
            <a:off x="267462" y="254246"/>
            <a:ext cx="6094476" cy="646331"/>
          </a:xfrm>
          <a:prstGeom prst="rect">
            <a:avLst/>
          </a:prstGeom>
          <a:noFill/>
        </p:spPr>
        <p:txBody>
          <a:bodyPr wrap="square">
            <a:spAutoFit/>
          </a:bodyPr>
          <a:lstStyle/>
          <a:p>
            <a:r>
              <a:rPr lang="en-US" sz="3600" dirty="0"/>
              <a:t>🔍 </a:t>
            </a:r>
            <a:r>
              <a:rPr lang="en-US" sz="3600" b="1" dirty="0">
                <a:solidFill>
                  <a:schemeClr val="bg1"/>
                </a:solidFill>
                <a:latin typeface="Dava Sans" pitchFamily="50" charset="0"/>
              </a:rPr>
              <a:t>DOM </a:t>
            </a:r>
            <a:r>
              <a:rPr lang="en-US" sz="3600" b="1" dirty="0">
                <a:solidFill>
                  <a:srgbClr val="FF4230"/>
                </a:solidFill>
                <a:latin typeface="Dava Sans" pitchFamily="50" charset="0"/>
              </a:rPr>
              <a:t>SELECTORS</a:t>
            </a:r>
          </a:p>
        </p:txBody>
      </p:sp>
      <p:graphicFrame>
        <p:nvGraphicFramePr>
          <p:cNvPr id="4" name="Table 3">
            <a:extLst>
              <a:ext uri="{FF2B5EF4-FFF2-40B4-BE49-F238E27FC236}">
                <a16:creationId xmlns:a16="http://schemas.microsoft.com/office/drawing/2014/main" id="{ABEC5EB7-CB9F-24FB-C8E8-537D1898F255}"/>
              </a:ext>
            </a:extLst>
          </p:cNvPr>
          <p:cNvGraphicFramePr>
            <a:graphicFrameLocks noGrp="1"/>
          </p:cNvGraphicFramePr>
          <p:nvPr>
            <p:extLst>
              <p:ext uri="{D42A27DB-BD31-4B8C-83A1-F6EECF244321}">
                <p14:modId xmlns:p14="http://schemas.microsoft.com/office/powerpoint/2010/main" val="2593425975"/>
              </p:ext>
            </p:extLst>
          </p:nvPr>
        </p:nvGraphicFramePr>
        <p:xfrm>
          <a:off x="178308" y="1447434"/>
          <a:ext cx="11974068" cy="4733909"/>
        </p:xfrm>
        <a:graphic>
          <a:graphicData uri="http://schemas.openxmlformats.org/drawingml/2006/table">
            <a:tbl>
              <a:tblPr>
                <a:tableStyleId>{5DA37D80-6434-44D0-A028-1B22A696006F}</a:tableStyleId>
              </a:tblPr>
              <a:tblGrid>
                <a:gridCol w="2171700">
                  <a:extLst>
                    <a:ext uri="{9D8B030D-6E8A-4147-A177-3AD203B41FA5}">
                      <a16:colId xmlns:a16="http://schemas.microsoft.com/office/drawing/2014/main" val="2511662346"/>
                    </a:ext>
                  </a:extLst>
                </a:gridCol>
                <a:gridCol w="3738372">
                  <a:extLst>
                    <a:ext uri="{9D8B030D-6E8A-4147-A177-3AD203B41FA5}">
                      <a16:colId xmlns:a16="http://schemas.microsoft.com/office/drawing/2014/main" val="2806476658"/>
                    </a:ext>
                  </a:extLst>
                </a:gridCol>
                <a:gridCol w="2186940">
                  <a:extLst>
                    <a:ext uri="{9D8B030D-6E8A-4147-A177-3AD203B41FA5}">
                      <a16:colId xmlns:a16="http://schemas.microsoft.com/office/drawing/2014/main" val="2147293105"/>
                    </a:ext>
                  </a:extLst>
                </a:gridCol>
                <a:gridCol w="3877056">
                  <a:extLst>
                    <a:ext uri="{9D8B030D-6E8A-4147-A177-3AD203B41FA5}">
                      <a16:colId xmlns:a16="http://schemas.microsoft.com/office/drawing/2014/main" val="702379684"/>
                    </a:ext>
                  </a:extLst>
                </a:gridCol>
              </a:tblGrid>
              <a:tr h="450848">
                <a:tc>
                  <a:txBody>
                    <a:bodyPr/>
                    <a:lstStyle/>
                    <a:p>
                      <a:pPr algn="ctr">
                        <a:buNone/>
                      </a:pPr>
                      <a:r>
                        <a:rPr lang="en-US" b="1" dirty="0">
                          <a:solidFill>
                            <a:schemeClr val="bg1"/>
                          </a:solidFill>
                          <a:latin typeface="Dava Sans" pitchFamily="50" charset="0"/>
                        </a:rPr>
                        <a:t>Selector Type</a:t>
                      </a:r>
                    </a:p>
                  </a:txBody>
                  <a:tcPr anchor="ctr">
                    <a:solidFill>
                      <a:schemeClr val="accent1"/>
                    </a:solidFill>
                  </a:tcPr>
                </a:tc>
                <a:tc>
                  <a:txBody>
                    <a:bodyPr/>
                    <a:lstStyle/>
                    <a:p>
                      <a:pPr algn="ctr">
                        <a:buNone/>
                      </a:pPr>
                      <a:r>
                        <a:rPr lang="en-US" b="1" dirty="0">
                          <a:solidFill>
                            <a:schemeClr val="bg1"/>
                          </a:solidFill>
                          <a:latin typeface="Dava Sans" pitchFamily="50" charset="0"/>
                        </a:rPr>
                        <a:t>Method</a:t>
                      </a:r>
                    </a:p>
                  </a:txBody>
                  <a:tcPr anchor="ctr">
                    <a:solidFill>
                      <a:schemeClr val="accent1"/>
                    </a:solidFill>
                  </a:tcPr>
                </a:tc>
                <a:tc>
                  <a:txBody>
                    <a:bodyPr/>
                    <a:lstStyle/>
                    <a:p>
                      <a:pPr algn="ctr">
                        <a:buNone/>
                      </a:pPr>
                      <a:r>
                        <a:rPr lang="en-US" b="1" dirty="0">
                          <a:solidFill>
                            <a:schemeClr val="bg1"/>
                          </a:solidFill>
                          <a:latin typeface="Dava Sans" pitchFamily="50" charset="0"/>
                        </a:rPr>
                        <a:t>Returns</a:t>
                      </a:r>
                    </a:p>
                  </a:txBody>
                  <a:tcPr anchor="ctr">
                    <a:solidFill>
                      <a:schemeClr val="accent1"/>
                    </a:solidFill>
                  </a:tcPr>
                </a:tc>
                <a:tc>
                  <a:txBody>
                    <a:bodyPr/>
                    <a:lstStyle/>
                    <a:p>
                      <a:pPr algn="ctr">
                        <a:buNone/>
                      </a:pPr>
                      <a:r>
                        <a:rPr lang="en-US" b="1" dirty="0">
                          <a:solidFill>
                            <a:schemeClr val="bg1"/>
                          </a:solidFill>
                          <a:latin typeface="Dava Sans" pitchFamily="50" charset="0"/>
                        </a:rPr>
                        <a:t>Example</a:t>
                      </a:r>
                    </a:p>
                  </a:txBody>
                  <a:tcPr anchor="ctr">
                    <a:solidFill>
                      <a:schemeClr val="accent1"/>
                    </a:solidFill>
                  </a:tcPr>
                </a:tc>
                <a:extLst>
                  <a:ext uri="{0D108BD9-81ED-4DB2-BD59-A6C34878D82A}">
                    <a16:rowId xmlns:a16="http://schemas.microsoft.com/office/drawing/2014/main" val="2357859228"/>
                  </a:ext>
                </a:extLst>
              </a:tr>
              <a:tr h="788985">
                <a:tc>
                  <a:txBody>
                    <a:bodyPr/>
                    <a:lstStyle/>
                    <a:p>
                      <a:pPr algn="ctr">
                        <a:buNone/>
                      </a:pPr>
                      <a:r>
                        <a:rPr lang="en-US" sz="1600" dirty="0">
                          <a:solidFill>
                            <a:schemeClr val="bg1"/>
                          </a:solidFill>
                          <a:latin typeface="Dava Sans" pitchFamily="50" charset="0"/>
                        </a:rPr>
                        <a:t> By ID</a:t>
                      </a:r>
                    </a:p>
                  </a:txBody>
                  <a:tcPr anchor="ctr"/>
                </a:tc>
                <a:tc>
                  <a:txBody>
                    <a:bodyPr/>
                    <a:lstStyle/>
                    <a:p>
                      <a:pPr algn="ctr">
                        <a:buNone/>
                      </a:pPr>
                      <a:r>
                        <a:rPr lang="en-US" sz="1600">
                          <a:solidFill>
                            <a:schemeClr val="bg1"/>
                          </a:solidFill>
                          <a:latin typeface="Dava Sans" pitchFamily="50" charset="0"/>
                        </a:rPr>
                        <a:t>getElementById()</a:t>
                      </a:r>
                    </a:p>
                  </a:txBody>
                  <a:tcPr anchor="ctr"/>
                </a:tc>
                <a:tc>
                  <a:txBody>
                    <a:bodyPr/>
                    <a:lstStyle/>
                    <a:p>
                      <a:pPr algn="ctr">
                        <a:buNone/>
                      </a:pPr>
                      <a:r>
                        <a:rPr lang="en-US" sz="1600">
                          <a:solidFill>
                            <a:schemeClr val="bg1"/>
                          </a:solidFill>
                          <a:latin typeface="Dava Sans" pitchFamily="50" charset="0"/>
                        </a:rPr>
                        <a:t>Single Element</a:t>
                      </a:r>
                    </a:p>
                  </a:txBody>
                  <a:tcPr anchor="ctr"/>
                </a:tc>
                <a:tc>
                  <a:txBody>
                    <a:bodyPr/>
                    <a:lstStyle/>
                    <a:p>
                      <a:pPr algn="ctr">
                        <a:buNone/>
                      </a:pPr>
                      <a:r>
                        <a:rPr lang="en-US" sz="1600">
                          <a:solidFill>
                            <a:schemeClr val="bg1"/>
                          </a:solidFill>
                          <a:latin typeface="Dava Sans" pitchFamily="50" charset="0"/>
                        </a:rPr>
                        <a:t>document.getElementById("title")</a:t>
                      </a:r>
                    </a:p>
                  </a:txBody>
                  <a:tcPr anchor="ctr"/>
                </a:tc>
                <a:extLst>
                  <a:ext uri="{0D108BD9-81ED-4DB2-BD59-A6C34878D82A}">
                    <a16:rowId xmlns:a16="http://schemas.microsoft.com/office/drawing/2014/main" val="2556955257"/>
                  </a:ext>
                </a:extLst>
              </a:tr>
              <a:tr h="1127121">
                <a:tc>
                  <a:txBody>
                    <a:bodyPr/>
                    <a:lstStyle/>
                    <a:p>
                      <a:pPr algn="ctr">
                        <a:buNone/>
                      </a:pPr>
                      <a:r>
                        <a:rPr lang="en-US" sz="1600" dirty="0">
                          <a:solidFill>
                            <a:schemeClr val="bg1"/>
                          </a:solidFill>
                          <a:latin typeface="Dava Sans" pitchFamily="50" charset="0"/>
                        </a:rPr>
                        <a:t> By Class</a:t>
                      </a:r>
                    </a:p>
                  </a:txBody>
                  <a:tcPr anchor="ctr"/>
                </a:tc>
                <a:tc>
                  <a:txBody>
                    <a:bodyPr/>
                    <a:lstStyle/>
                    <a:p>
                      <a:pPr algn="ctr">
                        <a:buNone/>
                      </a:pPr>
                      <a:r>
                        <a:rPr lang="en-US" sz="1600">
                          <a:solidFill>
                            <a:schemeClr val="bg1"/>
                          </a:solidFill>
                          <a:latin typeface="Dava Sans" pitchFamily="50" charset="0"/>
                        </a:rPr>
                        <a:t>getElementsByClassName()</a:t>
                      </a:r>
                    </a:p>
                  </a:txBody>
                  <a:tcPr anchor="ctr"/>
                </a:tc>
                <a:tc>
                  <a:txBody>
                    <a:bodyPr/>
                    <a:lstStyle/>
                    <a:p>
                      <a:pPr algn="ctr">
                        <a:buNone/>
                      </a:pPr>
                      <a:r>
                        <a:rPr lang="en-US" sz="1600">
                          <a:solidFill>
                            <a:schemeClr val="bg1"/>
                          </a:solidFill>
                          <a:latin typeface="Dava Sans" pitchFamily="50" charset="0"/>
                        </a:rPr>
                        <a:t>HTMLCollection</a:t>
                      </a:r>
                    </a:p>
                  </a:txBody>
                  <a:tcPr anchor="ctr"/>
                </a:tc>
                <a:tc>
                  <a:txBody>
                    <a:bodyPr/>
                    <a:lstStyle/>
                    <a:p>
                      <a:pPr algn="ctr">
                        <a:buNone/>
                      </a:pPr>
                      <a:r>
                        <a:rPr lang="en-US" sz="1600">
                          <a:solidFill>
                            <a:schemeClr val="bg1"/>
                          </a:solidFill>
                          <a:latin typeface="Dava Sans" pitchFamily="50" charset="0"/>
                        </a:rPr>
                        <a:t>document.getElementsByClassName("item")</a:t>
                      </a:r>
                    </a:p>
                  </a:txBody>
                  <a:tcPr anchor="ctr"/>
                </a:tc>
                <a:extLst>
                  <a:ext uri="{0D108BD9-81ED-4DB2-BD59-A6C34878D82A}">
                    <a16:rowId xmlns:a16="http://schemas.microsoft.com/office/drawing/2014/main" val="2478560000"/>
                  </a:ext>
                </a:extLst>
              </a:tr>
              <a:tr h="788985">
                <a:tc>
                  <a:txBody>
                    <a:bodyPr/>
                    <a:lstStyle/>
                    <a:p>
                      <a:pPr algn="ctr">
                        <a:buNone/>
                      </a:pPr>
                      <a:r>
                        <a:rPr lang="en-US" sz="1600" dirty="0">
                          <a:solidFill>
                            <a:schemeClr val="bg1"/>
                          </a:solidFill>
                          <a:latin typeface="Dava Sans" pitchFamily="50" charset="0"/>
                        </a:rPr>
                        <a:t> By Tag</a:t>
                      </a:r>
                    </a:p>
                  </a:txBody>
                  <a:tcPr anchor="ctr"/>
                </a:tc>
                <a:tc>
                  <a:txBody>
                    <a:bodyPr/>
                    <a:lstStyle/>
                    <a:p>
                      <a:pPr algn="ctr">
                        <a:buNone/>
                      </a:pPr>
                      <a:r>
                        <a:rPr lang="en-US" sz="1600">
                          <a:solidFill>
                            <a:schemeClr val="bg1"/>
                          </a:solidFill>
                          <a:latin typeface="Dava Sans" pitchFamily="50" charset="0"/>
                        </a:rPr>
                        <a:t>getElementsByTagName()</a:t>
                      </a:r>
                    </a:p>
                  </a:txBody>
                  <a:tcPr anchor="ctr"/>
                </a:tc>
                <a:tc>
                  <a:txBody>
                    <a:bodyPr/>
                    <a:lstStyle/>
                    <a:p>
                      <a:pPr algn="ctr">
                        <a:buNone/>
                      </a:pPr>
                      <a:r>
                        <a:rPr lang="en-US" sz="1600">
                          <a:solidFill>
                            <a:schemeClr val="bg1"/>
                          </a:solidFill>
                          <a:latin typeface="Dava Sans" pitchFamily="50" charset="0"/>
                        </a:rPr>
                        <a:t>HTMLCollection</a:t>
                      </a:r>
                    </a:p>
                  </a:txBody>
                  <a:tcPr anchor="ctr"/>
                </a:tc>
                <a:tc>
                  <a:txBody>
                    <a:bodyPr/>
                    <a:lstStyle/>
                    <a:p>
                      <a:pPr algn="ctr">
                        <a:buNone/>
                      </a:pPr>
                      <a:r>
                        <a:rPr lang="en-US" sz="1600">
                          <a:solidFill>
                            <a:schemeClr val="bg1"/>
                          </a:solidFill>
                          <a:latin typeface="Dava Sans" pitchFamily="50" charset="0"/>
                        </a:rPr>
                        <a:t>document.getElementsByTagName("div")</a:t>
                      </a:r>
                    </a:p>
                  </a:txBody>
                  <a:tcPr anchor="ctr"/>
                </a:tc>
                <a:extLst>
                  <a:ext uri="{0D108BD9-81ED-4DB2-BD59-A6C34878D82A}">
                    <a16:rowId xmlns:a16="http://schemas.microsoft.com/office/drawing/2014/main" val="4150563918"/>
                  </a:ext>
                </a:extLst>
              </a:tr>
              <a:tr h="788985">
                <a:tc>
                  <a:txBody>
                    <a:bodyPr/>
                    <a:lstStyle/>
                    <a:p>
                      <a:pPr algn="ctr">
                        <a:buNone/>
                      </a:pPr>
                      <a:r>
                        <a:rPr lang="en-US" sz="1600" dirty="0">
                          <a:solidFill>
                            <a:schemeClr val="bg1"/>
                          </a:solidFill>
                          <a:latin typeface="Dava Sans" pitchFamily="50" charset="0"/>
                        </a:rPr>
                        <a:t> CSS (Single)</a:t>
                      </a:r>
                    </a:p>
                  </a:txBody>
                  <a:tcPr anchor="ctr"/>
                </a:tc>
                <a:tc>
                  <a:txBody>
                    <a:bodyPr/>
                    <a:lstStyle/>
                    <a:p>
                      <a:pPr algn="ctr">
                        <a:buNone/>
                      </a:pPr>
                      <a:r>
                        <a:rPr lang="en-US" sz="1600">
                          <a:solidFill>
                            <a:schemeClr val="bg1"/>
                          </a:solidFill>
                          <a:latin typeface="Dava Sans" pitchFamily="50" charset="0"/>
                        </a:rPr>
                        <a:t>querySelector()</a:t>
                      </a:r>
                    </a:p>
                  </a:txBody>
                  <a:tcPr anchor="ctr"/>
                </a:tc>
                <a:tc>
                  <a:txBody>
                    <a:bodyPr/>
                    <a:lstStyle/>
                    <a:p>
                      <a:pPr algn="ctr">
                        <a:buNone/>
                      </a:pPr>
                      <a:r>
                        <a:rPr lang="en-US" sz="1600">
                          <a:solidFill>
                            <a:schemeClr val="bg1"/>
                          </a:solidFill>
                          <a:latin typeface="Dava Sans" pitchFamily="50" charset="0"/>
                        </a:rPr>
                        <a:t>First Match</a:t>
                      </a:r>
                    </a:p>
                  </a:txBody>
                  <a:tcPr anchor="ctr"/>
                </a:tc>
                <a:tc>
                  <a:txBody>
                    <a:bodyPr/>
                    <a:lstStyle/>
                    <a:p>
                      <a:pPr algn="ctr">
                        <a:buNone/>
                      </a:pPr>
                      <a:r>
                        <a:rPr lang="en-US" sz="1600">
                          <a:solidFill>
                            <a:schemeClr val="bg1"/>
                          </a:solidFill>
                          <a:latin typeface="Dava Sans" pitchFamily="50" charset="0"/>
                        </a:rPr>
                        <a:t>document.querySelector(".box")</a:t>
                      </a:r>
                    </a:p>
                  </a:txBody>
                  <a:tcPr anchor="ctr"/>
                </a:tc>
                <a:extLst>
                  <a:ext uri="{0D108BD9-81ED-4DB2-BD59-A6C34878D82A}">
                    <a16:rowId xmlns:a16="http://schemas.microsoft.com/office/drawing/2014/main" val="1455752948"/>
                  </a:ext>
                </a:extLst>
              </a:tr>
              <a:tr h="788985">
                <a:tc>
                  <a:txBody>
                    <a:bodyPr/>
                    <a:lstStyle/>
                    <a:p>
                      <a:pPr algn="ctr">
                        <a:buNone/>
                      </a:pPr>
                      <a:r>
                        <a:rPr lang="en-US" sz="1600" dirty="0">
                          <a:solidFill>
                            <a:schemeClr val="bg1"/>
                          </a:solidFill>
                          <a:latin typeface="Dava Sans" pitchFamily="50" charset="0"/>
                        </a:rPr>
                        <a:t> CSS (All)</a:t>
                      </a:r>
                    </a:p>
                  </a:txBody>
                  <a:tcPr anchor="ctr"/>
                </a:tc>
                <a:tc>
                  <a:txBody>
                    <a:bodyPr/>
                    <a:lstStyle/>
                    <a:p>
                      <a:pPr algn="ctr">
                        <a:buNone/>
                      </a:pPr>
                      <a:r>
                        <a:rPr lang="en-US" sz="1600" dirty="0" err="1">
                          <a:solidFill>
                            <a:schemeClr val="bg1"/>
                          </a:solidFill>
                          <a:latin typeface="Dava Sans" pitchFamily="50" charset="0"/>
                        </a:rPr>
                        <a:t>querySelectorAll</a:t>
                      </a:r>
                      <a:r>
                        <a:rPr lang="en-US" sz="1600" dirty="0">
                          <a:solidFill>
                            <a:schemeClr val="bg1"/>
                          </a:solidFill>
                          <a:latin typeface="Dava Sans" pitchFamily="50" charset="0"/>
                        </a:rPr>
                        <a:t>()</a:t>
                      </a:r>
                    </a:p>
                  </a:txBody>
                  <a:tcPr anchor="ctr"/>
                </a:tc>
                <a:tc>
                  <a:txBody>
                    <a:bodyPr/>
                    <a:lstStyle/>
                    <a:p>
                      <a:pPr algn="ctr">
                        <a:buNone/>
                      </a:pPr>
                      <a:r>
                        <a:rPr lang="en-US" sz="1600">
                          <a:solidFill>
                            <a:schemeClr val="bg1"/>
                          </a:solidFill>
                          <a:latin typeface="Dava Sans" pitchFamily="50" charset="0"/>
                        </a:rPr>
                        <a:t>NodeList</a:t>
                      </a:r>
                    </a:p>
                  </a:txBody>
                  <a:tcPr anchor="ctr"/>
                </a:tc>
                <a:tc>
                  <a:txBody>
                    <a:bodyPr/>
                    <a:lstStyle/>
                    <a:p>
                      <a:pPr algn="ctr">
                        <a:buNone/>
                      </a:pPr>
                      <a:r>
                        <a:rPr lang="en-US" sz="1600" dirty="0">
                          <a:solidFill>
                            <a:schemeClr val="bg1"/>
                          </a:solidFill>
                          <a:latin typeface="Dava Sans" pitchFamily="50" charset="0"/>
                        </a:rPr>
                        <a:t>document.querySelectorAll(".box")</a:t>
                      </a:r>
                    </a:p>
                  </a:txBody>
                  <a:tcPr anchor="ctr"/>
                </a:tc>
                <a:extLst>
                  <a:ext uri="{0D108BD9-81ED-4DB2-BD59-A6C34878D82A}">
                    <a16:rowId xmlns:a16="http://schemas.microsoft.com/office/drawing/2014/main" val="1667617802"/>
                  </a:ext>
                </a:extLst>
              </a:tr>
            </a:tbl>
          </a:graphicData>
        </a:graphic>
      </p:graphicFrame>
    </p:spTree>
    <p:extLst>
      <p:ext uri="{BB962C8B-B14F-4D97-AF65-F5344CB8AC3E}">
        <p14:creationId xmlns:p14="http://schemas.microsoft.com/office/powerpoint/2010/main" val="2778930362"/>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1D60B6-5391-0BBF-64CF-0859BCE3ECB2}"/>
              </a:ext>
            </a:extLst>
          </p:cNvPr>
          <p:cNvSpPr txBox="1"/>
          <p:nvPr/>
        </p:nvSpPr>
        <p:spPr>
          <a:xfrm>
            <a:off x="121919" y="870680"/>
            <a:ext cx="3006090" cy="4628190"/>
          </a:xfrm>
          <a:prstGeom prst="rect">
            <a:avLst/>
          </a:prstGeom>
          <a:noFill/>
        </p:spPr>
        <p:txBody>
          <a:bodyPr wrap="square">
            <a:spAutoFit/>
          </a:bodyPr>
          <a:lstStyle/>
          <a:p>
            <a:pPr>
              <a:buNone/>
            </a:pPr>
            <a:r>
              <a:rPr lang="en-US" sz="3600" b="1" dirty="0">
                <a:solidFill>
                  <a:schemeClr val="bg1"/>
                </a:solidFill>
                <a:latin typeface="Dava Sans" pitchFamily="50" charset="0"/>
              </a:rPr>
              <a:t>DOM </a:t>
            </a:r>
            <a:r>
              <a:rPr lang="en-US" sz="3600" b="1" dirty="0">
                <a:solidFill>
                  <a:srgbClr val="FF4230"/>
                </a:solidFill>
                <a:latin typeface="Dava Sans" pitchFamily="50" charset="0"/>
              </a:rPr>
              <a:t>Traversing</a:t>
            </a:r>
          </a:p>
          <a:p>
            <a:pPr>
              <a:buNone/>
            </a:pPr>
            <a:endParaRPr lang="en-US" sz="3600" b="1" dirty="0">
              <a:solidFill>
                <a:schemeClr val="bg1"/>
              </a:solidFill>
              <a:latin typeface="Dava Sans" pitchFamily="50" charset="0"/>
            </a:endParaRPr>
          </a:p>
          <a:p>
            <a:pPr>
              <a:lnSpc>
                <a:spcPct val="150000"/>
              </a:lnSpc>
              <a:buNone/>
            </a:pPr>
            <a:r>
              <a:rPr lang="en-US" dirty="0">
                <a:solidFill>
                  <a:schemeClr val="bg1"/>
                </a:solidFill>
                <a:latin typeface="Dava Sans" pitchFamily="50" charset="0"/>
              </a:rPr>
              <a:t>It means </a:t>
            </a:r>
            <a:r>
              <a:rPr lang="en-US" b="1" dirty="0">
                <a:solidFill>
                  <a:srgbClr val="FF4230"/>
                </a:solidFill>
                <a:latin typeface="Dava Sans" pitchFamily="50" charset="0"/>
              </a:rPr>
              <a:t>navigating through nodes in the DOM tree</a:t>
            </a:r>
            <a:r>
              <a:rPr lang="en-US" dirty="0">
                <a:solidFill>
                  <a:schemeClr val="bg1"/>
                </a:solidFill>
                <a:latin typeface="Dava Sans" pitchFamily="50" charset="0"/>
              </a:rPr>
              <a:t>, like:</a:t>
            </a:r>
          </a:p>
          <a:p>
            <a:pPr>
              <a:lnSpc>
                <a:spcPct val="150000"/>
              </a:lnSpc>
              <a:buFont typeface="Arial" panose="020B0604020202020204" pitchFamily="34" charset="0"/>
              <a:buChar char="•"/>
            </a:pPr>
            <a:r>
              <a:rPr lang="en-US" dirty="0">
                <a:solidFill>
                  <a:schemeClr val="bg1"/>
                </a:solidFill>
                <a:latin typeface="Dava Sans" pitchFamily="50" charset="0"/>
              </a:rPr>
              <a:t>Going</a:t>
            </a:r>
            <a:r>
              <a:rPr lang="en-US" dirty="0">
                <a:solidFill>
                  <a:srgbClr val="FF4230"/>
                </a:solidFill>
                <a:latin typeface="Dava Sans" pitchFamily="50" charset="0"/>
              </a:rPr>
              <a:t> </a:t>
            </a:r>
            <a:r>
              <a:rPr lang="en-US" b="1" dirty="0">
                <a:solidFill>
                  <a:srgbClr val="FF4230"/>
                </a:solidFill>
                <a:latin typeface="Dava Sans" pitchFamily="50" charset="0"/>
              </a:rPr>
              <a:t>down</a:t>
            </a:r>
            <a:r>
              <a:rPr lang="en-US" dirty="0">
                <a:solidFill>
                  <a:srgbClr val="FF4230"/>
                </a:solidFill>
                <a:latin typeface="Dava Sans" pitchFamily="50" charset="0"/>
              </a:rPr>
              <a:t> </a:t>
            </a:r>
            <a:r>
              <a:rPr lang="en-US" dirty="0">
                <a:solidFill>
                  <a:schemeClr val="bg1"/>
                </a:solidFill>
                <a:latin typeface="Dava Sans" pitchFamily="50" charset="0"/>
              </a:rPr>
              <a:t>to children</a:t>
            </a:r>
          </a:p>
          <a:p>
            <a:pPr>
              <a:lnSpc>
                <a:spcPct val="150000"/>
              </a:lnSpc>
              <a:buFont typeface="Arial" panose="020B0604020202020204" pitchFamily="34" charset="0"/>
              <a:buChar char="•"/>
            </a:pPr>
            <a:r>
              <a:rPr lang="en-US" dirty="0">
                <a:solidFill>
                  <a:schemeClr val="bg1"/>
                </a:solidFill>
                <a:latin typeface="Dava Sans" pitchFamily="50" charset="0"/>
              </a:rPr>
              <a:t>Going </a:t>
            </a:r>
            <a:r>
              <a:rPr lang="en-US" b="1" dirty="0">
                <a:solidFill>
                  <a:srgbClr val="FF4230"/>
                </a:solidFill>
                <a:latin typeface="Dava Sans" pitchFamily="50" charset="0"/>
              </a:rPr>
              <a:t>up</a:t>
            </a:r>
            <a:r>
              <a:rPr lang="en-US" dirty="0">
                <a:solidFill>
                  <a:schemeClr val="bg1"/>
                </a:solidFill>
                <a:latin typeface="Dava Sans" pitchFamily="50" charset="0"/>
              </a:rPr>
              <a:t> to parents</a:t>
            </a:r>
          </a:p>
          <a:p>
            <a:pPr>
              <a:lnSpc>
                <a:spcPct val="150000"/>
              </a:lnSpc>
              <a:buFont typeface="Arial" panose="020B0604020202020204" pitchFamily="34" charset="0"/>
              <a:buChar char="•"/>
            </a:pPr>
            <a:r>
              <a:rPr lang="en-US" dirty="0">
                <a:solidFill>
                  <a:schemeClr val="bg1"/>
                </a:solidFill>
                <a:latin typeface="Dava Sans" pitchFamily="50" charset="0"/>
              </a:rPr>
              <a:t>Going </a:t>
            </a:r>
            <a:r>
              <a:rPr lang="en-US" b="1" dirty="0">
                <a:solidFill>
                  <a:srgbClr val="FF4230"/>
                </a:solidFill>
                <a:latin typeface="Dava Sans" pitchFamily="50" charset="0"/>
              </a:rPr>
              <a:t>sideways</a:t>
            </a:r>
            <a:r>
              <a:rPr lang="en-US" dirty="0">
                <a:solidFill>
                  <a:schemeClr val="bg1"/>
                </a:solidFill>
                <a:latin typeface="Dava Sans" pitchFamily="50" charset="0"/>
              </a:rPr>
              <a:t> to siblings</a:t>
            </a:r>
          </a:p>
        </p:txBody>
      </p:sp>
      <p:graphicFrame>
        <p:nvGraphicFramePr>
          <p:cNvPr id="6" name="Table 5">
            <a:extLst>
              <a:ext uri="{FF2B5EF4-FFF2-40B4-BE49-F238E27FC236}">
                <a16:creationId xmlns:a16="http://schemas.microsoft.com/office/drawing/2014/main" id="{D433A4F6-7739-AC37-4DD1-9B2072054D9C}"/>
              </a:ext>
            </a:extLst>
          </p:cNvPr>
          <p:cNvGraphicFramePr>
            <a:graphicFrameLocks noGrp="1"/>
          </p:cNvGraphicFramePr>
          <p:nvPr>
            <p:extLst>
              <p:ext uri="{D42A27DB-BD31-4B8C-83A1-F6EECF244321}">
                <p14:modId xmlns:p14="http://schemas.microsoft.com/office/powerpoint/2010/main" val="272457830"/>
              </p:ext>
            </p:extLst>
          </p:nvPr>
        </p:nvGraphicFramePr>
        <p:xfrm>
          <a:off x="2990088" y="144725"/>
          <a:ext cx="9079993" cy="6548735"/>
        </p:xfrm>
        <a:graphic>
          <a:graphicData uri="http://schemas.openxmlformats.org/drawingml/2006/table">
            <a:tbl>
              <a:tblPr>
                <a:tableStyleId>{5DA37D80-6434-44D0-A028-1B22A696006F}</a:tableStyleId>
              </a:tblPr>
              <a:tblGrid>
                <a:gridCol w="2030080">
                  <a:extLst>
                    <a:ext uri="{9D8B030D-6E8A-4147-A177-3AD203B41FA5}">
                      <a16:colId xmlns:a16="http://schemas.microsoft.com/office/drawing/2014/main" val="912298253"/>
                    </a:ext>
                  </a:extLst>
                </a:gridCol>
                <a:gridCol w="2546827">
                  <a:extLst>
                    <a:ext uri="{9D8B030D-6E8A-4147-A177-3AD203B41FA5}">
                      <a16:colId xmlns:a16="http://schemas.microsoft.com/office/drawing/2014/main" val="2273707144"/>
                    </a:ext>
                  </a:extLst>
                </a:gridCol>
                <a:gridCol w="2530679">
                  <a:extLst>
                    <a:ext uri="{9D8B030D-6E8A-4147-A177-3AD203B41FA5}">
                      <a16:colId xmlns:a16="http://schemas.microsoft.com/office/drawing/2014/main" val="364669125"/>
                    </a:ext>
                  </a:extLst>
                </a:gridCol>
                <a:gridCol w="1972407">
                  <a:extLst>
                    <a:ext uri="{9D8B030D-6E8A-4147-A177-3AD203B41FA5}">
                      <a16:colId xmlns:a16="http://schemas.microsoft.com/office/drawing/2014/main" val="309453389"/>
                    </a:ext>
                  </a:extLst>
                </a:gridCol>
              </a:tblGrid>
              <a:tr h="402874">
                <a:tc>
                  <a:txBody>
                    <a:bodyPr/>
                    <a:lstStyle/>
                    <a:p>
                      <a:pPr algn="ctr">
                        <a:lnSpc>
                          <a:spcPct val="150000"/>
                        </a:lnSpc>
                        <a:buNone/>
                      </a:pPr>
                      <a:r>
                        <a:rPr lang="en-US" sz="1800" b="1" dirty="0">
                          <a:solidFill>
                            <a:schemeClr val="bg1"/>
                          </a:solidFill>
                          <a:latin typeface="Dava Sans" pitchFamily="50" charset="0"/>
                        </a:rPr>
                        <a:t>Direction</a:t>
                      </a:r>
                    </a:p>
                  </a:txBody>
                  <a:tcPr marL="85320" marR="85320" marT="42660" marB="42660" anchor="ctr">
                    <a:solidFill>
                      <a:schemeClr val="accent1"/>
                    </a:solidFill>
                  </a:tcPr>
                </a:tc>
                <a:tc>
                  <a:txBody>
                    <a:bodyPr/>
                    <a:lstStyle/>
                    <a:p>
                      <a:pPr algn="ctr">
                        <a:lnSpc>
                          <a:spcPct val="150000"/>
                        </a:lnSpc>
                        <a:buNone/>
                      </a:pPr>
                      <a:r>
                        <a:rPr lang="en-US" sz="1800" b="1" dirty="0">
                          <a:solidFill>
                            <a:schemeClr val="bg1"/>
                          </a:solidFill>
                          <a:latin typeface="Dava Sans" pitchFamily="50" charset="0"/>
                        </a:rPr>
                        <a:t>Property</a:t>
                      </a:r>
                    </a:p>
                  </a:txBody>
                  <a:tcPr marL="85320" marR="85320" marT="42660" marB="42660" anchor="ctr">
                    <a:solidFill>
                      <a:schemeClr val="accent1"/>
                    </a:solidFill>
                  </a:tcPr>
                </a:tc>
                <a:tc>
                  <a:txBody>
                    <a:bodyPr/>
                    <a:lstStyle/>
                    <a:p>
                      <a:pPr algn="ctr">
                        <a:lnSpc>
                          <a:spcPct val="150000"/>
                        </a:lnSpc>
                        <a:buNone/>
                      </a:pPr>
                      <a:r>
                        <a:rPr lang="en-US" sz="1800" b="1" dirty="0">
                          <a:solidFill>
                            <a:schemeClr val="bg1"/>
                          </a:solidFill>
                          <a:latin typeface="Dava Sans" pitchFamily="50" charset="0"/>
                        </a:rPr>
                        <a:t>Returns</a:t>
                      </a:r>
                    </a:p>
                  </a:txBody>
                  <a:tcPr marL="85320" marR="85320" marT="42660" marB="42660" anchor="ctr">
                    <a:solidFill>
                      <a:schemeClr val="accent1"/>
                    </a:solidFill>
                  </a:tcPr>
                </a:tc>
                <a:tc>
                  <a:txBody>
                    <a:bodyPr/>
                    <a:lstStyle/>
                    <a:p>
                      <a:pPr algn="ctr">
                        <a:lnSpc>
                          <a:spcPct val="150000"/>
                        </a:lnSpc>
                        <a:buNone/>
                      </a:pPr>
                      <a:r>
                        <a:rPr lang="en-US" sz="1800" b="1" dirty="0">
                          <a:solidFill>
                            <a:schemeClr val="bg1"/>
                          </a:solidFill>
                          <a:latin typeface="Dava Sans" pitchFamily="50" charset="0"/>
                        </a:rPr>
                        <a:t>Notes</a:t>
                      </a:r>
                    </a:p>
                  </a:txBody>
                  <a:tcPr marL="85320" marR="85320" marT="42660" marB="42660" anchor="ctr">
                    <a:solidFill>
                      <a:schemeClr val="accent1"/>
                    </a:solidFill>
                  </a:tcPr>
                </a:tc>
                <a:extLst>
                  <a:ext uri="{0D108BD9-81ED-4DB2-BD59-A6C34878D82A}">
                    <a16:rowId xmlns:a16="http://schemas.microsoft.com/office/drawing/2014/main" val="1742030861"/>
                  </a:ext>
                </a:extLst>
              </a:tr>
              <a:tr h="1003566">
                <a:tc>
                  <a:txBody>
                    <a:bodyPr/>
                    <a:lstStyle/>
                    <a:p>
                      <a:pPr algn="ctr">
                        <a:lnSpc>
                          <a:spcPct val="150000"/>
                        </a:lnSpc>
                        <a:buNone/>
                      </a:pPr>
                      <a:r>
                        <a:rPr lang="en-US" sz="1500" dirty="0">
                          <a:solidFill>
                            <a:schemeClr val="bg1"/>
                          </a:solidFill>
                          <a:latin typeface="Dava Sans" pitchFamily="50" charset="0"/>
                        </a:rPr>
                        <a:t>Down (children)</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.children</a:t>
                      </a:r>
                    </a:p>
                  </a:txBody>
                  <a:tcPr marL="85320" marR="85320" marT="42660" marB="42660" anchor="ctr"/>
                </a:tc>
                <a:tc>
                  <a:txBody>
                    <a:bodyPr/>
                    <a:lstStyle/>
                    <a:p>
                      <a:pPr algn="ctr">
                        <a:lnSpc>
                          <a:spcPct val="150000"/>
                        </a:lnSpc>
                        <a:buNone/>
                      </a:pPr>
                      <a:r>
                        <a:rPr lang="en-US" sz="1500" dirty="0" err="1">
                          <a:solidFill>
                            <a:schemeClr val="bg1"/>
                          </a:solidFill>
                          <a:latin typeface="Dava Sans" pitchFamily="50" charset="0"/>
                        </a:rPr>
                        <a:t>HTMLCollection</a:t>
                      </a:r>
                      <a:r>
                        <a:rPr lang="en-US" sz="1500" dirty="0">
                          <a:solidFill>
                            <a:schemeClr val="bg1"/>
                          </a:solidFill>
                          <a:latin typeface="Dava Sans" pitchFamily="50" charset="0"/>
                        </a:rPr>
                        <a:t> of child elements</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Elements only, no text nodes</a:t>
                      </a:r>
                    </a:p>
                  </a:txBody>
                  <a:tcPr marL="85320" marR="85320" marT="42660" marB="42660" anchor="ctr"/>
                </a:tc>
                <a:extLst>
                  <a:ext uri="{0D108BD9-81ED-4DB2-BD59-A6C34878D82A}">
                    <a16:rowId xmlns:a16="http://schemas.microsoft.com/office/drawing/2014/main" val="4249907798"/>
                  </a:ext>
                </a:extLst>
              </a:tr>
              <a:tr h="684967">
                <a:tc>
                  <a:txBody>
                    <a:bodyPr/>
                    <a:lstStyle/>
                    <a:p>
                      <a:pPr algn="ctr">
                        <a:lnSpc>
                          <a:spcPct val="150000"/>
                        </a:lnSpc>
                        <a:buNone/>
                      </a:pPr>
                      <a:endParaRPr lang="en-US" sz="1500" dirty="0">
                        <a:solidFill>
                          <a:schemeClr val="bg1"/>
                        </a:solidFill>
                        <a:latin typeface="Dava Sans" pitchFamily="50" charset="0"/>
                      </a:endParaRP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a:t>
                      </a:r>
                      <a:r>
                        <a:rPr lang="en-US" sz="1500" dirty="0" err="1">
                          <a:solidFill>
                            <a:schemeClr val="bg1"/>
                          </a:solidFill>
                          <a:latin typeface="Dava Sans" pitchFamily="50" charset="0"/>
                        </a:rPr>
                        <a:t>childNodes</a:t>
                      </a:r>
                      <a:endParaRPr lang="en-US" sz="1500" dirty="0">
                        <a:solidFill>
                          <a:schemeClr val="bg1"/>
                        </a:solidFill>
                        <a:latin typeface="Dava Sans" pitchFamily="50" charset="0"/>
                      </a:endParaRPr>
                    </a:p>
                  </a:txBody>
                  <a:tcPr marL="85320" marR="85320" marT="42660" marB="42660" anchor="ctr"/>
                </a:tc>
                <a:tc>
                  <a:txBody>
                    <a:bodyPr/>
                    <a:lstStyle/>
                    <a:p>
                      <a:pPr algn="ctr">
                        <a:lnSpc>
                          <a:spcPct val="150000"/>
                        </a:lnSpc>
                        <a:buNone/>
                      </a:pPr>
                      <a:r>
                        <a:rPr lang="en-US" sz="1500" dirty="0" err="1">
                          <a:solidFill>
                            <a:schemeClr val="bg1"/>
                          </a:solidFill>
                          <a:latin typeface="Dava Sans" pitchFamily="50" charset="0"/>
                        </a:rPr>
                        <a:t>NodeList</a:t>
                      </a:r>
                      <a:r>
                        <a:rPr lang="en-US" sz="1500" dirty="0">
                          <a:solidFill>
                            <a:schemeClr val="bg1"/>
                          </a:solidFill>
                          <a:latin typeface="Dava Sans" pitchFamily="50" charset="0"/>
                        </a:rPr>
                        <a:t> of all child nodes</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Includes text, comments etc.</a:t>
                      </a:r>
                    </a:p>
                  </a:txBody>
                  <a:tcPr marL="85320" marR="85320" marT="42660" marB="42660" anchor="ctr"/>
                </a:tc>
                <a:extLst>
                  <a:ext uri="{0D108BD9-81ED-4DB2-BD59-A6C34878D82A}">
                    <a16:rowId xmlns:a16="http://schemas.microsoft.com/office/drawing/2014/main" val="1418253986"/>
                  </a:ext>
                </a:extLst>
              </a:tr>
              <a:tr h="684967">
                <a:tc>
                  <a:txBody>
                    <a:bodyPr/>
                    <a:lstStyle/>
                    <a:p>
                      <a:pPr algn="ctr">
                        <a:lnSpc>
                          <a:spcPct val="150000"/>
                        </a:lnSpc>
                        <a:buNone/>
                      </a:pPr>
                      <a:r>
                        <a:rPr lang="en-US" sz="1500">
                          <a:solidFill>
                            <a:schemeClr val="bg1"/>
                          </a:solidFill>
                          <a:latin typeface="Dava Sans" pitchFamily="50" charset="0"/>
                        </a:rPr>
                        <a:t>Up (parent)</a:t>
                      </a:r>
                    </a:p>
                  </a:txBody>
                  <a:tcPr marL="85320" marR="85320" marT="42660" marB="42660" anchor="ctr"/>
                </a:tc>
                <a:tc>
                  <a:txBody>
                    <a:bodyPr/>
                    <a:lstStyle/>
                    <a:p>
                      <a:pPr algn="ctr">
                        <a:lnSpc>
                          <a:spcPct val="150000"/>
                        </a:lnSpc>
                        <a:buNone/>
                      </a:pPr>
                      <a:r>
                        <a:rPr lang="en-US" sz="1500">
                          <a:solidFill>
                            <a:schemeClr val="bg1"/>
                          </a:solidFill>
                          <a:latin typeface="Dava Sans" pitchFamily="50" charset="0"/>
                        </a:rPr>
                        <a:t>.parentNode</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Parent node</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Usually an element</a:t>
                      </a:r>
                    </a:p>
                  </a:txBody>
                  <a:tcPr marL="85320" marR="85320" marT="42660" marB="42660" anchor="ctr"/>
                </a:tc>
                <a:extLst>
                  <a:ext uri="{0D108BD9-81ED-4DB2-BD59-A6C34878D82A}">
                    <a16:rowId xmlns:a16="http://schemas.microsoft.com/office/drawing/2014/main" val="1611109106"/>
                  </a:ext>
                </a:extLst>
              </a:tr>
              <a:tr h="684967">
                <a:tc>
                  <a:txBody>
                    <a:bodyPr/>
                    <a:lstStyle/>
                    <a:p>
                      <a:pPr algn="ctr">
                        <a:lnSpc>
                          <a:spcPct val="150000"/>
                        </a:lnSpc>
                        <a:buNone/>
                      </a:pPr>
                      <a:endParaRPr lang="en-US" sz="1500">
                        <a:solidFill>
                          <a:schemeClr val="bg1"/>
                        </a:solidFill>
                        <a:latin typeface="Dava Sans" pitchFamily="50" charset="0"/>
                      </a:endParaRPr>
                    </a:p>
                  </a:txBody>
                  <a:tcPr marL="85320" marR="85320" marT="42660" marB="42660" anchor="ctr"/>
                </a:tc>
                <a:tc>
                  <a:txBody>
                    <a:bodyPr/>
                    <a:lstStyle/>
                    <a:p>
                      <a:pPr algn="ctr">
                        <a:lnSpc>
                          <a:spcPct val="150000"/>
                        </a:lnSpc>
                        <a:buNone/>
                      </a:pPr>
                      <a:r>
                        <a:rPr lang="en-US" sz="1500">
                          <a:solidFill>
                            <a:schemeClr val="bg1"/>
                          </a:solidFill>
                          <a:latin typeface="Dava Sans" pitchFamily="50" charset="0"/>
                        </a:rPr>
                        <a:t>.parentElement</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Parent element (or null if none)</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Only elements</a:t>
                      </a:r>
                    </a:p>
                  </a:txBody>
                  <a:tcPr marL="85320" marR="85320" marT="42660" marB="42660" anchor="ctr"/>
                </a:tc>
                <a:extLst>
                  <a:ext uri="{0D108BD9-81ED-4DB2-BD59-A6C34878D82A}">
                    <a16:rowId xmlns:a16="http://schemas.microsoft.com/office/drawing/2014/main" val="1202517970"/>
                  </a:ext>
                </a:extLst>
              </a:tr>
              <a:tr h="684967">
                <a:tc>
                  <a:txBody>
                    <a:bodyPr/>
                    <a:lstStyle/>
                    <a:p>
                      <a:pPr algn="ctr">
                        <a:lnSpc>
                          <a:spcPct val="150000"/>
                        </a:lnSpc>
                        <a:buNone/>
                      </a:pPr>
                      <a:r>
                        <a:rPr lang="en-US" sz="1500">
                          <a:solidFill>
                            <a:schemeClr val="bg1"/>
                          </a:solidFill>
                          <a:latin typeface="Dava Sans" pitchFamily="50" charset="0"/>
                        </a:rPr>
                        <a:t>Sideways (siblings)</a:t>
                      </a:r>
                    </a:p>
                  </a:txBody>
                  <a:tcPr marL="85320" marR="85320" marT="42660" marB="42660" anchor="ctr"/>
                </a:tc>
                <a:tc>
                  <a:txBody>
                    <a:bodyPr/>
                    <a:lstStyle/>
                    <a:p>
                      <a:pPr algn="ctr">
                        <a:lnSpc>
                          <a:spcPct val="150000"/>
                        </a:lnSpc>
                        <a:buNone/>
                      </a:pPr>
                      <a:r>
                        <a:rPr lang="en-US" sz="1500">
                          <a:solidFill>
                            <a:schemeClr val="bg1"/>
                          </a:solidFill>
                          <a:latin typeface="Dava Sans" pitchFamily="50" charset="0"/>
                        </a:rPr>
                        <a:t>.nextSibling</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Next sibling node</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Includes text nodes</a:t>
                      </a:r>
                    </a:p>
                  </a:txBody>
                  <a:tcPr marL="85320" marR="85320" marT="42660" marB="42660" anchor="ctr"/>
                </a:tc>
                <a:extLst>
                  <a:ext uri="{0D108BD9-81ED-4DB2-BD59-A6C34878D82A}">
                    <a16:rowId xmlns:a16="http://schemas.microsoft.com/office/drawing/2014/main" val="2103693410"/>
                  </a:ext>
                </a:extLst>
              </a:tr>
              <a:tr h="684967">
                <a:tc>
                  <a:txBody>
                    <a:bodyPr/>
                    <a:lstStyle/>
                    <a:p>
                      <a:pPr algn="ctr">
                        <a:lnSpc>
                          <a:spcPct val="150000"/>
                        </a:lnSpc>
                        <a:buNone/>
                      </a:pPr>
                      <a:endParaRPr lang="en-US" sz="1500">
                        <a:solidFill>
                          <a:schemeClr val="bg1"/>
                        </a:solidFill>
                        <a:latin typeface="Dava Sans" pitchFamily="50" charset="0"/>
                      </a:endParaRPr>
                    </a:p>
                  </a:txBody>
                  <a:tcPr marL="85320" marR="85320" marT="42660" marB="42660" anchor="ctr"/>
                </a:tc>
                <a:tc>
                  <a:txBody>
                    <a:bodyPr/>
                    <a:lstStyle/>
                    <a:p>
                      <a:pPr algn="ctr">
                        <a:lnSpc>
                          <a:spcPct val="150000"/>
                        </a:lnSpc>
                        <a:buNone/>
                      </a:pPr>
                      <a:r>
                        <a:rPr lang="en-US" sz="1500">
                          <a:solidFill>
                            <a:schemeClr val="bg1"/>
                          </a:solidFill>
                          <a:latin typeface="Dava Sans" pitchFamily="50" charset="0"/>
                        </a:rPr>
                        <a:t>.nextElementSibling</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Next sibling element</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Elements only</a:t>
                      </a:r>
                    </a:p>
                  </a:txBody>
                  <a:tcPr marL="85320" marR="85320" marT="42660" marB="42660" anchor="ctr"/>
                </a:tc>
                <a:extLst>
                  <a:ext uri="{0D108BD9-81ED-4DB2-BD59-A6C34878D82A}">
                    <a16:rowId xmlns:a16="http://schemas.microsoft.com/office/drawing/2014/main" val="3923174447"/>
                  </a:ext>
                </a:extLst>
              </a:tr>
              <a:tr h="684967">
                <a:tc>
                  <a:txBody>
                    <a:bodyPr/>
                    <a:lstStyle/>
                    <a:p>
                      <a:pPr algn="ctr">
                        <a:lnSpc>
                          <a:spcPct val="150000"/>
                        </a:lnSpc>
                        <a:buNone/>
                      </a:pPr>
                      <a:endParaRPr lang="en-US" sz="1500">
                        <a:solidFill>
                          <a:schemeClr val="bg1"/>
                        </a:solidFill>
                        <a:latin typeface="Dava Sans" pitchFamily="50" charset="0"/>
                      </a:endParaRPr>
                    </a:p>
                  </a:txBody>
                  <a:tcPr marL="85320" marR="85320" marT="42660" marB="42660" anchor="ctr"/>
                </a:tc>
                <a:tc>
                  <a:txBody>
                    <a:bodyPr/>
                    <a:lstStyle/>
                    <a:p>
                      <a:pPr algn="ctr">
                        <a:lnSpc>
                          <a:spcPct val="150000"/>
                        </a:lnSpc>
                        <a:buNone/>
                      </a:pPr>
                      <a:r>
                        <a:rPr lang="en-US" sz="1500">
                          <a:solidFill>
                            <a:schemeClr val="bg1"/>
                          </a:solidFill>
                          <a:latin typeface="Dava Sans" pitchFamily="50" charset="0"/>
                        </a:rPr>
                        <a:t>.previousSibling</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Previous sibling node</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Includes text nodes</a:t>
                      </a:r>
                    </a:p>
                  </a:txBody>
                  <a:tcPr marL="85320" marR="85320" marT="42660" marB="42660" anchor="ctr"/>
                </a:tc>
                <a:extLst>
                  <a:ext uri="{0D108BD9-81ED-4DB2-BD59-A6C34878D82A}">
                    <a16:rowId xmlns:a16="http://schemas.microsoft.com/office/drawing/2014/main" val="4149051372"/>
                  </a:ext>
                </a:extLst>
              </a:tr>
              <a:tr h="684967">
                <a:tc>
                  <a:txBody>
                    <a:bodyPr/>
                    <a:lstStyle/>
                    <a:p>
                      <a:pPr algn="ctr">
                        <a:lnSpc>
                          <a:spcPct val="150000"/>
                        </a:lnSpc>
                        <a:buNone/>
                      </a:pPr>
                      <a:endParaRPr lang="en-US" sz="1500">
                        <a:solidFill>
                          <a:schemeClr val="bg1"/>
                        </a:solidFill>
                        <a:latin typeface="Dava Sans" pitchFamily="50" charset="0"/>
                      </a:endParaRPr>
                    </a:p>
                  </a:txBody>
                  <a:tcPr marL="85320" marR="85320" marT="42660" marB="42660" anchor="ctr"/>
                </a:tc>
                <a:tc>
                  <a:txBody>
                    <a:bodyPr/>
                    <a:lstStyle/>
                    <a:p>
                      <a:pPr algn="ctr">
                        <a:lnSpc>
                          <a:spcPct val="150000"/>
                        </a:lnSpc>
                        <a:buNone/>
                      </a:pPr>
                      <a:r>
                        <a:rPr lang="en-US" sz="1500">
                          <a:solidFill>
                            <a:schemeClr val="bg1"/>
                          </a:solidFill>
                          <a:latin typeface="Dava Sans" pitchFamily="50" charset="0"/>
                        </a:rPr>
                        <a:t>.previousElementSibling</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Previous sibling element</a:t>
                      </a:r>
                    </a:p>
                  </a:txBody>
                  <a:tcPr marL="85320" marR="85320" marT="42660" marB="42660" anchor="ctr"/>
                </a:tc>
                <a:tc>
                  <a:txBody>
                    <a:bodyPr/>
                    <a:lstStyle/>
                    <a:p>
                      <a:pPr algn="ctr">
                        <a:lnSpc>
                          <a:spcPct val="150000"/>
                        </a:lnSpc>
                        <a:buNone/>
                      </a:pPr>
                      <a:r>
                        <a:rPr lang="en-US" sz="1500" dirty="0">
                          <a:solidFill>
                            <a:schemeClr val="bg1"/>
                          </a:solidFill>
                          <a:latin typeface="Dava Sans" pitchFamily="50" charset="0"/>
                        </a:rPr>
                        <a:t>Elements only</a:t>
                      </a:r>
                    </a:p>
                  </a:txBody>
                  <a:tcPr marL="85320" marR="85320" marT="42660" marB="42660" anchor="ctr"/>
                </a:tc>
                <a:extLst>
                  <a:ext uri="{0D108BD9-81ED-4DB2-BD59-A6C34878D82A}">
                    <a16:rowId xmlns:a16="http://schemas.microsoft.com/office/drawing/2014/main" val="2570763799"/>
                  </a:ext>
                </a:extLst>
              </a:tr>
            </a:tbl>
          </a:graphicData>
        </a:graphic>
      </p:graphicFrame>
    </p:spTree>
    <p:extLst>
      <p:ext uri="{BB962C8B-B14F-4D97-AF65-F5344CB8AC3E}">
        <p14:creationId xmlns:p14="http://schemas.microsoft.com/office/powerpoint/2010/main" val="2699221806"/>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CAB9B7-91D9-A3F9-F05C-7A1330E5C4C1}"/>
              </a:ext>
            </a:extLst>
          </p:cNvPr>
          <p:cNvSpPr txBox="1"/>
          <p:nvPr/>
        </p:nvSpPr>
        <p:spPr>
          <a:xfrm>
            <a:off x="194310" y="208526"/>
            <a:ext cx="6094476" cy="646331"/>
          </a:xfrm>
          <a:prstGeom prst="rect">
            <a:avLst/>
          </a:prstGeom>
          <a:noFill/>
        </p:spPr>
        <p:txBody>
          <a:bodyPr wrap="square">
            <a:spAutoFit/>
          </a:bodyPr>
          <a:lstStyle/>
          <a:p>
            <a:r>
              <a:rPr lang="en-US" sz="3600" dirty="0">
                <a:latin typeface="Dava Sans" pitchFamily="50" charset="0"/>
              </a:rPr>
              <a:t>🛠️ </a:t>
            </a:r>
            <a:r>
              <a:rPr lang="en-US" sz="3600" b="1" dirty="0">
                <a:solidFill>
                  <a:schemeClr val="bg1"/>
                </a:solidFill>
                <a:latin typeface="Dava Sans" pitchFamily="50" charset="0"/>
              </a:rPr>
              <a:t>DOM </a:t>
            </a:r>
            <a:r>
              <a:rPr lang="en-US" sz="3600" b="1" dirty="0">
                <a:solidFill>
                  <a:srgbClr val="FF4230"/>
                </a:solidFill>
                <a:latin typeface="Dava Sans" pitchFamily="50" charset="0"/>
              </a:rPr>
              <a:t>MANIPULATIONS</a:t>
            </a:r>
          </a:p>
        </p:txBody>
      </p:sp>
      <p:graphicFrame>
        <p:nvGraphicFramePr>
          <p:cNvPr id="6" name="Table 5">
            <a:extLst>
              <a:ext uri="{FF2B5EF4-FFF2-40B4-BE49-F238E27FC236}">
                <a16:creationId xmlns:a16="http://schemas.microsoft.com/office/drawing/2014/main" id="{3EB72895-5792-207E-B630-1E34881CBB25}"/>
              </a:ext>
            </a:extLst>
          </p:cNvPr>
          <p:cNvGraphicFramePr>
            <a:graphicFrameLocks noGrp="1"/>
          </p:cNvGraphicFramePr>
          <p:nvPr>
            <p:extLst>
              <p:ext uri="{D42A27DB-BD31-4B8C-83A1-F6EECF244321}">
                <p14:modId xmlns:p14="http://schemas.microsoft.com/office/powerpoint/2010/main" val="3229270203"/>
              </p:ext>
            </p:extLst>
          </p:nvPr>
        </p:nvGraphicFramePr>
        <p:xfrm>
          <a:off x="445008" y="1402311"/>
          <a:ext cx="10515600" cy="2175510"/>
        </p:xfrm>
        <a:graphic>
          <a:graphicData uri="http://schemas.openxmlformats.org/drawingml/2006/table">
            <a:tbl>
              <a:tblPr>
                <a:tableStyleId>{5DA37D80-6434-44D0-A028-1B22A696006F}</a:tableStyleId>
              </a:tblPr>
              <a:tblGrid>
                <a:gridCol w="5242560">
                  <a:extLst>
                    <a:ext uri="{9D8B030D-6E8A-4147-A177-3AD203B41FA5}">
                      <a16:colId xmlns:a16="http://schemas.microsoft.com/office/drawing/2014/main" val="54358857"/>
                    </a:ext>
                  </a:extLst>
                </a:gridCol>
                <a:gridCol w="5273040">
                  <a:extLst>
                    <a:ext uri="{9D8B030D-6E8A-4147-A177-3AD203B41FA5}">
                      <a16:colId xmlns:a16="http://schemas.microsoft.com/office/drawing/2014/main" val="1769164484"/>
                    </a:ext>
                  </a:extLst>
                </a:gridCol>
              </a:tblGrid>
              <a:tr h="434232">
                <a:tc>
                  <a:txBody>
                    <a:bodyPr/>
                    <a:lstStyle/>
                    <a:p>
                      <a:pPr algn="ctr">
                        <a:lnSpc>
                          <a:spcPct val="150000"/>
                        </a:lnSpc>
                        <a:buNone/>
                      </a:pPr>
                      <a:r>
                        <a:rPr lang="en-US" b="1" dirty="0">
                          <a:solidFill>
                            <a:schemeClr val="bg1"/>
                          </a:solidFill>
                          <a:latin typeface="Dava Sans" pitchFamily="50" charset="0"/>
                        </a:rPr>
                        <a:t>Task</a:t>
                      </a:r>
                    </a:p>
                  </a:txBody>
                  <a:tcPr anchor="ctr">
                    <a:solidFill>
                      <a:schemeClr val="accent1"/>
                    </a:solidFill>
                  </a:tcPr>
                </a:tc>
                <a:tc>
                  <a:txBody>
                    <a:bodyPr/>
                    <a:lstStyle/>
                    <a:p>
                      <a:pPr algn="ctr">
                        <a:lnSpc>
                          <a:spcPct val="150000"/>
                        </a:lnSpc>
                        <a:buNone/>
                      </a:pPr>
                      <a:r>
                        <a:rPr lang="en-US" b="1" dirty="0">
                          <a:solidFill>
                            <a:schemeClr val="bg1"/>
                          </a:solidFill>
                          <a:latin typeface="Dava Sans" pitchFamily="50" charset="0"/>
                        </a:rPr>
                        <a:t>Code Example</a:t>
                      </a:r>
                    </a:p>
                  </a:txBody>
                  <a:tcPr anchor="ctr">
                    <a:solidFill>
                      <a:schemeClr val="accent1"/>
                    </a:solidFill>
                  </a:tcPr>
                </a:tc>
                <a:extLst>
                  <a:ext uri="{0D108BD9-81ED-4DB2-BD59-A6C34878D82A}">
                    <a16:rowId xmlns:a16="http://schemas.microsoft.com/office/drawing/2014/main" val="1757294260"/>
                  </a:ext>
                </a:extLst>
              </a:tr>
              <a:tr h="398046">
                <a:tc>
                  <a:txBody>
                    <a:bodyPr/>
                    <a:lstStyle/>
                    <a:p>
                      <a:pPr algn="ctr">
                        <a:lnSpc>
                          <a:spcPct val="150000"/>
                        </a:lnSpc>
                        <a:buNone/>
                      </a:pPr>
                      <a:r>
                        <a:rPr lang="en-US" sz="1600">
                          <a:solidFill>
                            <a:schemeClr val="bg1"/>
                          </a:solidFill>
                          <a:latin typeface="Dava Sans" pitchFamily="50" charset="0"/>
                        </a:rPr>
                        <a:t>Set text</a:t>
                      </a:r>
                    </a:p>
                  </a:txBody>
                  <a:tcPr anchor="ctr"/>
                </a:tc>
                <a:tc>
                  <a:txBody>
                    <a:bodyPr/>
                    <a:lstStyle/>
                    <a:p>
                      <a:pPr algn="ctr">
                        <a:lnSpc>
                          <a:spcPct val="150000"/>
                        </a:lnSpc>
                        <a:buNone/>
                      </a:pPr>
                      <a:r>
                        <a:rPr lang="en-US" sz="1600" dirty="0">
                          <a:solidFill>
                            <a:schemeClr val="bg1"/>
                          </a:solidFill>
                          <a:latin typeface="Dava Sans" pitchFamily="50" charset="0"/>
                        </a:rPr>
                        <a:t>el.textContent = "Hello"</a:t>
                      </a:r>
                    </a:p>
                  </a:txBody>
                  <a:tcPr anchor="ctr"/>
                </a:tc>
                <a:extLst>
                  <a:ext uri="{0D108BD9-81ED-4DB2-BD59-A6C34878D82A}">
                    <a16:rowId xmlns:a16="http://schemas.microsoft.com/office/drawing/2014/main" val="2776682122"/>
                  </a:ext>
                </a:extLst>
              </a:tr>
              <a:tr h="398046">
                <a:tc>
                  <a:txBody>
                    <a:bodyPr/>
                    <a:lstStyle/>
                    <a:p>
                      <a:pPr algn="ctr">
                        <a:lnSpc>
                          <a:spcPct val="150000"/>
                        </a:lnSpc>
                        <a:buNone/>
                      </a:pPr>
                      <a:r>
                        <a:rPr lang="en-US" sz="1600">
                          <a:solidFill>
                            <a:schemeClr val="bg1"/>
                          </a:solidFill>
                          <a:latin typeface="Dava Sans" pitchFamily="50" charset="0"/>
                        </a:rPr>
                        <a:t>Set HTML</a:t>
                      </a:r>
                    </a:p>
                  </a:txBody>
                  <a:tcPr anchor="ctr"/>
                </a:tc>
                <a:tc>
                  <a:txBody>
                    <a:bodyPr/>
                    <a:lstStyle/>
                    <a:p>
                      <a:pPr algn="ctr">
                        <a:lnSpc>
                          <a:spcPct val="150000"/>
                        </a:lnSpc>
                        <a:buNone/>
                      </a:pPr>
                      <a:r>
                        <a:rPr lang="nn-NO" sz="1600">
                          <a:solidFill>
                            <a:schemeClr val="bg1"/>
                          </a:solidFill>
                          <a:latin typeface="Dava Sans" pitchFamily="50" charset="0"/>
                        </a:rPr>
                        <a:t>el.innerHTML = "&lt;strong&gt;Hello&lt;/strong&gt;"</a:t>
                      </a:r>
                    </a:p>
                  </a:txBody>
                  <a:tcPr anchor="ctr"/>
                </a:tc>
                <a:extLst>
                  <a:ext uri="{0D108BD9-81ED-4DB2-BD59-A6C34878D82A}">
                    <a16:rowId xmlns:a16="http://schemas.microsoft.com/office/drawing/2014/main" val="3613535111"/>
                  </a:ext>
                </a:extLst>
              </a:tr>
              <a:tr h="398046">
                <a:tc>
                  <a:txBody>
                    <a:bodyPr/>
                    <a:lstStyle/>
                    <a:p>
                      <a:pPr algn="ctr">
                        <a:lnSpc>
                          <a:spcPct val="150000"/>
                        </a:lnSpc>
                        <a:buNone/>
                      </a:pPr>
                      <a:r>
                        <a:rPr lang="en-US" sz="1600" dirty="0">
                          <a:solidFill>
                            <a:schemeClr val="bg1"/>
                          </a:solidFill>
                          <a:latin typeface="Dava Sans" pitchFamily="50" charset="0"/>
                        </a:rPr>
                        <a:t>Get text</a:t>
                      </a:r>
                    </a:p>
                  </a:txBody>
                  <a:tcPr anchor="ctr"/>
                </a:tc>
                <a:tc>
                  <a:txBody>
                    <a:bodyPr/>
                    <a:lstStyle/>
                    <a:p>
                      <a:pPr algn="ctr">
                        <a:lnSpc>
                          <a:spcPct val="150000"/>
                        </a:lnSpc>
                        <a:buNone/>
                      </a:pPr>
                      <a:r>
                        <a:rPr lang="en-US" sz="1600" dirty="0">
                          <a:solidFill>
                            <a:schemeClr val="bg1"/>
                          </a:solidFill>
                          <a:latin typeface="Dava Sans" pitchFamily="50" charset="0"/>
                        </a:rPr>
                        <a:t>let txt = el.textContent</a:t>
                      </a:r>
                    </a:p>
                  </a:txBody>
                  <a:tcPr anchor="ctr"/>
                </a:tc>
                <a:extLst>
                  <a:ext uri="{0D108BD9-81ED-4DB2-BD59-A6C34878D82A}">
                    <a16:rowId xmlns:a16="http://schemas.microsoft.com/office/drawing/2014/main" val="1746002471"/>
                  </a:ext>
                </a:extLst>
              </a:tr>
              <a:tr h="398046">
                <a:tc>
                  <a:txBody>
                    <a:bodyPr/>
                    <a:lstStyle/>
                    <a:p>
                      <a:pPr algn="ctr">
                        <a:lnSpc>
                          <a:spcPct val="150000"/>
                        </a:lnSpc>
                        <a:buNone/>
                      </a:pPr>
                      <a:r>
                        <a:rPr lang="en-US" sz="1600" dirty="0">
                          <a:solidFill>
                            <a:schemeClr val="bg1"/>
                          </a:solidFill>
                          <a:latin typeface="Dava Sans" pitchFamily="50" charset="0"/>
                        </a:rPr>
                        <a:t>Get HTML</a:t>
                      </a:r>
                    </a:p>
                  </a:txBody>
                  <a:tcPr anchor="ctr"/>
                </a:tc>
                <a:tc>
                  <a:txBody>
                    <a:bodyPr/>
                    <a:lstStyle/>
                    <a:p>
                      <a:pPr algn="ctr">
                        <a:lnSpc>
                          <a:spcPct val="150000"/>
                        </a:lnSpc>
                        <a:buNone/>
                      </a:pPr>
                      <a:r>
                        <a:rPr lang="en-US" sz="1600" dirty="0">
                          <a:solidFill>
                            <a:schemeClr val="bg1"/>
                          </a:solidFill>
                          <a:latin typeface="Dava Sans" pitchFamily="50" charset="0"/>
                        </a:rPr>
                        <a:t>let html = el.innerHTML</a:t>
                      </a:r>
                    </a:p>
                  </a:txBody>
                  <a:tcPr anchor="ctr"/>
                </a:tc>
                <a:extLst>
                  <a:ext uri="{0D108BD9-81ED-4DB2-BD59-A6C34878D82A}">
                    <a16:rowId xmlns:a16="http://schemas.microsoft.com/office/drawing/2014/main" val="4163040224"/>
                  </a:ext>
                </a:extLst>
              </a:tr>
            </a:tbl>
          </a:graphicData>
        </a:graphic>
      </p:graphicFrame>
      <p:sp>
        <p:nvSpPr>
          <p:cNvPr id="8" name="TextBox 7">
            <a:extLst>
              <a:ext uri="{FF2B5EF4-FFF2-40B4-BE49-F238E27FC236}">
                <a16:creationId xmlns:a16="http://schemas.microsoft.com/office/drawing/2014/main" id="{ABD5D1A9-34DB-C862-78ED-0AAA6DC4A245}"/>
              </a:ext>
            </a:extLst>
          </p:cNvPr>
          <p:cNvSpPr txBox="1"/>
          <p:nvPr/>
        </p:nvSpPr>
        <p:spPr>
          <a:xfrm>
            <a:off x="316992" y="943918"/>
            <a:ext cx="6094476" cy="369332"/>
          </a:xfrm>
          <a:prstGeom prst="rect">
            <a:avLst/>
          </a:prstGeom>
          <a:noFill/>
        </p:spPr>
        <p:txBody>
          <a:bodyPr wrap="square">
            <a:spAutoFit/>
          </a:bodyPr>
          <a:lstStyle/>
          <a:p>
            <a:r>
              <a:rPr lang="en-US" b="1" dirty="0">
                <a:solidFill>
                  <a:schemeClr val="bg1"/>
                </a:solidFill>
                <a:latin typeface="Dava Sans" pitchFamily="50" charset="0"/>
              </a:rPr>
              <a:t>🔤 Content</a:t>
            </a:r>
          </a:p>
        </p:txBody>
      </p:sp>
      <p:graphicFrame>
        <p:nvGraphicFramePr>
          <p:cNvPr id="9" name="Table 8">
            <a:extLst>
              <a:ext uri="{FF2B5EF4-FFF2-40B4-BE49-F238E27FC236}">
                <a16:creationId xmlns:a16="http://schemas.microsoft.com/office/drawing/2014/main" id="{6B290971-02B7-FE03-319E-8E112685607E}"/>
              </a:ext>
            </a:extLst>
          </p:cNvPr>
          <p:cNvGraphicFramePr>
            <a:graphicFrameLocks noGrp="1"/>
          </p:cNvGraphicFramePr>
          <p:nvPr>
            <p:extLst>
              <p:ext uri="{D42A27DB-BD31-4B8C-83A1-F6EECF244321}">
                <p14:modId xmlns:p14="http://schemas.microsoft.com/office/powerpoint/2010/main" val="3987288915"/>
              </p:ext>
            </p:extLst>
          </p:nvPr>
        </p:nvGraphicFramePr>
        <p:xfrm>
          <a:off x="445008" y="4306324"/>
          <a:ext cx="10515600" cy="2175510"/>
        </p:xfrm>
        <a:graphic>
          <a:graphicData uri="http://schemas.openxmlformats.org/drawingml/2006/table">
            <a:tbl>
              <a:tblPr>
                <a:tableStyleId>{5DA37D80-6434-44D0-A028-1B22A696006F}</a:tableStyleId>
              </a:tblPr>
              <a:tblGrid>
                <a:gridCol w="5257800">
                  <a:extLst>
                    <a:ext uri="{9D8B030D-6E8A-4147-A177-3AD203B41FA5}">
                      <a16:colId xmlns:a16="http://schemas.microsoft.com/office/drawing/2014/main" val="1884530285"/>
                    </a:ext>
                  </a:extLst>
                </a:gridCol>
                <a:gridCol w="5257800">
                  <a:extLst>
                    <a:ext uri="{9D8B030D-6E8A-4147-A177-3AD203B41FA5}">
                      <a16:colId xmlns:a16="http://schemas.microsoft.com/office/drawing/2014/main" val="619351950"/>
                    </a:ext>
                  </a:extLst>
                </a:gridCol>
              </a:tblGrid>
              <a:tr h="0">
                <a:tc>
                  <a:txBody>
                    <a:bodyPr/>
                    <a:lstStyle/>
                    <a:p>
                      <a:pPr algn="ctr">
                        <a:lnSpc>
                          <a:spcPct val="150000"/>
                        </a:lnSpc>
                        <a:buNone/>
                      </a:pPr>
                      <a:r>
                        <a:rPr lang="en-US" b="1" dirty="0">
                          <a:solidFill>
                            <a:schemeClr val="bg1"/>
                          </a:solidFill>
                          <a:latin typeface="Dava Sans" pitchFamily="50" charset="0"/>
                        </a:rPr>
                        <a:t>Task</a:t>
                      </a:r>
                    </a:p>
                  </a:txBody>
                  <a:tcPr anchor="ctr">
                    <a:solidFill>
                      <a:schemeClr val="accent1"/>
                    </a:solidFill>
                  </a:tcPr>
                </a:tc>
                <a:tc>
                  <a:txBody>
                    <a:bodyPr/>
                    <a:lstStyle/>
                    <a:p>
                      <a:pPr algn="ctr">
                        <a:lnSpc>
                          <a:spcPct val="150000"/>
                        </a:lnSpc>
                        <a:buNone/>
                      </a:pPr>
                      <a:r>
                        <a:rPr lang="en-US" b="1" dirty="0">
                          <a:solidFill>
                            <a:schemeClr val="bg1"/>
                          </a:solidFill>
                          <a:latin typeface="Dava Sans" pitchFamily="50" charset="0"/>
                        </a:rPr>
                        <a:t>Code Example</a:t>
                      </a:r>
                    </a:p>
                  </a:txBody>
                  <a:tcPr anchor="ctr">
                    <a:solidFill>
                      <a:schemeClr val="accent1"/>
                    </a:solidFill>
                  </a:tcPr>
                </a:tc>
                <a:extLst>
                  <a:ext uri="{0D108BD9-81ED-4DB2-BD59-A6C34878D82A}">
                    <a16:rowId xmlns:a16="http://schemas.microsoft.com/office/drawing/2014/main" val="1083126708"/>
                  </a:ext>
                </a:extLst>
              </a:tr>
              <a:tr h="0">
                <a:tc>
                  <a:txBody>
                    <a:bodyPr/>
                    <a:lstStyle/>
                    <a:p>
                      <a:pPr algn="ctr">
                        <a:lnSpc>
                          <a:spcPct val="150000"/>
                        </a:lnSpc>
                        <a:buNone/>
                      </a:pPr>
                      <a:r>
                        <a:rPr lang="en-US" sz="1600">
                          <a:solidFill>
                            <a:schemeClr val="bg1"/>
                          </a:solidFill>
                          <a:latin typeface="Dava Sans" pitchFamily="50" charset="0"/>
                        </a:rPr>
                        <a:t>Set style</a:t>
                      </a:r>
                    </a:p>
                  </a:txBody>
                  <a:tcPr anchor="ctr"/>
                </a:tc>
                <a:tc>
                  <a:txBody>
                    <a:bodyPr/>
                    <a:lstStyle/>
                    <a:p>
                      <a:pPr algn="ctr">
                        <a:lnSpc>
                          <a:spcPct val="150000"/>
                        </a:lnSpc>
                        <a:buNone/>
                      </a:pPr>
                      <a:r>
                        <a:rPr lang="en-US" sz="1600" dirty="0">
                          <a:solidFill>
                            <a:schemeClr val="bg1"/>
                          </a:solidFill>
                          <a:latin typeface="Dava Sans" pitchFamily="50" charset="0"/>
                        </a:rPr>
                        <a:t>el.style.color = "red"</a:t>
                      </a:r>
                    </a:p>
                  </a:txBody>
                  <a:tcPr anchor="ctr"/>
                </a:tc>
                <a:extLst>
                  <a:ext uri="{0D108BD9-81ED-4DB2-BD59-A6C34878D82A}">
                    <a16:rowId xmlns:a16="http://schemas.microsoft.com/office/drawing/2014/main" val="4061221536"/>
                  </a:ext>
                </a:extLst>
              </a:tr>
              <a:tr h="0">
                <a:tc>
                  <a:txBody>
                    <a:bodyPr/>
                    <a:lstStyle/>
                    <a:p>
                      <a:pPr algn="ctr">
                        <a:lnSpc>
                          <a:spcPct val="150000"/>
                        </a:lnSpc>
                        <a:buNone/>
                      </a:pPr>
                      <a:r>
                        <a:rPr lang="en-US" sz="1600" dirty="0">
                          <a:solidFill>
                            <a:schemeClr val="bg1"/>
                          </a:solidFill>
                          <a:latin typeface="Dava Sans" pitchFamily="50" charset="0"/>
                        </a:rPr>
                        <a:t>Add class</a:t>
                      </a:r>
                    </a:p>
                  </a:txBody>
                  <a:tcPr anchor="ctr"/>
                </a:tc>
                <a:tc>
                  <a:txBody>
                    <a:bodyPr/>
                    <a:lstStyle/>
                    <a:p>
                      <a:pPr algn="ctr">
                        <a:lnSpc>
                          <a:spcPct val="150000"/>
                        </a:lnSpc>
                        <a:buNone/>
                      </a:pPr>
                      <a:r>
                        <a:rPr lang="en-US" sz="1600">
                          <a:solidFill>
                            <a:schemeClr val="bg1"/>
                          </a:solidFill>
                          <a:latin typeface="Dava Sans" pitchFamily="50" charset="0"/>
                        </a:rPr>
                        <a:t>el.classList.add("highlight")</a:t>
                      </a:r>
                    </a:p>
                  </a:txBody>
                  <a:tcPr anchor="ctr"/>
                </a:tc>
                <a:extLst>
                  <a:ext uri="{0D108BD9-81ED-4DB2-BD59-A6C34878D82A}">
                    <a16:rowId xmlns:a16="http://schemas.microsoft.com/office/drawing/2014/main" val="1869171317"/>
                  </a:ext>
                </a:extLst>
              </a:tr>
              <a:tr h="0">
                <a:tc>
                  <a:txBody>
                    <a:bodyPr/>
                    <a:lstStyle/>
                    <a:p>
                      <a:pPr algn="ctr">
                        <a:lnSpc>
                          <a:spcPct val="150000"/>
                        </a:lnSpc>
                        <a:buNone/>
                      </a:pPr>
                      <a:r>
                        <a:rPr lang="en-US" sz="1600" dirty="0">
                          <a:solidFill>
                            <a:schemeClr val="bg1"/>
                          </a:solidFill>
                          <a:latin typeface="Dava Sans" pitchFamily="50" charset="0"/>
                        </a:rPr>
                        <a:t>Remove class</a:t>
                      </a:r>
                    </a:p>
                  </a:txBody>
                  <a:tcPr anchor="ctr"/>
                </a:tc>
                <a:tc>
                  <a:txBody>
                    <a:bodyPr/>
                    <a:lstStyle/>
                    <a:p>
                      <a:pPr algn="ctr">
                        <a:lnSpc>
                          <a:spcPct val="150000"/>
                        </a:lnSpc>
                        <a:buNone/>
                      </a:pPr>
                      <a:r>
                        <a:rPr lang="en-US" sz="1600">
                          <a:solidFill>
                            <a:schemeClr val="bg1"/>
                          </a:solidFill>
                          <a:latin typeface="Dava Sans" pitchFamily="50" charset="0"/>
                        </a:rPr>
                        <a:t>el.classList.remove("active")</a:t>
                      </a:r>
                    </a:p>
                  </a:txBody>
                  <a:tcPr anchor="ctr"/>
                </a:tc>
                <a:extLst>
                  <a:ext uri="{0D108BD9-81ED-4DB2-BD59-A6C34878D82A}">
                    <a16:rowId xmlns:a16="http://schemas.microsoft.com/office/drawing/2014/main" val="47759314"/>
                  </a:ext>
                </a:extLst>
              </a:tr>
              <a:tr h="0">
                <a:tc>
                  <a:txBody>
                    <a:bodyPr/>
                    <a:lstStyle/>
                    <a:p>
                      <a:pPr algn="ctr">
                        <a:lnSpc>
                          <a:spcPct val="150000"/>
                        </a:lnSpc>
                        <a:buNone/>
                      </a:pPr>
                      <a:r>
                        <a:rPr lang="en-US" sz="1600">
                          <a:solidFill>
                            <a:schemeClr val="bg1"/>
                          </a:solidFill>
                          <a:latin typeface="Dava Sans" pitchFamily="50" charset="0"/>
                        </a:rPr>
                        <a:t>Toggle class</a:t>
                      </a:r>
                    </a:p>
                  </a:txBody>
                  <a:tcPr anchor="ctr"/>
                </a:tc>
                <a:tc>
                  <a:txBody>
                    <a:bodyPr/>
                    <a:lstStyle/>
                    <a:p>
                      <a:pPr algn="ctr">
                        <a:lnSpc>
                          <a:spcPct val="150000"/>
                        </a:lnSpc>
                        <a:buNone/>
                      </a:pPr>
                      <a:r>
                        <a:rPr lang="en-US" sz="1600" dirty="0">
                          <a:solidFill>
                            <a:schemeClr val="bg1"/>
                          </a:solidFill>
                          <a:latin typeface="Dava Sans" pitchFamily="50" charset="0"/>
                        </a:rPr>
                        <a:t>el.classList.toggle("active")</a:t>
                      </a:r>
                    </a:p>
                  </a:txBody>
                  <a:tcPr anchor="ctr"/>
                </a:tc>
                <a:extLst>
                  <a:ext uri="{0D108BD9-81ED-4DB2-BD59-A6C34878D82A}">
                    <a16:rowId xmlns:a16="http://schemas.microsoft.com/office/drawing/2014/main" val="3021299610"/>
                  </a:ext>
                </a:extLst>
              </a:tr>
            </a:tbl>
          </a:graphicData>
        </a:graphic>
      </p:graphicFrame>
      <p:sp>
        <p:nvSpPr>
          <p:cNvPr id="11" name="TextBox 10">
            <a:extLst>
              <a:ext uri="{FF2B5EF4-FFF2-40B4-BE49-F238E27FC236}">
                <a16:creationId xmlns:a16="http://schemas.microsoft.com/office/drawing/2014/main" id="{DB417711-AE39-E63B-962A-4AE778D58072}"/>
              </a:ext>
            </a:extLst>
          </p:cNvPr>
          <p:cNvSpPr txBox="1"/>
          <p:nvPr/>
        </p:nvSpPr>
        <p:spPr>
          <a:xfrm>
            <a:off x="445008" y="3833171"/>
            <a:ext cx="6094476" cy="369332"/>
          </a:xfrm>
          <a:prstGeom prst="rect">
            <a:avLst/>
          </a:prstGeom>
          <a:noFill/>
        </p:spPr>
        <p:txBody>
          <a:bodyPr wrap="square">
            <a:spAutoFit/>
          </a:bodyPr>
          <a:lstStyle/>
          <a:p>
            <a:r>
              <a:rPr lang="en-US" b="1" dirty="0">
                <a:solidFill>
                  <a:schemeClr val="bg1"/>
                </a:solidFill>
                <a:latin typeface="Dava Sans" pitchFamily="50" charset="0"/>
              </a:rPr>
              <a:t>🎨 Styling</a:t>
            </a:r>
          </a:p>
        </p:txBody>
      </p:sp>
    </p:spTree>
    <p:extLst>
      <p:ext uri="{BB962C8B-B14F-4D97-AF65-F5344CB8AC3E}">
        <p14:creationId xmlns:p14="http://schemas.microsoft.com/office/powerpoint/2010/main" val="2080529151"/>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D8E37F-1D1F-DCBC-7263-CE07694509AD}"/>
              </a:ext>
            </a:extLst>
          </p:cNvPr>
          <p:cNvGraphicFramePr>
            <a:graphicFrameLocks noGrp="1"/>
          </p:cNvGraphicFramePr>
          <p:nvPr>
            <p:extLst>
              <p:ext uri="{D42A27DB-BD31-4B8C-83A1-F6EECF244321}">
                <p14:modId xmlns:p14="http://schemas.microsoft.com/office/powerpoint/2010/main" val="728361480"/>
              </p:ext>
            </p:extLst>
          </p:nvPr>
        </p:nvGraphicFramePr>
        <p:xfrm>
          <a:off x="545592" y="947198"/>
          <a:ext cx="10515600" cy="1748790"/>
        </p:xfrm>
        <a:graphic>
          <a:graphicData uri="http://schemas.openxmlformats.org/drawingml/2006/table">
            <a:tbl>
              <a:tblPr>
                <a:tableStyleId>{5DA37D80-6434-44D0-A028-1B22A696006F}</a:tableStyleId>
              </a:tblPr>
              <a:tblGrid>
                <a:gridCol w="5257800">
                  <a:extLst>
                    <a:ext uri="{9D8B030D-6E8A-4147-A177-3AD203B41FA5}">
                      <a16:colId xmlns:a16="http://schemas.microsoft.com/office/drawing/2014/main" val="2203166217"/>
                    </a:ext>
                  </a:extLst>
                </a:gridCol>
                <a:gridCol w="5257800">
                  <a:extLst>
                    <a:ext uri="{9D8B030D-6E8A-4147-A177-3AD203B41FA5}">
                      <a16:colId xmlns:a16="http://schemas.microsoft.com/office/drawing/2014/main" val="1288136232"/>
                    </a:ext>
                  </a:extLst>
                </a:gridCol>
              </a:tblGrid>
              <a:tr h="0">
                <a:tc>
                  <a:txBody>
                    <a:bodyPr/>
                    <a:lstStyle/>
                    <a:p>
                      <a:pPr algn="ctr">
                        <a:lnSpc>
                          <a:spcPct val="150000"/>
                        </a:lnSpc>
                        <a:buNone/>
                      </a:pPr>
                      <a:r>
                        <a:rPr lang="en-US" b="1" dirty="0">
                          <a:solidFill>
                            <a:schemeClr val="bg1"/>
                          </a:solidFill>
                          <a:latin typeface="Dava Sans" pitchFamily="50" charset="0"/>
                        </a:rPr>
                        <a:t>Task</a:t>
                      </a:r>
                    </a:p>
                  </a:txBody>
                  <a:tcPr anchor="ctr">
                    <a:solidFill>
                      <a:schemeClr val="accent1"/>
                    </a:solidFill>
                  </a:tcPr>
                </a:tc>
                <a:tc>
                  <a:txBody>
                    <a:bodyPr/>
                    <a:lstStyle/>
                    <a:p>
                      <a:pPr algn="ctr">
                        <a:lnSpc>
                          <a:spcPct val="150000"/>
                        </a:lnSpc>
                        <a:buNone/>
                      </a:pPr>
                      <a:r>
                        <a:rPr lang="en-US" b="1" dirty="0">
                          <a:solidFill>
                            <a:schemeClr val="bg1"/>
                          </a:solidFill>
                          <a:latin typeface="Dava Sans" pitchFamily="50" charset="0"/>
                        </a:rPr>
                        <a:t>Code Example</a:t>
                      </a:r>
                    </a:p>
                  </a:txBody>
                  <a:tcPr anchor="ctr">
                    <a:solidFill>
                      <a:schemeClr val="accent1"/>
                    </a:solidFill>
                  </a:tcPr>
                </a:tc>
                <a:extLst>
                  <a:ext uri="{0D108BD9-81ED-4DB2-BD59-A6C34878D82A}">
                    <a16:rowId xmlns:a16="http://schemas.microsoft.com/office/drawing/2014/main" val="1446582868"/>
                  </a:ext>
                </a:extLst>
              </a:tr>
              <a:tr h="0">
                <a:tc>
                  <a:txBody>
                    <a:bodyPr/>
                    <a:lstStyle/>
                    <a:p>
                      <a:pPr algn="ctr">
                        <a:lnSpc>
                          <a:spcPct val="150000"/>
                        </a:lnSpc>
                        <a:buNone/>
                      </a:pPr>
                      <a:r>
                        <a:rPr lang="en-US" sz="1600">
                          <a:solidFill>
                            <a:schemeClr val="bg1"/>
                          </a:solidFill>
                          <a:latin typeface="Dava Sans" pitchFamily="50" charset="0"/>
                        </a:rPr>
                        <a:t>Get attribute</a:t>
                      </a:r>
                    </a:p>
                  </a:txBody>
                  <a:tcPr anchor="ctr"/>
                </a:tc>
                <a:tc>
                  <a:txBody>
                    <a:bodyPr/>
                    <a:lstStyle/>
                    <a:p>
                      <a:pPr algn="ctr">
                        <a:lnSpc>
                          <a:spcPct val="150000"/>
                        </a:lnSpc>
                        <a:buNone/>
                      </a:pPr>
                      <a:r>
                        <a:rPr lang="en-US" sz="1600" dirty="0">
                          <a:solidFill>
                            <a:schemeClr val="bg1"/>
                          </a:solidFill>
                          <a:latin typeface="Dava Sans" pitchFamily="50" charset="0"/>
                        </a:rPr>
                        <a:t>el.getAttribute("</a:t>
                      </a:r>
                      <a:r>
                        <a:rPr lang="en-US" sz="1600" dirty="0" err="1">
                          <a:solidFill>
                            <a:schemeClr val="bg1"/>
                          </a:solidFill>
                          <a:latin typeface="Dava Sans" pitchFamily="50" charset="0"/>
                        </a:rPr>
                        <a:t>href</a:t>
                      </a:r>
                      <a:r>
                        <a:rPr lang="en-US" sz="1600" dirty="0">
                          <a:solidFill>
                            <a:schemeClr val="bg1"/>
                          </a:solidFill>
                          <a:latin typeface="Dava Sans" pitchFamily="50" charset="0"/>
                        </a:rPr>
                        <a:t>")</a:t>
                      </a:r>
                    </a:p>
                  </a:txBody>
                  <a:tcPr anchor="ctr"/>
                </a:tc>
                <a:extLst>
                  <a:ext uri="{0D108BD9-81ED-4DB2-BD59-A6C34878D82A}">
                    <a16:rowId xmlns:a16="http://schemas.microsoft.com/office/drawing/2014/main" val="710523807"/>
                  </a:ext>
                </a:extLst>
              </a:tr>
              <a:tr h="0">
                <a:tc>
                  <a:txBody>
                    <a:bodyPr/>
                    <a:lstStyle/>
                    <a:p>
                      <a:pPr algn="ctr">
                        <a:lnSpc>
                          <a:spcPct val="150000"/>
                        </a:lnSpc>
                        <a:buNone/>
                      </a:pPr>
                      <a:r>
                        <a:rPr lang="en-US" sz="1600">
                          <a:solidFill>
                            <a:schemeClr val="bg1"/>
                          </a:solidFill>
                          <a:latin typeface="Dava Sans" pitchFamily="50" charset="0"/>
                        </a:rPr>
                        <a:t>Set attribute</a:t>
                      </a:r>
                    </a:p>
                  </a:txBody>
                  <a:tcPr anchor="ctr"/>
                </a:tc>
                <a:tc>
                  <a:txBody>
                    <a:bodyPr/>
                    <a:lstStyle/>
                    <a:p>
                      <a:pPr algn="ctr">
                        <a:lnSpc>
                          <a:spcPct val="150000"/>
                        </a:lnSpc>
                        <a:buNone/>
                      </a:pPr>
                      <a:r>
                        <a:rPr lang="fr-FR" sz="1600">
                          <a:solidFill>
                            <a:schemeClr val="bg1"/>
                          </a:solidFill>
                          <a:latin typeface="Dava Sans" pitchFamily="50" charset="0"/>
                        </a:rPr>
                        <a:t>el.setAttribute("src", "image.jpg")</a:t>
                      </a:r>
                    </a:p>
                  </a:txBody>
                  <a:tcPr anchor="ctr"/>
                </a:tc>
                <a:extLst>
                  <a:ext uri="{0D108BD9-81ED-4DB2-BD59-A6C34878D82A}">
                    <a16:rowId xmlns:a16="http://schemas.microsoft.com/office/drawing/2014/main" val="4036368804"/>
                  </a:ext>
                </a:extLst>
              </a:tr>
              <a:tr h="0">
                <a:tc>
                  <a:txBody>
                    <a:bodyPr/>
                    <a:lstStyle/>
                    <a:p>
                      <a:pPr algn="ctr">
                        <a:lnSpc>
                          <a:spcPct val="150000"/>
                        </a:lnSpc>
                        <a:buNone/>
                      </a:pPr>
                      <a:r>
                        <a:rPr lang="en-US" sz="1600">
                          <a:solidFill>
                            <a:schemeClr val="bg1"/>
                          </a:solidFill>
                          <a:latin typeface="Dava Sans" pitchFamily="50" charset="0"/>
                        </a:rPr>
                        <a:t>Remove attribute</a:t>
                      </a:r>
                    </a:p>
                  </a:txBody>
                  <a:tcPr anchor="ctr"/>
                </a:tc>
                <a:tc>
                  <a:txBody>
                    <a:bodyPr/>
                    <a:lstStyle/>
                    <a:p>
                      <a:pPr algn="ctr">
                        <a:lnSpc>
                          <a:spcPct val="150000"/>
                        </a:lnSpc>
                        <a:buNone/>
                      </a:pPr>
                      <a:r>
                        <a:rPr lang="en-US" sz="1600" dirty="0">
                          <a:solidFill>
                            <a:schemeClr val="bg1"/>
                          </a:solidFill>
                          <a:latin typeface="Dava Sans" pitchFamily="50" charset="0"/>
                        </a:rPr>
                        <a:t>el.removeAttribute("disabled")</a:t>
                      </a:r>
                    </a:p>
                  </a:txBody>
                  <a:tcPr anchor="ctr"/>
                </a:tc>
                <a:extLst>
                  <a:ext uri="{0D108BD9-81ED-4DB2-BD59-A6C34878D82A}">
                    <a16:rowId xmlns:a16="http://schemas.microsoft.com/office/drawing/2014/main" val="977780347"/>
                  </a:ext>
                </a:extLst>
              </a:tr>
            </a:tbl>
          </a:graphicData>
        </a:graphic>
      </p:graphicFrame>
      <p:sp>
        <p:nvSpPr>
          <p:cNvPr id="4" name="TextBox 3">
            <a:extLst>
              <a:ext uri="{FF2B5EF4-FFF2-40B4-BE49-F238E27FC236}">
                <a16:creationId xmlns:a16="http://schemas.microsoft.com/office/drawing/2014/main" id="{DDA03E26-42DD-C637-B871-424B23399B19}"/>
              </a:ext>
            </a:extLst>
          </p:cNvPr>
          <p:cNvSpPr txBox="1"/>
          <p:nvPr/>
        </p:nvSpPr>
        <p:spPr>
          <a:xfrm>
            <a:off x="377190" y="373118"/>
            <a:ext cx="6094476" cy="369332"/>
          </a:xfrm>
          <a:prstGeom prst="rect">
            <a:avLst/>
          </a:prstGeom>
          <a:noFill/>
        </p:spPr>
        <p:txBody>
          <a:bodyPr wrap="square">
            <a:spAutoFit/>
          </a:bodyPr>
          <a:lstStyle/>
          <a:p>
            <a:r>
              <a:rPr lang="en-US" b="1" dirty="0">
                <a:latin typeface="Dava Sans" pitchFamily="50" charset="0"/>
              </a:rPr>
              <a:t>⚙️ </a:t>
            </a:r>
            <a:r>
              <a:rPr lang="en-US" b="1" dirty="0">
                <a:solidFill>
                  <a:schemeClr val="bg1"/>
                </a:solidFill>
                <a:latin typeface="Dava Sans" pitchFamily="50" charset="0"/>
              </a:rPr>
              <a:t>Attributes</a:t>
            </a:r>
          </a:p>
        </p:txBody>
      </p:sp>
      <p:sp>
        <p:nvSpPr>
          <p:cNvPr id="6" name="TextBox 5">
            <a:extLst>
              <a:ext uri="{FF2B5EF4-FFF2-40B4-BE49-F238E27FC236}">
                <a16:creationId xmlns:a16="http://schemas.microsoft.com/office/drawing/2014/main" id="{355BBD8E-B0D3-64AB-4A1A-F99268F24119}"/>
              </a:ext>
            </a:extLst>
          </p:cNvPr>
          <p:cNvSpPr txBox="1"/>
          <p:nvPr/>
        </p:nvSpPr>
        <p:spPr>
          <a:xfrm>
            <a:off x="477774" y="3244334"/>
            <a:ext cx="6094476" cy="369332"/>
          </a:xfrm>
          <a:prstGeom prst="rect">
            <a:avLst/>
          </a:prstGeom>
          <a:noFill/>
        </p:spPr>
        <p:txBody>
          <a:bodyPr wrap="square">
            <a:spAutoFit/>
          </a:bodyPr>
          <a:lstStyle/>
          <a:p>
            <a:r>
              <a:rPr lang="en-US" b="1" dirty="0">
                <a:solidFill>
                  <a:schemeClr val="bg1"/>
                </a:solidFill>
                <a:latin typeface="Dava Sans" pitchFamily="50" charset="0"/>
              </a:rPr>
              <a:t>🧱 Creating &amp; Modifying Elements</a:t>
            </a:r>
          </a:p>
        </p:txBody>
      </p:sp>
      <p:graphicFrame>
        <p:nvGraphicFramePr>
          <p:cNvPr id="7" name="Table 6">
            <a:extLst>
              <a:ext uri="{FF2B5EF4-FFF2-40B4-BE49-F238E27FC236}">
                <a16:creationId xmlns:a16="http://schemas.microsoft.com/office/drawing/2014/main" id="{19B9D2FF-40B5-AC30-9EAD-46A189D607E3}"/>
              </a:ext>
            </a:extLst>
          </p:cNvPr>
          <p:cNvGraphicFramePr>
            <a:graphicFrameLocks noGrp="1"/>
          </p:cNvGraphicFramePr>
          <p:nvPr>
            <p:extLst>
              <p:ext uri="{D42A27DB-BD31-4B8C-83A1-F6EECF244321}">
                <p14:modId xmlns:p14="http://schemas.microsoft.com/office/powerpoint/2010/main" val="2067535213"/>
              </p:ext>
            </p:extLst>
          </p:nvPr>
        </p:nvGraphicFramePr>
        <p:xfrm>
          <a:off x="609600" y="3896757"/>
          <a:ext cx="10515600" cy="2602230"/>
        </p:xfrm>
        <a:graphic>
          <a:graphicData uri="http://schemas.openxmlformats.org/drawingml/2006/table">
            <a:tbl>
              <a:tblPr>
                <a:tableStyleId>{5DA37D80-6434-44D0-A028-1B22A696006F}</a:tableStyleId>
              </a:tblPr>
              <a:tblGrid>
                <a:gridCol w="5257800">
                  <a:extLst>
                    <a:ext uri="{9D8B030D-6E8A-4147-A177-3AD203B41FA5}">
                      <a16:colId xmlns:a16="http://schemas.microsoft.com/office/drawing/2014/main" val="2675958314"/>
                    </a:ext>
                  </a:extLst>
                </a:gridCol>
                <a:gridCol w="5257800">
                  <a:extLst>
                    <a:ext uri="{9D8B030D-6E8A-4147-A177-3AD203B41FA5}">
                      <a16:colId xmlns:a16="http://schemas.microsoft.com/office/drawing/2014/main" val="1120809269"/>
                    </a:ext>
                  </a:extLst>
                </a:gridCol>
              </a:tblGrid>
              <a:tr h="0">
                <a:tc>
                  <a:txBody>
                    <a:bodyPr/>
                    <a:lstStyle/>
                    <a:p>
                      <a:pPr algn="ctr">
                        <a:lnSpc>
                          <a:spcPct val="150000"/>
                        </a:lnSpc>
                        <a:buNone/>
                      </a:pPr>
                      <a:r>
                        <a:rPr lang="en-US" b="1" dirty="0">
                          <a:solidFill>
                            <a:schemeClr val="bg1"/>
                          </a:solidFill>
                          <a:latin typeface="Dava Sans" pitchFamily="50" charset="0"/>
                        </a:rPr>
                        <a:t>Task</a:t>
                      </a:r>
                    </a:p>
                  </a:txBody>
                  <a:tcPr anchor="ctr">
                    <a:solidFill>
                      <a:schemeClr val="accent1"/>
                    </a:solidFill>
                  </a:tcPr>
                </a:tc>
                <a:tc>
                  <a:txBody>
                    <a:bodyPr/>
                    <a:lstStyle/>
                    <a:p>
                      <a:pPr algn="ctr">
                        <a:lnSpc>
                          <a:spcPct val="150000"/>
                        </a:lnSpc>
                        <a:buNone/>
                      </a:pPr>
                      <a:r>
                        <a:rPr lang="en-US" b="1" dirty="0">
                          <a:solidFill>
                            <a:schemeClr val="bg1"/>
                          </a:solidFill>
                          <a:latin typeface="Dava Sans" pitchFamily="50" charset="0"/>
                        </a:rPr>
                        <a:t>Code Example</a:t>
                      </a:r>
                    </a:p>
                  </a:txBody>
                  <a:tcPr anchor="ctr">
                    <a:solidFill>
                      <a:schemeClr val="accent1"/>
                    </a:solidFill>
                  </a:tcPr>
                </a:tc>
                <a:extLst>
                  <a:ext uri="{0D108BD9-81ED-4DB2-BD59-A6C34878D82A}">
                    <a16:rowId xmlns:a16="http://schemas.microsoft.com/office/drawing/2014/main" val="192866576"/>
                  </a:ext>
                </a:extLst>
              </a:tr>
              <a:tr h="0">
                <a:tc>
                  <a:txBody>
                    <a:bodyPr/>
                    <a:lstStyle/>
                    <a:p>
                      <a:pPr algn="ctr">
                        <a:lnSpc>
                          <a:spcPct val="150000"/>
                        </a:lnSpc>
                        <a:buNone/>
                      </a:pPr>
                      <a:r>
                        <a:rPr lang="en-US" sz="1600" dirty="0">
                          <a:solidFill>
                            <a:schemeClr val="bg1"/>
                          </a:solidFill>
                          <a:latin typeface="Dava Sans" pitchFamily="50" charset="0"/>
                        </a:rPr>
                        <a:t>Create element</a:t>
                      </a:r>
                    </a:p>
                  </a:txBody>
                  <a:tcPr anchor="ctr"/>
                </a:tc>
                <a:tc>
                  <a:txBody>
                    <a:bodyPr/>
                    <a:lstStyle/>
                    <a:p>
                      <a:pPr algn="ctr">
                        <a:lnSpc>
                          <a:spcPct val="150000"/>
                        </a:lnSpc>
                        <a:buNone/>
                      </a:pPr>
                      <a:r>
                        <a:rPr lang="en-US" sz="1600" dirty="0">
                          <a:solidFill>
                            <a:schemeClr val="bg1"/>
                          </a:solidFill>
                          <a:latin typeface="Dava Sans" pitchFamily="50" charset="0"/>
                        </a:rPr>
                        <a:t>document.createElement("div")</a:t>
                      </a:r>
                    </a:p>
                  </a:txBody>
                  <a:tcPr anchor="ctr"/>
                </a:tc>
                <a:extLst>
                  <a:ext uri="{0D108BD9-81ED-4DB2-BD59-A6C34878D82A}">
                    <a16:rowId xmlns:a16="http://schemas.microsoft.com/office/drawing/2014/main" val="188640772"/>
                  </a:ext>
                </a:extLst>
              </a:tr>
              <a:tr h="0">
                <a:tc>
                  <a:txBody>
                    <a:bodyPr/>
                    <a:lstStyle/>
                    <a:p>
                      <a:pPr algn="ctr">
                        <a:lnSpc>
                          <a:spcPct val="150000"/>
                        </a:lnSpc>
                        <a:buNone/>
                      </a:pPr>
                      <a:r>
                        <a:rPr lang="en-US" sz="1600">
                          <a:solidFill>
                            <a:schemeClr val="bg1"/>
                          </a:solidFill>
                          <a:latin typeface="Dava Sans" pitchFamily="50" charset="0"/>
                        </a:rPr>
                        <a:t>Set content</a:t>
                      </a:r>
                    </a:p>
                  </a:txBody>
                  <a:tcPr anchor="ctr"/>
                </a:tc>
                <a:tc>
                  <a:txBody>
                    <a:bodyPr/>
                    <a:lstStyle/>
                    <a:p>
                      <a:pPr algn="ctr">
                        <a:lnSpc>
                          <a:spcPct val="150000"/>
                        </a:lnSpc>
                        <a:buNone/>
                      </a:pPr>
                      <a:r>
                        <a:rPr lang="en-US" sz="1600" dirty="0">
                          <a:solidFill>
                            <a:schemeClr val="bg1"/>
                          </a:solidFill>
                          <a:latin typeface="Dava Sans" pitchFamily="50" charset="0"/>
                        </a:rPr>
                        <a:t>el.textContent = "New item"</a:t>
                      </a:r>
                    </a:p>
                  </a:txBody>
                  <a:tcPr anchor="ctr"/>
                </a:tc>
                <a:extLst>
                  <a:ext uri="{0D108BD9-81ED-4DB2-BD59-A6C34878D82A}">
                    <a16:rowId xmlns:a16="http://schemas.microsoft.com/office/drawing/2014/main" val="4159436649"/>
                  </a:ext>
                </a:extLst>
              </a:tr>
              <a:tr h="0">
                <a:tc>
                  <a:txBody>
                    <a:bodyPr/>
                    <a:lstStyle/>
                    <a:p>
                      <a:pPr algn="ctr">
                        <a:lnSpc>
                          <a:spcPct val="150000"/>
                        </a:lnSpc>
                        <a:buNone/>
                      </a:pPr>
                      <a:r>
                        <a:rPr lang="en-US" sz="1600">
                          <a:solidFill>
                            <a:schemeClr val="bg1"/>
                          </a:solidFill>
                          <a:latin typeface="Dava Sans" pitchFamily="50" charset="0"/>
                        </a:rPr>
                        <a:t>Append to parent</a:t>
                      </a:r>
                    </a:p>
                  </a:txBody>
                  <a:tcPr anchor="ctr"/>
                </a:tc>
                <a:tc>
                  <a:txBody>
                    <a:bodyPr/>
                    <a:lstStyle/>
                    <a:p>
                      <a:pPr algn="ctr">
                        <a:lnSpc>
                          <a:spcPct val="150000"/>
                        </a:lnSpc>
                        <a:buNone/>
                      </a:pPr>
                      <a:r>
                        <a:rPr lang="en-US" sz="1600" dirty="0">
                          <a:solidFill>
                            <a:schemeClr val="bg1"/>
                          </a:solidFill>
                          <a:latin typeface="Dava Sans" pitchFamily="50" charset="0"/>
                        </a:rPr>
                        <a:t>parent.appendChild(</a:t>
                      </a:r>
                      <a:r>
                        <a:rPr lang="en-US" sz="1600" dirty="0" err="1">
                          <a:solidFill>
                            <a:schemeClr val="bg1"/>
                          </a:solidFill>
                          <a:latin typeface="Dava Sans" pitchFamily="50" charset="0"/>
                        </a:rPr>
                        <a:t>el</a:t>
                      </a:r>
                      <a:r>
                        <a:rPr lang="en-US" sz="1600" dirty="0">
                          <a:solidFill>
                            <a:schemeClr val="bg1"/>
                          </a:solidFill>
                          <a:latin typeface="Dava Sans" pitchFamily="50" charset="0"/>
                        </a:rPr>
                        <a:t>)</a:t>
                      </a:r>
                    </a:p>
                  </a:txBody>
                  <a:tcPr anchor="ctr"/>
                </a:tc>
                <a:extLst>
                  <a:ext uri="{0D108BD9-81ED-4DB2-BD59-A6C34878D82A}">
                    <a16:rowId xmlns:a16="http://schemas.microsoft.com/office/drawing/2014/main" val="3996809500"/>
                  </a:ext>
                </a:extLst>
              </a:tr>
              <a:tr h="0">
                <a:tc>
                  <a:txBody>
                    <a:bodyPr/>
                    <a:lstStyle/>
                    <a:p>
                      <a:pPr algn="ctr">
                        <a:lnSpc>
                          <a:spcPct val="150000"/>
                        </a:lnSpc>
                        <a:buNone/>
                      </a:pPr>
                      <a:r>
                        <a:rPr lang="en-US" sz="1600">
                          <a:solidFill>
                            <a:schemeClr val="bg1"/>
                          </a:solidFill>
                          <a:latin typeface="Dava Sans" pitchFamily="50" charset="0"/>
                        </a:rPr>
                        <a:t>Insert at start</a:t>
                      </a:r>
                    </a:p>
                  </a:txBody>
                  <a:tcPr anchor="ctr"/>
                </a:tc>
                <a:tc>
                  <a:txBody>
                    <a:bodyPr/>
                    <a:lstStyle/>
                    <a:p>
                      <a:pPr algn="ctr">
                        <a:lnSpc>
                          <a:spcPct val="150000"/>
                        </a:lnSpc>
                        <a:buNone/>
                      </a:pPr>
                      <a:r>
                        <a:rPr lang="en-US" sz="1600" dirty="0">
                          <a:solidFill>
                            <a:schemeClr val="bg1"/>
                          </a:solidFill>
                          <a:latin typeface="Dava Sans" pitchFamily="50" charset="0"/>
                        </a:rPr>
                        <a:t>parent.prepend(</a:t>
                      </a:r>
                      <a:r>
                        <a:rPr lang="en-US" sz="1600" dirty="0" err="1">
                          <a:solidFill>
                            <a:schemeClr val="bg1"/>
                          </a:solidFill>
                          <a:latin typeface="Dava Sans" pitchFamily="50" charset="0"/>
                        </a:rPr>
                        <a:t>el</a:t>
                      </a:r>
                      <a:r>
                        <a:rPr lang="en-US" sz="1600" dirty="0">
                          <a:solidFill>
                            <a:schemeClr val="bg1"/>
                          </a:solidFill>
                          <a:latin typeface="Dava Sans" pitchFamily="50" charset="0"/>
                        </a:rPr>
                        <a:t>)</a:t>
                      </a:r>
                    </a:p>
                  </a:txBody>
                  <a:tcPr anchor="ctr"/>
                </a:tc>
                <a:extLst>
                  <a:ext uri="{0D108BD9-81ED-4DB2-BD59-A6C34878D82A}">
                    <a16:rowId xmlns:a16="http://schemas.microsoft.com/office/drawing/2014/main" val="3108332141"/>
                  </a:ext>
                </a:extLst>
              </a:tr>
              <a:tr h="0">
                <a:tc>
                  <a:txBody>
                    <a:bodyPr/>
                    <a:lstStyle/>
                    <a:p>
                      <a:pPr algn="ctr">
                        <a:lnSpc>
                          <a:spcPct val="150000"/>
                        </a:lnSpc>
                        <a:buNone/>
                      </a:pPr>
                      <a:r>
                        <a:rPr lang="en-US" sz="1600">
                          <a:solidFill>
                            <a:schemeClr val="bg1"/>
                          </a:solidFill>
                          <a:latin typeface="Dava Sans" pitchFamily="50" charset="0"/>
                        </a:rPr>
                        <a:t>Remove element</a:t>
                      </a:r>
                    </a:p>
                  </a:txBody>
                  <a:tcPr anchor="ctr"/>
                </a:tc>
                <a:tc>
                  <a:txBody>
                    <a:bodyPr/>
                    <a:lstStyle/>
                    <a:p>
                      <a:pPr algn="ctr">
                        <a:lnSpc>
                          <a:spcPct val="150000"/>
                        </a:lnSpc>
                        <a:buNone/>
                      </a:pPr>
                      <a:r>
                        <a:rPr lang="en-US" sz="1600" dirty="0">
                          <a:solidFill>
                            <a:schemeClr val="bg1"/>
                          </a:solidFill>
                          <a:latin typeface="Dava Sans" pitchFamily="50" charset="0"/>
                        </a:rPr>
                        <a:t>el.remove()</a:t>
                      </a:r>
                    </a:p>
                  </a:txBody>
                  <a:tcPr anchor="ctr"/>
                </a:tc>
                <a:extLst>
                  <a:ext uri="{0D108BD9-81ED-4DB2-BD59-A6C34878D82A}">
                    <a16:rowId xmlns:a16="http://schemas.microsoft.com/office/drawing/2014/main" val="533299865"/>
                  </a:ext>
                </a:extLst>
              </a:tr>
            </a:tbl>
          </a:graphicData>
        </a:graphic>
      </p:graphicFrame>
    </p:spTree>
    <p:extLst>
      <p:ext uri="{BB962C8B-B14F-4D97-AF65-F5344CB8AC3E}">
        <p14:creationId xmlns:p14="http://schemas.microsoft.com/office/powerpoint/2010/main" val="1036048165"/>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A9432D-A8D4-BB44-E338-21EFD4F17F0C}"/>
              </a:ext>
            </a:extLst>
          </p:cNvPr>
          <p:cNvSpPr txBox="1"/>
          <p:nvPr/>
        </p:nvSpPr>
        <p:spPr>
          <a:xfrm>
            <a:off x="194310" y="336542"/>
            <a:ext cx="6094476" cy="646331"/>
          </a:xfrm>
          <a:prstGeom prst="rect">
            <a:avLst/>
          </a:prstGeom>
          <a:noFill/>
        </p:spPr>
        <p:txBody>
          <a:bodyPr wrap="square">
            <a:spAutoFit/>
          </a:bodyPr>
          <a:lstStyle/>
          <a:p>
            <a:r>
              <a:rPr lang="en-US" sz="3600" b="1" dirty="0">
                <a:solidFill>
                  <a:srgbClr val="FF4230"/>
                </a:solidFill>
                <a:latin typeface="Dava Sans" pitchFamily="50" charset="0"/>
              </a:rPr>
              <a:t>Event</a:t>
            </a:r>
            <a:r>
              <a:rPr lang="en-US" sz="3600" b="1" dirty="0">
                <a:solidFill>
                  <a:schemeClr val="bg1"/>
                </a:solidFill>
                <a:latin typeface="Dava Sans" pitchFamily="50" charset="0"/>
              </a:rPr>
              <a:t> Handling</a:t>
            </a:r>
          </a:p>
        </p:txBody>
      </p:sp>
      <p:sp>
        <p:nvSpPr>
          <p:cNvPr id="5" name="TextBox 4">
            <a:extLst>
              <a:ext uri="{FF2B5EF4-FFF2-40B4-BE49-F238E27FC236}">
                <a16:creationId xmlns:a16="http://schemas.microsoft.com/office/drawing/2014/main" id="{895A2DB9-ABB5-FE19-67CD-FECD23D8DB30}"/>
              </a:ext>
            </a:extLst>
          </p:cNvPr>
          <p:cNvSpPr txBox="1"/>
          <p:nvPr/>
        </p:nvSpPr>
        <p:spPr>
          <a:xfrm>
            <a:off x="313182" y="1388125"/>
            <a:ext cx="5438394" cy="2550698"/>
          </a:xfrm>
          <a:prstGeom prst="rect">
            <a:avLst/>
          </a:prstGeom>
          <a:noFill/>
        </p:spPr>
        <p:txBody>
          <a:bodyPr wrap="square">
            <a:spAutoFit/>
          </a:bodyPr>
          <a:lstStyle/>
          <a:p>
            <a:pPr>
              <a:lnSpc>
                <a:spcPct val="150000"/>
              </a:lnSpc>
              <a:buNone/>
            </a:pPr>
            <a:r>
              <a:rPr lang="en-US" dirty="0">
                <a:solidFill>
                  <a:schemeClr val="bg1"/>
                </a:solidFill>
                <a:latin typeface="Dava Sans" pitchFamily="50" charset="0"/>
              </a:rPr>
              <a:t>An </a:t>
            </a:r>
            <a:r>
              <a:rPr lang="en-US" b="1" dirty="0">
                <a:solidFill>
                  <a:srgbClr val="FF4230"/>
                </a:solidFill>
                <a:latin typeface="Dava Sans" pitchFamily="50" charset="0"/>
              </a:rPr>
              <a:t>event</a:t>
            </a:r>
            <a:r>
              <a:rPr lang="en-US" dirty="0">
                <a:solidFill>
                  <a:schemeClr val="bg1"/>
                </a:solidFill>
                <a:latin typeface="Dava Sans" pitchFamily="50" charset="0"/>
              </a:rPr>
              <a:t> = something that happens in the browser.</a:t>
            </a:r>
            <a:br>
              <a:rPr lang="en-US" dirty="0">
                <a:solidFill>
                  <a:schemeClr val="bg1"/>
                </a:solidFill>
                <a:latin typeface="Dava Sans" pitchFamily="50" charset="0"/>
              </a:rPr>
            </a:br>
            <a:r>
              <a:rPr lang="en-US" dirty="0">
                <a:solidFill>
                  <a:schemeClr val="bg1"/>
                </a:solidFill>
                <a:latin typeface="Dava Sans" pitchFamily="50" charset="0"/>
              </a:rPr>
              <a:t>Examples:</a:t>
            </a:r>
          </a:p>
          <a:p>
            <a:pPr>
              <a:lnSpc>
                <a:spcPct val="150000"/>
              </a:lnSpc>
              <a:buFont typeface="Arial" panose="020B0604020202020204" pitchFamily="34" charset="0"/>
              <a:buChar char="•"/>
            </a:pPr>
            <a:r>
              <a:rPr lang="en-US" dirty="0">
                <a:solidFill>
                  <a:schemeClr val="bg1"/>
                </a:solidFill>
                <a:latin typeface="Dava Sans" pitchFamily="50" charset="0"/>
              </a:rPr>
              <a:t>User clicks a button</a:t>
            </a:r>
          </a:p>
          <a:p>
            <a:pPr>
              <a:lnSpc>
                <a:spcPct val="150000"/>
              </a:lnSpc>
              <a:buFont typeface="Arial" panose="020B0604020202020204" pitchFamily="34" charset="0"/>
              <a:buChar char="•"/>
            </a:pPr>
            <a:r>
              <a:rPr lang="en-US" dirty="0">
                <a:solidFill>
                  <a:schemeClr val="bg1"/>
                </a:solidFill>
                <a:latin typeface="Dava Sans" pitchFamily="50" charset="0"/>
              </a:rPr>
              <a:t>Mouse moves</a:t>
            </a:r>
          </a:p>
          <a:p>
            <a:pPr>
              <a:lnSpc>
                <a:spcPct val="150000"/>
              </a:lnSpc>
              <a:buFont typeface="Arial" panose="020B0604020202020204" pitchFamily="34" charset="0"/>
              <a:buChar char="•"/>
            </a:pPr>
            <a:r>
              <a:rPr lang="en-US" dirty="0">
                <a:solidFill>
                  <a:schemeClr val="bg1"/>
                </a:solidFill>
                <a:latin typeface="Dava Sans" pitchFamily="50" charset="0"/>
              </a:rPr>
              <a:t>A key is pressed</a:t>
            </a:r>
          </a:p>
        </p:txBody>
      </p:sp>
      <p:sp>
        <p:nvSpPr>
          <p:cNvPr id="9" name="TextBox 8">
            <a:hlinkClick r:id="rId2"/>
            <a:extLst>
              <a:ext uri="{FF2B5EF4-FFF2-40B4-BE49-F238E27FC236}">
                <a16:creationId xmlns:a16="http://schemas.microsoft.com/office/drawing/2014/main" id="{7F072BA9-EE3C-5077-A2A7-5D6C322A926E}"/>
              </a:ext>
            </a:extLst>
          </p:cNvPr>
          <p:cNvSpPr txBox="1"/>
          <p:nvPr/>
        </p:nvSpPr>
        <p:spPr>
          <a:xfrm>
            <a:off x="216026" y="6336792"/>
            <a:ext cx="8337042" cy="369332"/>
          </a:xfrm>
          <a:prstGeom prst="rect">
            <a:avLst/>
          </a:prstGeom>
          <a:noFill/>
        </p:spPr>
        <p:txBody>
          <a:bodyPr wrap="square">
            <a:spAutoFit/>
          </a:bodyPr>
          <a:lstStyle/>
          <a:p>
            <a:r>
              <a:rPr lang="en-US" dirty="0">
                <a:solidFill>
                  <a:srgbClr val="FF4230"/>
                </a:solidFill>
                <a:latin typeface="Dava Sans" pitchFamily="50" charset="0"/>
                <a:hlinkClick r:id="rId2">
                  <a:extLst>
                    <a:ext uri="{A12FA001-AC4F-418D-AE19-62706E023703}">
                      <ahyp:hlinkClr xmlns:ahyp="http://schemas.microsoft.com/office/drawing/2018/hyperlinkcolor" val="tx"/>
                    </a:ext>
                  </a:extLst>
                </a:hlinkClick>
              </a:rPr>
              <a:t>https://www.w3schools.com/js/js_htmldom_events.asp</a:t>
            </a:r>
            <a:endParaRPr lang="en-US" dirty="0">
              <a:solidFill>
                <a:srgbClr val="FF4230"/>
              </a:solidFill>
              <a:latin typeface="Dava Sans" pitchFamily="50" charset="0"/>
            </a:endParaRPr>
          </a:p>
        </p:txBody>
      </p:sp>
      <p:pic>
        <p:nvPicPr>
          <p:cNvPr id="10" name="Picture 9" descr="A screenshot of a diagram&#10;&#10;AI-generated content may be incorrect.">
            <a:extLst>
              <a:ext uri="{FF2B5EF4-FFF2-40B4-BE49-F238E27FC236}">
                <a16:creationId xmlns:a16="http://schemas.microsoft.com/office/drawing/2014/main" id="{7F7EC0E0-82A0-960B-9CA9-5F4DC1B6529F}"/>
              </a:ext>
            </a:extLst>
          </p:cNvPr>
          <p:cNvPicPr>
            <a:picLocks noChangeAspect="1"/>
          </p:cNvPicPr>
          <p:nvPr/>
        </p:nvPicPr>
        <p:blipFill>
          <a:blip r:embed="rId3"/>
          <a:stretch>
            <a:fillRect/>
          </a:stretch>
        </p:blipFill>
        <p:spPr>
          <a:xfrm>
            <a:off x="5379720" y="1079615"/>
            <a:ext cx="6711696" cy="3018168"/>
          </a:xfrm>
          <a:prstGeom prst="rect">
            <a:avLst/>
          </a:prstGeom>
          <a:effectLst>
            <a:outerShdw blurRad="50800" dist="38100" dir="5400000" algn="t" rotWithShape="0">
              <a:prstClr val="black">
                <a:alpha val="40000"/>
              </a:prstClr>
            </a:outerShdw>
          </a:effectLst>
        </p:spPr>
      </p:pic>
      <p:graphicFrame>
        <p:nvGraphicFramePr>
          <p:cNvPr id="12" name="TextBox 6">
            <a:extLst>
              <a:ext uri="{FF2B5EF4-FFF2-40B4-BE49-F238E27FC236}">
                <a16:creationId xmlns:a16="http://schemas.microsoft.com/office/drawing/2014/main" id="{3CFAF279-CA05-8C74-59FE-E2F4FE40E350}"/>
              </a:ext>
            </a:extLst>
          </p:cNvPr>
          <p:cNvGraphicFramePr/>
          <p:nvPr>
            <p:extLst>
              <p:ext uri="{D42A27DB-BD31-4B8C-83A1-F6EECF244321}">
                <p14:modId xmlns:p14="http://schemas.microsoft.com/office/powerpoint/2010/main" val="1622009525"/>
              </p:ext>
            </p:extLst>
          </p:nvPr>
        </p:nvGraphicFramePr>
        <p:xfrm>
          <a:off x="216026" y="4194526"/>
          <a:ext cx="11790045" cy="21422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79508497"/>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2389</TotalTime>
  <Words>1554</Words>
  <Application>Microsoft Office PowerPoint</Application>
  <PresentationFormat>Widescreen</PresentationFormat>
  <Paragraphs>273</Paragraphs>
  <Slides>20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Dava Sans</vt:lpstr>
      <vt:lpstr>Dava Sans Med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Busanahalli Ravindra, Chandu</dc:creator>
  <cp:lastModifiedBy>Busanahalli Ravindra, Chandu</cp:lastModifiedBy>
  <cp:revision>1</cp:revision>
  <dcterms:created xsi:type="dcterms:W3CDTF">2025-09-06T08:53:27Z</dcterms:created>
  <dcterms:modified xsi:type="dcterms:W3CDTF">2025-09-08T23:51:29Z</dcterms:modified>
</cp:coreProperties>
</file>