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webextensions/webextension4.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3" r:id="rId2"/>
  </p:sldMasterIdLst>
  <p:notesMasterIdLst>
    <p:notesMasterId r:id="rId29"/>
  </p:notesMasterIdLst>
  <p:sldIdLst>
    <p:sldId id="259" r:id="rId3"/>
    <p:sldId id="449" r:id="rId4"/>
    <p:sldId id="260" r:id="rId5"/>
    <p:sldId id="261" r:id="rId6"/>
    <p:sldId id="262" r:id="rId7"/>
    <p:sldId id="263" r:id="rId8"/>
    <p:sldId id="264" r:id="rId9"/>
    <p:sldId id="265" r:id="rId10"/>
    <p:sldId id="377" r:id="rId11"/>
    <p:sldId id="378" r:id="rId12"/>
    <p:sldId id="447" r:id="rId13"/>
    <p:sldId id="379" r:id="rId14"/>
    <p:sldId id="276" r:id="rId15"/>
    <p:sldId id="446" r:id="rId16"/>
    <p:sldId id="380" r:id="rId17"/>
    <p:sldId id="381" r:id="rId18"/>
    <p:sldId id="391" r:id="rId19"/>
    <p:sldId id="448" r:id="rId20"/>
    <p:sldId id="382" r:id="rId21"/>
    <p:sldId id="393" r:id="rId22"/>
    <p:sldId id="450" r:id="rId23"/>
    <p:sldId id="392" r:id="rId24"/>
    <p:sldId id="394" r:id="rId25"/>
    <p:sldId id="451" r:id="rId26"/>
    <p:sldId id="452" r:id="rId27"/>
    <p:sldId id="3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2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1FD93E7-C3DC-4578-9726-B45BDAE9AD2F}" v="259" dt="2025-09-08T02:35:47.2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0" d="100"/>
          <a:sy n="70" d="100"/>
        </p:scale>
        <p:origin x="53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sanahalli Ravindra, Chandu" userId="204bb649-37ac-4aea-a87f-9cc4c7ec101b" providerId="ADAL" clId="{91FD93E7-C3DC-4578-9726-B45BDAE9AD2F}"/>
    <pc:docChg chg="undo redo custSel addSld delSld modSld sldOrd">
      <pc:chgData name="Busanahalli Ravindra, Chandu" userId="204bb649-37ac-4aea-a87f-9cc4c7ec101b" providerId="ADAL" clId="{91FD93E7-C3DC-4578-9726-B45BDAE9AD2F}" dt="2025-08-26T10:40:03.261" v="1801" actId="207"/>
      <pc:docMkLst>
        <pc:docMk/>
      </pc:docMkLst>
      <pc:sldChg chg="addSp delSp modSp mod setBg">
        <pc:chgData name="Busanahalli Ravindra, Chandu" userId="204bb649-37ac-4aea-a87f-9cc4c7ec101b" providerId="ADAL" clId="{91FD93E7-C3DC-4578-9726-B45BDAE9AD2F}" dt="2025-08-26T05:49:01.859" v="1128" actId="27614"/>
        <pc:sldMkLst>
          <pc:docMk/>
          <pc:sldMk cId="0" sldId="259"/>
        </pc:sldMkLst>
        <pc:spChg chg="mod ord">
          <ac:chgData name="Busanahalli Ravindra, Chandu" userId="204bb649-37ac-4aea-a87f-9cc4c7ec101b" providerId="ADAL" clId="{91FD93E7-C3DC-4578-9726-B45BDAE9AD2F}" dt="2025-08-26T05:48:59.820" v="1127" actId="26606"/>
          <ac:spMkLst>
            <pc:docMk/>
            <pc:sldMk cId="0" sldId="259"/>
            <ac:spMk id="7" creationId="{8F3F1603-B4ED-DC10-C260-83CE241220CF}"/>
          </ac:spMkLst>
        </pc:spChg>
        <pc:spChg chg="add">
          <ac:chgData name="Busanahalli Ravindra, Chandu" userId="204bb649-37ac-4aea-a87f-9cc4c7ec101b" providerId="ADAL" clId="{91FD93E7-C3DC-4578-9726-B45BDAE9AD2F}" dt="2025-08-26T05:48:59.820" v="1127" actId="26606"/>
          <ac:spMkLst>
            <pc:docMk/>
            <pc:sldMk cId="0" sldId="259"/>
            <ac:spMk id="54" creationId="{F12E7CC5-C78B-4EBD-9565-3FA00FAA6CF2}"/>
          </ac:spMkLst>
        </pc:spChg>
        <pc:spChg chg="add">
          <ac:chgData name="Busanahalli Ravindra, Chandu" userId="204bb649-37ac-4aea-a87f-9cc4c7ec101b" providerId="ADAL" clId="{91FD93E7-C3DC-4578-9726-B45BDAE9AD2F}" dt="2025-08-26T05:48:59.820" v="1127" actId="26606"/>
          <ac:spMkLst>
            <pc:docMk/>
            <pc:sldMk cId="0" sldId="259"/>
            <ac:spMk id="55" creationId="{3A4529A5-F675-429F-8044-01372BB13422}"/>
          </ac:spMkLst>
        </pc:spChg>
        <pc:spChg chg="add">
          <ac:chgData name="Busanahalli Ravindra, Chandu" userId="204bb649-37ac-4aea-a87f-9cc4c7ec101b" providerId="ADAL" clId="{91FD93E7-C3DC-4578-9726-B45BDAE9AD2F}" dt="2025-08-26T05:48:59.820" v="1127" actId="26606"/>
          <ac:spMkLst>
            <pc:docMk/>
            <pc:sldMk cId="0" sldId="259"/>
            <ac:spMk id="56" creationId="{63DAB858-5A0C-4AFF-AAC6-705EDF8DB733}"/>
          </ac:spMkLst>
        </pc:spChg>
        <pc:picChg chg="add mod">
          <ac:chgData name="Busanahalli Ravindra, Chandu" userId="204bb649-37ac-4aea-a87f-9cc4c7ec101b" providerId="ADAL" clId="{91FD93E7-C3DC-4578-9726-B45BDAE9AD2F}" dt="2025-08-26T05:49:01.859" v="1128" actId="27614"/>
          <ac:picMkLst>
            <pc:docMk/>
            <pc:sldMk cId="0" sldId="259"/>
            <ac:picMk id="2" creationId="{708F5AB2-FD10-8B2A-82AB-6CFC8107122C}"/>
          </ac:picMkLst>
        </pc:picChg>
      </pc:sldChg>
      <pc:sldChg chg="addSp delSp modSp mod modAnim">
        <pc:chgData name="Busanahalli Ravindra, Chandu" userId="204bb649-37ac-4aea-a87f-9cc4c7ec101b" providerId="ADAL" clId="{91FD93E7-C3DC-4578-9726-B45BDAE9AD2F}" dt="2025-08-26T05:53:25.878" v="1180"/>
        <pc:sldMkLst>
          <pc:docMk/>
          <pc:sldMk cId="1434561967" sldId="260"/>
        </pc:sldMkLst>
        <pc:spChg chg="mod">
          <ac:chgData name="Busanahalli Ravindra, Chandu" userId="204bb649-37ac-4aea-a87f-9cc4c7ec101b" providerId="ADAL" clId="{91FD93E7-C3DC-4578-9726-B45BDAE9AD2F}" dt="2025-08-22T05:33:51.946" v="585" actId="207"/>
          <ac:spMkLst>
            <pc:docMk/>
            <pc:sldMk cId="1434561967" sldId="260"/>
            <ac:spMk id="2" creationId="{4E381F36-4F3E-079B-B823-1AC8EDE9F095}"/>
          </ac:spMkLst>
        </pc:spChg>
        <pc:spChg chg="add mod">
          <ac:chgData name="Busanahalli Ravindra, Chandu" userId="204bb649-37ac-4aea-a87f-9cc4c7ec101b" providerId="ADAL" clId="{91FD93E7-C3DC-4578-9726-B45BDAE9AD2F}" dt="2025-08-26T05:50:09.444" v="1138" actId="20577"/>
          <ac:spMkLst>
            <pc:docMk/>
            <pc:sldMk cId="1434561967" sldId="260"/>
            <ac:spMk id="19" creationId="{36D53CF0-DC5D-599B-07D1-961A6CDDEFF4}"/>
          </ac:spMkLst>
        </pc:spChg>
        <pc:spChg chg="add mod">
          <ac:chgData name="Busanahalli Ravindra, Chandu" userId="204bb649-37ac-4aea-a87f-9cc4c7ec101b" providerId="ADAL" clId="{91FD93E7-C3DC-4578-9726-B45BDAE9AD2F}" dt="2025-08-26T05:51:04.042" v="1174" actId="1076"/>
          <ac:spMkLst>
            <pc:docMk/>
            <pc:sldMk cId="1434561967" sldId="260"/>
            <ac:spMk id="20" creationId="{77B8DECB-48DD-BB5C-9B8F-2AF531D76446}"/>
          </ac:spMkLst>
        </pc:spChg>
        <pc:picChg chg="mod">
          <ac:chgData name="Busanahalli Ravindra, Chandu" userId="204bb649-37ac-4aea-a87f-9cc4c7ec101b" providerId="ADAL" clId="{91FD93E7-C3DC-4578-9726-B45BDAE9AD2F}" dt="2025-08-21T10:40:15.288" v="106" actId="1076"/>
          <ac:picMkLst>
            <pc:docMk/>
            <pc:sldMk cId="1434561967" sldId="260"/>
            <ac:picMk id="16" creationId="{54ED94AC-F334-6837-90FC-B2AAF65B0766}"/>
          </ac:picMkLst>
        </pc:picChg>
        <pc:picChg chg="add mod">
          <ac:chgData name="Busanahalli Ravindra, Chandu" userId="204bb649-37ac-4aea-a87f-9cc4c7ec101b" providerId="ADAL" clId="{91FD93E7-C3DC-4578-9726-B45BDAE9AD2F}" dt="2025-08-26T05:51:46.746" v="1177" actId="1076"/>
          <ac:picMkLst>
            <pc:docMk/>
            <pc:sldMk cId="1434561967" sldId="260"/>
            <ac:picMk id="18" creationId="{C0375D1D-AD83-C3C4-CF01-B4B129773DE7}"/>
          </ac:picMkLst>
        </pc:picChg>
      </pc:sldChg>
      <pc:sldChg chg="addSp delSp modSp mod modAnim">
        <pc:chgData name="Busanahalli Ravindra, Chandu" userId="204bb649-37ac-4aea-a87f-9cc4c7ec101b" providerId="ADAL" clId="{91FD93E7-C3DC-4578-9726-B45BDAE9AD2F}" dt="2025-08-26T06:06:17.103" v="1218" actId="478"/>
        <pc:sldMkLst>
          <pc:docMk/>
          <pc:sldMk cId="1675766398" sldId="261"/>
        </pc:sldMkLst>
        <pc:spChg chg="mod">
          <ac:chgData name="Busanahalli Ravindra, Chandu" userId="204bb649-37ac-4aea-a87f-9cc4c7ec101b" providerId="ADAL" clId="{91FD93E7-C3DC-4578-9726-B45BDAE9AD2F}" dt="2025-08-22T05:34:10.038" v="588" actId="207"/>
          <ac:spMkLst>
            <pc:docMk/>
            <pc:sldMk cId="1675766398" sldId="261"/>
            <ac:spMk id="2" creationId="{A4D4B23A-1575-4A90-6E54-E4D33DD4005A}"/>
          </ac:spMkLst>
        </pc:spChg>
        <pc:picChg chg="mod">
          <ac:chgData name="Busanahalli Ravindra, Chandu" userId="204bb649-37ac-4aea-a87f-9cc4c7ec101b" providerId="ADAL" clId="{91FD93E7-C3DC-4578-9726-B45BDAE9AD2F}" dt="2025-08-26T06:01:17.128" v="1215" actId="1076"/>
          <ac:picMkLst>
            <pc:docMk/>
            <pc:sldMk cId="1675766398" sldId="261"/>
            <ac:picMk id="8" creationId="{41E69586-D548-6F16-7D33-05D19A3562BB}"/>
          </ac:picMkLst>
        </pc:picChg>
      </pc:sldChg>
      <pc:sldChg chg="modSp modAnim">
        <pc:chgData name="Busanahalli Ravindra, Chandu" userId="204bb649-37ac-4aea-a87f-9cc4c7ec101b" providerId="ADAL" clId="{91FD93E7-C3DC-4578-9726-B45BDAE9AD2F}" dt="2025-08-22T05:34:05.732" v="587" actId="207"/>
        <pc:sldMkLst>
          <pc:docMk/>
          <pc:sldMk cId="917823758" sldId="262"/>
        </pc:sldMkLst>
        <pc:spChg chg="mod">
          <ac:chgData name="Busanahalli Ravindra, Chandu" userId="204bb649-37ac-4aea-a87f-9cc4c7ec101b" providerId="ADAL" clId="{91FD93E7-C3DC-4578-9726-B45BDAE9AD2F}" dt="2025-08-22T05:34:05.732" v="587" actId="207"/>
          <ac:spMkLst>
            <pc:docMk/>
            <pc:sldMk cId="917823758" sldId="262"/>
            <ac:spMk id="2" creationId="{A31BFBD9-4DAD-E57D-8833-8B0DE4CECD5B}"/>
          </ac:spMkLst>
        </pc:spChg>
      </pc:sldChg>
      <pc:sldChg chg="modSp mod modAnim">
        <pc:chgData name="Busanahalli Ravindra, Chandu" userId="204bb649-37ac-4aea-a87f-9cc4c7ec101b" providerId="ADAL" clId="{91FD93E7-C3DC-4578-9726-B45BDAE9AD2F}" dt="2025-08-22T05:34:17.784" v="589" actId="207"/>
        <pc:sldMkLst>
          <pc:docMk/>
          <pc:sldMk cId="2271052916" sldId="263"/>
        </pc:sldMkLst>
        <pc:spChg chg="mod">
          <ac:chgData name="Busanahalli Ravindra, Chandu" userId="204bb649-37ac-4aea-a87f-9cc4c7ec101b" providerId="ADAL" clId="{91FD93E7-C3DC-4578-9726-B45BDAE9AD2F}" dt="2025-08-22T05:34:17.784" v="589" actId="207"/>
          <ac:spMkLst>
            <pc:docMk/>
            <pc:sldMk cId="2271052916" sldId="263"/>
            <ac:spMk id="3" creationId="{0189AB1E-5A5B-17C9-A76A-225A2DE47CD2}"/>
          </ac:spMkLst>
        </pc:spChg>
        <pc:picChg chg="mod">
          <ac:chgData name="Busanahalli Ravindra, Chandu" userId="204bb649-37ac-4aea-a87f-9cc4c7ec101b" providerId="ADAL" clId="{91FD93E7-C3DC-4578-9726-B45BDAE9AD2F}" dt="2025-08-21T10:39:36.696" v="100" actId="1076"/>
          <ac:picMkLst>
            <pc:docMk/>
            <pc:sldMk cId="2271052916" sldId="263"/>
            <ac:picMk id="7" creationId="{8F50CD21-A429-74D7-D288-DB37613D8F4B}"/>
          </ac:picMkLst>
        </pc:picChg>
      </pc:sldChg>
      <pc:sldChg chg="addSp delSp modSp mod">
        <pc:chgData name="Busanahalli Ravindra, Chandu" userId="204bb649-37ac-4aea-a87f-9cc4c7ec101b" providerId="ADAL" clId="{91FD93E7-C3DC-4578-9726-B45BDAE9AD2F}" dt="2025-08-26T05:58:54.052" v="1210" actId="207"/>
        <pc:sldMkLst>
          <pc:docMk/>
          <pc:sldMk cId="3660712233" sldId="264"/>
        </pc:sldMkLst>
        <pc:spChg chg="mod">
          <ac:chgData name="Busanahalli Ravindra, Chandu" userId="204bb649-37ac-4aea-a87f-9cc4c7ec101b" providerId="ADAL" clId="{91FD93E7-C3DC-4578-9726-B45BDAE9AD2F}" dt="2025-08-21T10:43:55.262" v="125" actId="20577"/>
          <ac:spMkLst>
            <pc:docMk/>
            <pc:sldMk cId="3660712233" sldId="264"/>
            <ac:spMk id="4" creationId="{B96419A5-A376-723B-7CB4-FD4A8F75C22B}"/>
          </ac:spMkLst>
        </pc:spChg>
        <pc:spChg chg="mod">
          <ac:chgData name="Busanahalli Ravindra, Chandu" userId="204bb649-37ac-4aea-a87f-9cc4c7ec101b" providerId="ADAL" clId="{91FD93E7-C3DC-4578-9726-B45BDAE9AD2F}" dt="2025-08-26T05:58:32.965" v="1207" actId="1076"/>
          <ac:spMkLst>
            <pc:docMk/>
            <pc:sldMk cId="3660712233" sldId="264"/>
            <ac:spMk id="6" creationId="{F03ABE62-49A8-1744-2AF8-F9E9D349ACF3}"/>
          </ac:spMkLst>
        </pc:spChg>
        <pc:spChg chg="add mod">
          <ac:chgData name="Busanahalli Ravindra, Chandu" userId="204bb649-37ac-4aea-a87f-9cc4c7ec101b" providerId="ADAL" clId="{91FD93E7-C3DC-4578-9726-B45BDAE9AD2F}" dt="2025-08-21T10:34:25.302" v="86" actId="14100"/>
          <ac:spMkLst>
            <pc:docMk/>
            <pc:sldMk cId="3660712233" sldId="264"/>
            <ac:spMk id="19" creationId="{1D2E271E-A9AC-5999-960C-DA88F1FA89F8}"/>
          </ac:spMkLst>
        </pc:spChg>
        <pc:spChg chg="add mod">
          <ac:chgData name="Busanahalli Ravindra, Chandu" userId="204bb649-37ac-4aea-a87f-9cc4c7ec101b" providerId="ADAL" clId="{91FD93E7-C3DC-4578-9726-B45BDAE9AD2F}" dt="2025-08-21T10:34:31.383" v="87" actId="1076"/>
          <ac:spMkLst>
            <pc:docMk/>
            <pc:sldMk cId="3660712233" sldId="264"/>
            <ac:spMk id="20" creationId="{2A2E0C59-6031-B0B0-B4D4-92B779A1939C}"/>
          </ac:spMkLst>
        </pc:spChg>
        <pc:graphicFrameChg chg="add del mod modGraphic">
          <ac:chgData name="Busanahalli Ravindra, Chandu" userId="204bb649-37ac-4aea-a87f-9cc4c7ec101b" providerId="ADAL" clId="{91FD93E7-C3DC-4578-9726-B45BDAE9AD2F}" dt="2025-08-26T05:58:54.052" v="1210" actId="207"/>
          <ac:graphicFrameMkLst>
            <pc:docMk/>
            <pc:sldMk cId="3660712233" sldId="264"/>
            <ac:graphicFrameMk id="44" creationId="{5F36203B-49FB-2779-BA51-15B24E26AAE1}"/>
          </ac:graphicFrameMkLst>
        </pc:graphicFrameChg>
        <pc:picChg chg="mod">
          <ac:chgData name="Busanahalli Ravindra, Chandu" userId="204bb649-37ac-4aea-a87f-9cc4c7ec101b" providerId="ADAL" clId="{91FD93E7-C3DC-4578-9726-B45BDAE9AD2F}" dt="2025-08-26T05:57:25.227" v="1199" actId="26606"/>
          <ac:picMkLst>
            <pc:docMk/>
            <pc:sldMk cId="3660712233" sldId="264"/>
            <ac:picMk id="7" creationId="{BE7FCF9C-DA71-C8D4-B614-90CEDA34E92F}"/>
          </ac:picMkLst>
        </pc:picChg>
        <pc:picChg chg="add mod">
          <ac:chgData name="Busanahalli Ravindra, Chandu" userId="204bb649-37ac-4aea-a87f-9cc4c7ec101b" providerId="ADAL" clId="{91FD93E7-C3DC-4578-9726-B45BDAE9AD2F}" dt="2025-08-21T10:32:47.008" v="68" actId="1076"/>
          <ac:picMkLst>
            <pc:docMk/>
            <pc:sldMk cId="3660712233" sldId="264"/>
            <ac:picMk id="18" creationId="{7E84C21E-789E-D0CE-C6A3-0CE757B78B2F}"/>
          </ac:picMkLst>
        </pc:picChg>
        <pc:picChg chg="add mod">
          <ac:chgData name="Busanahalli Ravindra, Chandu" userId="204bb649-37ac-4aea-a87f-9cc4c7ec101b" providerId="ADAL" clId="{91FD93E7-C3DC-4578-9726-B45BDAE9AD2F}" dt="2025-08-26T05:57:25.227" v="1199" actId="26606"/>
          <ac:picMkLst>
            <pc:docMk/>
            <pc:sldMk cId="3660712233" sldId="264"/>
            <ac:picMk id="28" creationId="{CBC3C0EE-C1CC-D0E6-5459-E643E69DE2DA}"/>
          </ac:picMkLst>
        </pc:picChg>
      </pc:sldChg>
      <pc:sldChg chg="addSp delSp modSp new mod modAnim">
        <pc:chgData name="Busanahalli Ravindra, Chandu" userId="204bb649-37ac-4aea-a87f-9cc4c7ec101b" providerId="ADAL" clId="{91FD93E7-C3DC-4578-9726-B45BDAE9AD2F}" dt="2025-08-22T05:46:00.651" v="660"/>
        <pc:sldMkLst>
          <pc:docMk/>
          <pc:sldMk cId="3526674559" sldId="265"/>
        </pc:sldMkLst>
        <pc:spChg chg="add mod">
          <ac:chgData name="Busanahalli Ravindra, Chandu" userId="204bb649-37ac-4aea-a87f-9cc4c7ec101b" providerId="ADAL" clId="{91FD93E7-C3DC-4578-9726-B45BDAE9AD2F}" dt="2025-08-22T05:35:42.490" v="613" actId="1076"/>
          <ac:spMkLst>
            <pc:docMk/>
            <pc:sldMk cId="3526674559" sldId="265"/>
            <ac:spMk id="2" creationId="{FBCFAD79-9171-8361-A654-ED72BA3A33F8}"/>
          </ac:spMkLst>
        </pc:spChg>
        <pc:spChg chg="add mod">
          <ac:chgData name="Busanahalli Ravindra, Chandu" userId="204bb649-37ac-4aea-a87f-9cc4c7ec101b" providerId="ADAL" clId="{91FD93E7-C3DC-4578-9726-B45BDAE9AD2F}" dt="2025-08-22T05:41:50.761" v="644" actId="14100"/>
          <ac:spMkLst>
            <pc:docMk/>
            <pc:sldMk cId="3526674559" sldId="265"/>
            <ac:spMk id="3" creationId="{B920FD80-060B-F14C-E2FD-C698DAC6BD13}"/>
          </ac:spMkLst>
        </pc:spChg>
        <pc:spChg chg="add mod">
          <ac:chgData name="Busanahalli Ravindra, Chandu" userId="204bb649-37ac-4aea-a87f-9cc4c7ec101b" providerId="ADAL" clId="{91FD93E7-C3DC-4578-9726-B45BDAE9AD2F}" dt="2025-08-22T05:44:18.702" v="654" actId="20577"/>
          <ac:spMkLst>
            <pc:docMk/>
            <pc:sldMk cId="3526674559" sldId="265"/>
            <ac:spMk id="10" creationId="{B023CEB8-6A0B-9E5E-A971-E33AE1214738}"/>
          </ac:spMkLst>
        </pc:spChg>
        <pc:picChg chg="add mod">
          <ac:chgData name="Busanahalli Ravindra, Chandu" userId="204bb649-37ac-4aea-a87f-9cc4c7ec101b" providerId="ADAL" clId="{91FD93E7-C3DC-4578-9726-B45BDAE9AD2F}" dt="2025-08-22T05:35:36.654" v="612" actId="1076"/>
          <ac:picMkLst>
            <pc:docMk/>
            <pc:sldMk cId="3526674559" sldId="265"/>
            <ac:picMk id="8" creationId="{B29AB36F-3340-C2F1-2369-145F7B0FE533}"/>
          </ac:picMkLst>
        </pc:picChg>
      </pc:sldChg>
      <pc:sldChg chg="delSp add del mod ord">
        <pc:chgData name="Busanahalli Ravindra, Chandu" userId="204bb649-37ac-4aea-a87f-9cc4c7ec101b" providerId="ADAL" clId="{91FD93E7-C3DC-4578-9726-B45BDAE9AD2F}" dt="2025-08-22T05:22:33.017" v="163" actId="47"/>
        <pc:sldMkLst>
          <pc:docMk/>
          <pc:sldMk cId="0" sldId="267"/>
        </pc:sldMkLst>
      </pc:sldChg>
      <pc:sldChg chg="addSp delSp modSp add mod modAnim">
        <pc:chgData name="Busanahalli Ravindra, Chandu" userId="204bb649-37ac-4aea-a87f-9cc4c7ec101b" providerId="ADAL" clId="{91FD93E7-C3DC-4578-9726-B45BDAE9AD2F}" dt="2025-08-26T05:27:02.442" v="984" actId="20577"/>
        <pc:sldMkLst>
          <pc:docMk/>
          <pc:sldMk cId="2939988092" sldId="377"/>
        </pc:sldMkLst>
        <pc:spChg chg="add mod">
          <ac:chgData name="Busanahalli Ravindra, Chandu" userId="204bb649-37ac-4aea-a87f-9cc4c7ec101b" providerId="ADAL" clId="{91FD93E7-C3DC-4578-9726-B45BDAE9AD2F}" dt="2025-08-26T05:26:56.605" v="981" actId="20577"/>
          <ac:spMkLst>
            <pc:docMk/>
            <pc:sldMk cId="2939988092" sldId="377"/>
            <ac:spMk id="4" creationId="{68F7C570-C589-E618-D97C-7E2F1CAB24E0}"/>
          </ac:spMkLst>
        </pc:spChg>
        <pc:spChg chg="add mod">
          <ac:chgData name="Busanahalli Ravindra, Chandu" userId="204bb649-37ac-4aea-a87f-9cc4c7ec101b" providerId="ADAL" clId="{91FD93E7-C3DC-4578-9726-B45BDAE9AD2F}" dt="2025-08-22T06:07:26.753" v="973" actId="255"/>
          <ac:spMkLst>
            <pc:docMk/>
            <pc:sldMk cId="2939988092" sldId="377"/>
            <ac:spMk id="12" creationId="{ED476343-9FB8-B81E-A318-D1859C1CAE00}"/>
          </ac:spMkLst>
        </pc:spChg>
        <pc:spChg chg="add mod">
          <ac:chgData name="Busanahalli Ravindra, Chandu" userId="204bb649-37ac-4aea-a87f-9cc4c7ec101b" providerId="ADAL" clId="{91FD93E7-C3DC-4578-9726-B45BDAE9AD2F}" dt="2025-08-22T06:07:31.946" v="974" actId="255"/>
          <ac:spMkLst>
            <pc:docMk/>
            <pc:sldMk cId="2939988092" sldId="377"/>
            <ac:spMk id="14" creationId="{B1745760-F896-A8EC-B4AE-A00BFC25706F}"/>
          </ac:spMkLst>
        </pc:spChg>
        <pc:spChg chg="add mod">
          <ac:chgData name="Busanahalli Ravindra, Chandu" userId="204bb649-37ac-4aea-a87f-9cc4c7ec101b" providerId="ADAL" clId="{91FD93E7-C3DC-4578-9726-B45BDAE9AD2F}" dt="2025-08-22T06:07:38.382" v="975" actId="255"/>
          <ac:spMkLst>
            <pc:docMk/>
            <pc:sldMk cId="2939988092" sldId="377"/>
            <ac:spMk id="16" creationId="{79740CFB-F937-CDEA-900E-324BF05CF2B9}"/>
          </ac:spMkLst>
        </pc:spChg>
        <pc:spChg chg="mod">
          <ac:chgData name="Busanahalli Ravindra, Chandu" userId="204bb649-37ac-4aea-a87f-9cc4c7ec101b" providerId="ADAL" clId="{91FD93E7-C3DC-4578-9726-B45BDAE9AD2F}" dt="2025-08-22T06:05:10.071" v="949" actId="1076"/>
          <ac:spMkLst>
            <pc:docMk/>
            <pc:sldMk cId="2939988092" sldId="377"/>
            <ac:spMk id="1259" creationId="{00000000-0000-0000-0000-000000000000}"/>
          </ac:spMkLst>
        </pc:spChg>
        <pc:spChg chg="mod">
          <ac:chgData name="Busanahalli Ravindra, Chandu" userId="204bb649-37ac-4aea-a87f-9cc4c7ec101b" providerId="ADAL" clId="{91FD93E7-C3DC-4578-9726-B45BDAE9AD2F}" dt="2025-08-22T06:05:14.011" v="950" actId="1076"/>
          <ac:spMkLst>
            <pc:docMk/>
            <pc:sldMk cId="2939988092" sldId="377"/>
            <ac:spMk id="1260" creationId="{00000000-0000-0000-0000-000000000000}"/>
          </ac:spMkLst>
        </pc:spChg>
        <pc:spChg chg="mod">
          <ac:chgData name="Busanahalli Ravindra, Chandu" userId="204bb649-37ac-4aea-a87f-9cc4c7ec101b" providerId="ADAL" clId="{91FD93E7-C3DC-4578-9726-B45BDAE9AD2F}" dt="2025-08-22T06:03:12.567" v="903" actId="1076"/>
          <ac:spMkLst>
            <pc:docMk/>
            <pc:sldMk cId="2939988092" sldId="377"/>
            <ac:spMk id="1261" creationId="{00000000-0000-0000-0000-000000000000}"/>
          </ac:spMkLst>
        </pc:spChg>
        <pc:spChg chg="mod">
          <ac:chgData name="Busanahalli Ravindra, Chandu" userId="204bb649-37ac-4aea-a87f-9cc4c7ec101b" providerId="ADAL" clId="{91FD93E7-C3DC-4578-9726-B45BDAE9AD2F}" dt="2025-08-22T06:05:17.141" v="951" actId="1076"/>
          <ac:spMkLst>
            <pc:docMk/>
            <pc:sldMk cId="2939988092" sldId="377"/>
            <ac:spMk id="1262" creationId="{00000000-0000-0000-0000-000000000000}"/>
          </ac:spMkLst>
        </pc:spChg>
        <pc:spChg chg="mod">
          <ac:chgData name="Busanahalli Ravindra, Chandu" userId="204bb649-37ac-4aea-a87f-9cc4c7ec101b" providerId="ADAL" clId="{91FD93E7-C3DC-4578-9726-B45BDAE9AD2F}" dt="2025-08-22T06:06:17.334" v="957"/>
          <ac:spMkLst>
            <pc:docMk/>
            <pc:sldMk cId="2939988092" sldId="377"/>
            <ac:spMk id="1263" creationId="{00000000-0000-0000-0000-000000000000}"/>
          </ac:spMkLst>
        </pc:spChg>
        <pc:spChg chg="mod">
          <ac:chgData name="Busanahalli Ravindra, Chandu" userId="204bb649-37ac-4aea-a87f-9cc4c7ec101b" providerId="ADAL" clId="{91FD93E7-C3DC-4578-9726-B45BDAE9AD2F}" dt="2025-08-22T06:05:55.228" v="956" actId="20577"/>
          <ac:spMkLst>
            <pc:docMk/>
            <pc:sldMk cId="2939988092" sldId="377"/>
            <ac:spMk id="1264" creationId="{00000000-0000-0000-0000-000000000000}"/>
          </ac:spMkLst>
        </pc:spChg>
      </pc:sldChg>
      <pc:sldChg chg="addSp delSp modSp new mod ord modAnim">
        <pc:chgData name="Busanahalli Ravindra, Chandu" userId="204bb649-37ac-4aea-a87f-9cc4c7ec101b" providerId="ADAL" clId="{91FD93E7-C3DC-4578-9726-B45BDAE9AD2F}" dt="2025-08-26T10:34:00.581" v="1789"/>
        <pc:sldMkLst>
          <pc:docMk/>
          <pc:sldMk cId="1813057401" sldId="378"/>
        </pc:sldMkLst>
        <pc:spChg chg="add mod">
          <ac:chgData name="Busanahalli Ravindra, Chandu" userId="204bb649-37ac-4aea-a87f-9cc4c7ec101b" providerId="ADAL" clId="{91FD93E7-C3DC-4578-9726-B45BDAE9AD2F}" dt="2025-08-26T05:27:26.941" v="1021" actId="207"/>
          <ac:spMkLst>
            <pc:docMk/>
            <pc:sldMk cId="1813057401" sldId="378"/>
            <ac:spMk id="4" creationId="{42161D80-2B09-D2CD-9E1F-8D90650AE48D}"/>
          </ac:spMkLst>
        </pc:spChg>
        <pc:graphicFrameChg chg="add mod modGraphic">
          <ac:chgData name="Busanahalli Ravindra, Chandu" userId="204bb649-37ac-4aea-a87f-9cc4c7ec101b" providerId="ADAL" clId="{91FD93E7-C3DC-4578-9726-B45BDAE9AD2F}" dt="2025-08-26T05:46:54.156" v="1112" actId="207"/>
          <ac:graphicFrameMkLst>
            <pc:docMk/>
            <pc:sldMk cId="1813057401" sldId="378"/>
            <ac:graphicFrameMk id="29" creationId="{41B265F9-9389-BA72-2CE4-DE17A5808E57}"/>
          </ac:graphicFrameMkLst>
        </pc:graphicFrameChg>
        <pc:picChg chg="add mod">
          <ac:chgData name="Busanahalli Ravindra, Chandu" userId="204bb649-37ac-4aea-a87f-9cc4c7ec101b" providerId="ADAL" clId="{91FD93E7-C3DC-4578-9726-B45BDAE9AD2F}" dt="2025-08-26T05:46:13.287" v="1107" actId="1076"/>
          <ac:picMkLst>
            <pc:docMk/>
            <pc:sldMk cId="1813057401" sldId="378"/>
            <ac:picMk id="27" creationId="{5799FEC1-95A5-BCC2-5D1E-F4B00897E4E2}"/>
          </ac:picMkLst>
        </pc:picChg>
      </pc:sldChg>
      <pc:sldChg chg="new del">
        <pc:chgData name="Busanahalli Ravindra, Chandu" userId="204bb649-37ac-4aea-a87f-9cc4c7ec101b" providerId="ADAL" clId="{91FD93E7-C3DC-4578-9726-B45BDAE9AD2F}" dt="2025-08-26T05:26:07.136" v="977" actId="47"/>
        <pc:sldMkLst>
          <pc:docMk/>
          <pc:sldMk cId="1894218506" sldId="378"/>
        </pc:sldMkLst>
      </pc:sldChg>
      <pc:sldChg chg="addSp delSp modSp new mod modAnim">
        <pc:chgData name="Busanahalli Ravindra, Chandu" userId="204bb649-37ac-4aea-a87f-9cc4c7ec101b" providerId="ADAL" clId="{91FD93E7-C3DC-4578-9726-B45BDAE9AD2F}" dt="2025-08-26T10:30:46.168" v="1751"/>
        <pc:sldMkLst>
          <pc:docMk/>
          <pc:sldMk cId="2673102402" sldId="379"/>
        </pc:sldMkLst>
        <pc:spChg chg="add mod">
          <ac:chgData name="Busanahalli Ravindra, Chandu" userId="204bb649-37ac-4aea-a87f-9cc4c7ec101b" providerId="ADAL" clId="{91FD93E7-C3DC-4578-9726-B45BDAE9AD2F}" dt="2025-08-26T07:32:06.295" v="1644" actId="1076"/>
          <ac:spMkLst>
            <pc:docMk/>
            <pc:sldMk cId="2673102402" sldId="379"/>
            <ac:spMk id="2" creationId="{5F5E56DC-2419-0EDE-6CD9-1534FDA57759}"/>
          </ac:spMkLst>
        </pc:spChg>
        <pc:spChg chg="add mod">
          <ac:chgData name="Busanahalli Ravindra, Chandu" userId="204bb649-37ac-4aea-a87f-9cc4c7ec101b" providerId="ADAL" clId="{91FD93E7-C3DC-4578-9726-B45BDAE9AD2F}" dt="2025-08-26T07:33:25.518" v="1661" actId="1076"/>
          <ac:spMkLst>
            <pc:docMk/>
            <pc:sldMk cId="2673102402" sldId="379"/>
            <ac:spMk id="27" creationId="{56F508B6-1DB5-A1AA-304E-BCBAFF1E1137}"/>
          </ac:spMkLst>
        </pc:spChg>
        <pc:spChg chg="add mod">
          <ac:chgData name="Busanahalli Ravindra, Chandu" userId="204bb649-37ac-4aea-a87f-9cc4c7ec101b" providerId="ADAL" clId="{91FD93E7-C3DC-4578-9726-B45BDAE9AD2F}" dt="2025-08-26T07:40:44.050" v="1742" actId="122"/>
          <ac:spMkLst>
            <pc:docMk/>
            <pc:sldMk cId="2673102402" sldId="379"/>
            <ac:spMk id="29" creationId="{95BFDA36-FDA9-9EEE-CE5E-44B2B015B9EA}"/>
          </ac:spMkLst>
        </pc:spChg>
        <pc:spChg chg="add del mod">
          <ac:chgData name="Busanahalli Ravindra, Chandu" userId="204bb649-37ac-4aea-a87f-9cc4c7ec101b" providerId="ADAL" clId="{91FD93E7-C3DC-4578-9726-B45BDAE9AD2F}" dt="2025-08-26T07:34:20.987" v="1672" actId="255"/>
          <ac:spMkLst>
            <pc:docMk/>
            <pc:sldMk cId="2673102402" sldId="379"/>
            <ac:spMk id="30" creationId="{2E09F791-339F-483E-B5BB-E67EED1C5215}"/>
          </ac:spMkLst>
        </pc:spChg>
        <pc:spChg chg="add mod">
          <ac:chgData name="Busanahalli Ravindra, Chandu" userId="204bb649-37ac-4aea-a87f-9cc4c7ec101b" providerId="ADAL" clId="{91FD93E7-C3DC-4578-9726-B45BDAE9AD2F}" dt="2025-08-26T07:39:22.635" v="1735" actId="1076"/>
          <ac:spMkLst>
            <pc:docMk/>
            <pc:sldMk cId="2673102402" sldId="379"/>
            <ac:spMk id="32" creationId="{76D3E7CF-5164-8548-C489-A3B1BA584183}"/>
          </ac:spMkLst>
        </pc:spChg>
        <pc:spChg chg="add mod">
          <ac:chgData name="Busanahalli Ravindra, Chandu" userId="204bb649-37ac-4aea-a87f-9cc4c7ec101b" providerId="ADAL" clId="{91FD93E7-C3DC-4578-9726-B45BDAE9AD2F}" dt="2025-08-26T07:39:48.695" v="1737" actId="1076"/>
          <ac:spMkLst>
            <pc:docMk/>
            <pc:sldMk cId="2673102402" sldId="379"/>
            <ac:spMk id="33" creationId="{945A7E0B-22D7-86F8-08A7-8640D8B58F15}"/>
          </ac:spMkLst>
        </pc:spChg>
        <pc:spChg chg="add mod">
          <ac:chgData name="Busanahalli Ravindra, Chandu" userId="204bb649-37ac-4aea-a87f-9cc4c7ec101b" providerId="ADAL" clId="{91FD93E7-C3DC-4578-9726-B45BDAE9AD2F}" dt="2025-08-26T07:38:46.611" v="1731" actId="14100"/>
          <ac:spMkLst>
            <pc:docMk/>
            <pc:sldMk cId="2673102402" sldId="379"/>
            <ac:spMk id="34" creationId="{467CF081-BB89-29C2-E908-527A6FFE4D4C}"/>
          </ac:spMkLst>
        </pc:spChg>
        <pc:spChg chg="add mod">
          <ac:chgData name="Busanahalli Ravindra, Chandu" userId="204bb649-37ac-4aea-a87f-9cc4c7ec101b" providerId="ADAL" clId="{91FD93E7-C3DC-4578-9726-B45BDAE9AD2F}" dt="2025-08-26T07:36:53.402" v="1688" actId="1076"/>
          <ac:spMkLst>
            <pc:docMk/>
            <pc:sldMk cId="2673102402" sldId="379"/>
            <ac:spMk id="35" creationId="{1F3B71B9-6555-ADD0-AA87-F10FACB5E75D}"/>
          </ac:spMkLst>
        </pc:spChg>
        <pc:spChg chg="add mod">
          <ac:chgData name="Busanahalli Ravindra, Chandu" userId="204bb649-37ac-4aea-a87f-9cc4c7ec101b" providerId="ADAL" clId="{91FD93E7-C3DC-4578-9726-B45BDAE9AD2F}" dt="2025-08-26T07:38:01.097" v="1709" actId="1076"/>
          <ac:spMkLst>
            <pc:docMk/>
            <pc:sldMk cId="2673102402" sldId="379"/>
            <ac:spMk id="36" creationId="{5E60EE1E-E638-E2F6-6CC0-375EDDC974FA}"/>
          </ac:spMkLst>
        </pc:spChg>
        <pc:spChg chg="add mod">
          <ac:chgData name="Busanahalli Ravindra, Chandu" userId="204bb649-37ac-4aea-a87f-9cc4c7ec101b" providerId="ADAL" clId="{91FD93E7-C3DC-4578-9726-B45BDAE9AD2F}" dt="2025-08-26T07:39:03.583" v="1733" actId="1076"/>
          <ac:spMkLst>
            <pc:docMk/>
            <pc:sldMk cId="2673102402" sldId="379"/>
            <ac:spMk id="37" creationId="{5D250359-363E-7868-1B8A-B61C61D0C1AC}"/>
          </ac:spMkLst>
        </pc:spChg>
      </pc:sldChg>
      <pc:sldChg chg="addSp modSp new mod ord modAnim">
        <pc:chgData name="Busanahalli Ravindra, Chandu" userId="204bb649-37ac-4aea-a87f-9cc4c7ec101b" providerId="ADAL" clId="{91FD93E7-C3DC-4578-9726-B45BDAE9AD2F}" dt="2025-08-26T10:40:03.261" v="1801" actId="207"/>
        <pc:sldMkLst>
          <pc:docMk/>
          <pc:sldMk cId="154341120" sldId="380"/>
        </pc:sldMkLst>
        <pc:spChg chg="add mod">
          <ac:chgData name="Busanahalli Ravindra, Chandu" userId="204bb649-37ac-4aea-a87f-9cc4c7ec101b" providerId="ADAL" clId="{91FD93E7-C3DC-4578-9726-B45BDAE9AD2F}" dt="2025-08-26T10:34:37.667" v="1790" actId="207"/>
          <ac:spMkLst>
            <pc:docMk/>
            <pc:sldMk cId="154341120" sldId="380"/>
            <ac:spMk id="2" creationId="{DBEA698B-C92B-C77E-0FDB-1D9623002E58}"/>
          </ac:spMkLst>
        </pc:spChg>
        <pc:spChg chg="add mod">
          <ac:chgData name="Busanahalli Ravindra, Chandu" userId="204bb649-37ac-4aea-a87f-9cc4c7ec101b" providerId="ADAL" clId="{91FD93E7-C3DC-4578-9726-B45BDAE9AD2F}" dt="2025-08-26T10:40:03.261" v="1801" actId="207"/>
          <ac:spMkLst>
            <pc:docMk/>
            <pc:sldMk cId="154341120" sldId="380"/>
            <ac:spMk id="4" creationId="{B10437FC-03DC-7DAC-9705-A5BAF1434B9E}"/>
          </ac:spMkLst>
        </pc:spChg>
      </pc:sldChg>
      <pc:sldMasterChg chg="delSldLayout">
        <pc:chgData name="Busanahalli Ravindra, Chandu" userId="204bb649-37ac-4aea-a87f-9cc4c7ec101b" providerId="ADAL" clId="{91FD93E7-C3DC-4578-9726-B45BDAE9AD2F}" dt="2025-08-22T05:22:33.017" v="163" actId="47"/>
        <pc:sldMasterMkLst>
          <pc:docMk/>
          <pc:sldMasterMk cId="1305547187" sldId="2147483648"/>
        </pc:sldMasterMkLst>
        <pc:sldLayoutChg chg="del">
          <pc:chgData name="Busanahalli Ravindra, Chandu" userId="204bb649-37ac-4aea-a87f-9cc4c7ec101b" providerId="ADAL" clId="{91FD93E7-C3DC-4578-9726-B45BDAE9AD2F}" dt="2025-08-22T05:22:33.017" v="163" actId="47"/>
          <pc:sldLayoutMkLst>
            <pc:docMk/>
            <pc:sldMasterMk cId="1305547187" sldId="2147483648"/>
            <pc:sldLayoutMk cId="4158763106" sldId="2147483661"/>
          </pc:sldLayoutMkLst>
        </pc:sldLayoutChg>
      </pc:sldMasterChg>
    </pc:docChg>
  </pc:docChgLst>
  <pc:docChgLst>
    <pc:chgData name="Busanahalli Ravindra, Chandu" userId="204bb649-37ac-4aea-a87f-9cc4c7ec101b" providerId="ADAL" clId="{0AE4D998-3AD0-4535-8D8B-CC1E2377DC45}"/>
    <pc:docChg chg="undo custSel addSld delSld modSld sldOrd">
      <pc:chgData name="Busanahalli Ravindra, Chandu" userId="204bb649-37ac-4aea-a87f-9cc4c7ec101b" providerId="ADAL" clId="{0AE4D998-3AD0-4535-8D8B-CC1E2377DC45}" dt="2025-09-08T02:37:06.664" v="1463" actId="14100"/>
      <pc:docMkLst>
        <pc:docMk/>
      </pc:docMkLst>
      <pc:sldChg chg="modSp mod">
        <pc:chgData name="Busanahalli Ravindra, Chandu" userId="204bb649-37ac-4aea-a87f-9cc4c7ec101b" providerId="ADAL" clId="{0AE4D998-3AD0-4535-8D8B-CC1E2377DC45}" dt="2025-09-06T13:29:23.086" v="928" actId="207"/>
        <pc:sldMkLst>
          <pc:docMk/>
          <pc:sldMk cId="1434561967" sldId="260"/>
        </pc:sldMkLst>
        <pc:spChg chg="mod">
          <ac:chgData name="Busanahalli Ravindra, Chandu" userId="204bb649-37ac-4aea-a87f-9cc4c7ec101b" providerId="ADAL" clId="{0AE4D998-3AD0-4535-8D8B-CC1E2377DC45}" dt="2025-09-06T13:29:23.086" v="928" actId="207"/>
          <ac:spMkLst>
            <pc:docMk/>
            <pc:sldMk cId="1434561967" sldId="260"/>
            <ac:spMk id="2" creationId="{4E381F36-4F3E-079B-B823-1AC8EDE9F095}"/>
          </ac:spMkLst>
        </pc:spChg>
      </pc:sldChg>
      <pc:sldChg chg="modSp">
        <pc:chgData name="Busanahalli Ravindra, Chandu" userId="204bb649-37ac-4aea-a87f-9cc4c7ec101b" providerId="ADAL" clId="{0AE4D998-3AD0-4535-8D8B-CC1E2377DC45}" dt="2025-09-07T14:50:01.794" v="951" actId="207"/>
        <pc:sldMkLst>
          <pc:docMk/>
          <pc:sldMk cId="3526674559" sldId="265"/>
        </pc:sldMkLst>
        <pc:spChg chg="mod">
          <ac:chgData name="Busanahalli Ravindra, Chandu" userId="204bb649-37ac-4aea-a87f-9cc4c7ec101b" providerId="ADAL" clId="{0AE4D998-3AD0-4535-8D8B-CC1E2377DC45}" dt="2025-09-07T14:50:01.794" v="951" actId="207"/>
          <ac:spMkLst>
            <pc:docMk/>
            <pc:sldMk cId="3526674559" sldId="265"/>
            <ac:spMk id="3" creationId="{B920FD80-060B-F14C-E2FD-C698DAC6BD13}"/>
          </ac:spMkLst>
        </pc:spChg>
      </pc:sldChg>
      <pc:sldChg chg="addSp delSp modSp add mod modAnim">
        <pc:chgData name="Busanahalli Ravindra, Chandu" userId="204bb649-37ac-4aea-a87f-9cc4c7ec101b" providerId="ADAL" clId="{0AE4D998-3AD0-4535-8D8B-CC1E2377DC45}" dt="2025-09-04T05:50:22.847" v="323"/>
        <pc:sldMkLst>
          <pc:docMk/>
          <pc:sldMk cId="0" sldId="276"/>
        </pc:sldMkLst>
        <pc:spChg chg="add mod">
          <ac:chgData name="Busanahalli Ravindra, Chandu" userId="204bb649-37ac-4aea-a87f-9cc4c7ec101b" providerId="ADAL" clId="{0AE4D998-3AD0-4535-8D8B-CC1E2377DC45}" dt="2025-09-04T05:46:15.826" v="284" actId="14100"/>
          <ac:spMkLst>
            <pc:docMk/>
            <pc:sldMk cId="0" sldId="276"/>
            <ac:spMk id="3" creationId="{5E371A2F-C925-1E67-9310-9DB8137079E7}"/>
          </ac:spMkLst>
        </pc:spChg>
        <pc:spChg chg="add mod">
          <ac:chgData name="Busanahalli Ravindra, Chandu" userId="204bb649-37ac-4aea-a87f-9cc4c7ec101b" providerId="ADAL" clId="{0AE4D998-3AD0-4535-8D8B-CC1E2377DC45}" dt="2025-09-04T05:48:44.806" v="312" actId="1076"/>
          <ac:spMkLst>
            <pc:docMk/>
            <pc:sldMk cId="0" sldId="276"/>
            <ac:spMk id="4" creationId="{E955B9C5-AED1-CDBD-9E87-CC1C78B05658}"/>
          </ac:spMkLst>
        </pc:spChg>
        <pc:spChg chg="add mod">
          <ac:chgData name="Busanahalli Ravindra, Chandu" userId="204bb649-37ac-4aea-a87f-9cc4c7ec101b" providerId="ADAL" clId="{0AE4D998-3AD0-4535-8D8B-CC1E2377DC45}" dt="2025-09-04T05:50:12.790" v="322" actId="207"/>
          <ac:spMkLst>
            <pc:docMk/>
            <pc:sldMk cId="0" sldId="276"/>
            <ac:spMk id="8" creationId="{74930380-0DBF-E5CD-EB13-51E6091D14B1}"/>
          </ac:spMkLst>
        </pc:spChg>
        <pc:picChg chg="add mod">
          <ac:chgData name="Busanahalli Ravindra, Chandu" userId="204bb649-37ac-4aea-a87f-9cc4c7ec101b" providerId="ADAL" clId="{0AE4D998-3AD0-4535-8D8B-CC1E2377DC45}" dt="2025-09-04T05:49:29.681" v="319" actId="1076"/>
          <ac:picMkLst>
            <pc:docMk/>
            <pc:sldMk cId="0" sldId="276"/>
            <ac:picMk id="6" creationId="{3F744F06-91EF-1F1F-2B45-EFCD9199A8D9}"/>
          </ac:picMkLst>
        </pc:picChg>
        <pc:picChg chg="mod">
          <ac:chgData name="Busanahalli Ravindra, Chandu" userId="204bb649-37ac-4aea-a87f-9cc4c7ec101b" providerId="ADAL" clId="{0AE4D998-3AD0-4535-8D8B-CC1E2377DC45}" dt="2025-09-04T05:45:09.863" v="277" actId="1076"/>
          <ac:picMkLst>
            <pc:docMk/>
            <pc:sldMk cId="0" sldId="276"/>
            <ac:picMk id="361" creationId="{00000000-0000-0000-0000-000000000000}"/>
          </ac:picMkLst>
        </pc:picChg>
      </pc:sldChg>
      <pc:sldChg chg="modSp mod">
        <pc:chgData name="Busanahalli Ravindra, Chandu" userId="204bb649-37ac-4aea-a87f-9cc4c7ec101b" providerId="ADAL" clId="{0AE4D998-3AD0-4535-8D8B-CC1E2377DC45}" dt="2025-09-04T04:32:52.475" v="41" actId="1076"/>
        <pc:sldMkLst>
          <pc:docMk/>
          <pc:sldMk cId="2939988092" sldId="377"/>
        </pc:sldMkLst>
        <pc:spChg chg="mod">
          <ac:chgData name="Busanahalli Ravindra, Chandu" userId="204bb649-37ac-4aea-a87f-9cc4c7ec101b" providerId="ADAL" clId="{0AE4D998-3AD0-4535-8D8B-CC1E2377DC45}" dt="2025-09-04T04:32:52.475" v="41" actId="1076"/>
          <ac:spMkLst>
            <pc:docMk/>
            <pc:sldMk cId="2939988092" sldId="377"/>
            <ac:spMk id="1261" creationId="{00000000-0000-0000-0000-000000000000}"/>
          </ac:spMkLst>
        </pc:spChg>
      </pc:sldChg>
      <pc:sldChg chg="addSp delSp modSp mod addAnim delAnim">
        <pc:chgData name="Busanahalli Ravindra, Chandu" userId="204bb649-37ac-4aea-a87f-9cc4c7ec101b" providerId="ADAL" clId="{0AE4D998-3AD0-4535-8D8B-CC1E2377DC45}" dt="2025-09-07T14:06:15.234" v="950" actId="1076"/>
        <pc:sldMkLst>
          <pc:docMk/>
          <pc:sldMk cId="1813057401" sldId="378"/>
        </pc:sldMkLst>
        <pc:spChg chg="add mod">
          <ac:chgData name="Busanahalli Ravindra, Chandu" userId="204bb649-37ac-4aea-a87f-9cc4c7ec101b" providerId="ADAL" clId="{0AE4D998-3AD0-4535-8D8B-CC1E2377DC45}" dt="2025-09-07T14:06:15.234" v="950" actId="1076"/>
          <ac:spMkLst>
            <pc:docMk/>
            <pc:sldMk cId="1813057401" sldId="378"/>
            <ac:spMk id="8" creationId="{58AF8574-8649-799E-C034-1287FEEDD5A8}"/>
          </ac:spMkLst>
        </pc:spChg>
        <pc:spChg chg="add mod">
          <ac:chgData name="Busanahalli Ravindra, Chandu" userId="204bb649-37ac-4aea-a87f-9cc4c7ec101b" providerId="ADAL" clId="{0AE4D998-3AD0-4535-8D8B-CC1E2377DC45}" dt="2025-09-07T14:06:15.234" v="950" actId="1076"/>
          <ac:spMkLst>
            <pc:docMk/>
            <pc:sldMk cId="1813057401" sldId="378"/>
            <ac:spMk id="9" creationId="{786A7C87-C93A-61DD-ED29-DEF685BB8B2D}"/>
          </ac:spMkLst>
        </pc:spChg>
        <pc:spChg chg="del">
          <ac:chgData name="Busanahalli Ravindra, Chandu" userId="204bb649-37ac-4aea-a87f-9cc4c7ec101b" providerId="ADAL" clId="{0AE4D998-3AD0-4535-8D8B-CC1E2377DC45}" dt="2025-09-07T14:05:45.472" v="945" actId="478"/>
          <ac:spMkLst>
            <pc:docMk/>
            <pc:sldMk cId="1813057401" sldId="378"/>
            <ac:spMk id="15" creationId="{1FEB5D31-89F1-AB04-332F-8B9F85944317}"/>
          </ac:spMkLst>
        </pc:spChg>
        <pc:spChg chg="del">
          <ac:chgData name="Busanahalli Ravindra, Chandu" userId="204bb649-37ac-4aea-a87f-9cc4c7ec101b" providerId="ADAL" clId="{0AE4D998-3AD0-4535-8D8B-CC1E2377DC45}" dt="2025-09-07T14:05:44.596" v="944" actId="478"/>
          <ac:spMkLst>
            <pc:docMk/>
            <pc:sldMk cId="1813057401" sldId="378"/>
            <ac:spMk id="25" creationId="{E1120771-8C02-4645-88EA-795C0A8F54B3}"/>
          </ac:spMkLst>
        </pc:spChg>
        <pc:picChg chg="add mod">
          <ac:chgData name="Busanahalli Ravindra, Chandu" userId="204bb649-37ac-4aea-a87f-9cc4c7ec101b" providerId="ADAL" clId="{0AE4D998-3AD0-4535-8D8B-CC1E2377DC45}" dt="2025-09-07T14:04:37.777" v="936" actId="1076"/>
          <ac:picMkLst>
            <pc:docMk/>
            <pc:sldMk cId="1813057401" sldId="378"/>
            <ac:picMk id="3" creationId="{B9002684-31DB-7A47-6830-82CC7ABA2AEF}"/>
          </ac:picMkLst>
        </pc:picChg>
        <pc:picChg chg="add mod">
          <ac:chgData name="Busanahalli Ravindra, Chandu" userId="204bb649-37ac-4aea-a87f-9cc4c7ec101b" providerId="ADAL" clId="{0AE4D998-3AD0-4535-8D8B-CC1E2377DC45}" dt="2025-09-07T14:05:58.470" v="949" actId="14100"/>
          <ac:picMkLst>
            <pc:docMk/>
            <pc:sldMk cId="1813057401" sldId="378"/>
            <ac:picMk id="6" creationId="{FC185C63-2636-F0C7-5BDB-5CC6258ADB91}"/>
          </ac:picMkLst>
        </pc:picChg>
        <pc:picChg chg="add mod">
          <ac:chgData name="Busanahalli Ravindra, Chandu" userId="204bb649-37ac-4aea-a87f-9cc4c7ec101b" providerId="ADAL" clId="{0AE4D998-3AD0-4535-8D8B-CC1E2377DC45}" dt="2025-09-07T14:06:15.234" v="950" actId="1076"/>
          <ac:picMkLst>
            <pc:docMk/>
            <pc:sldMk cId="1813057401" sldId="378"/>
            <ac:picMk id="7" creationId="{E87CAA71-E4C6-5C94-C921-64DDA3A4DE31}"/>
          </ac:picMkLst>
        </pc:picChg>
        <pc:picChg chg="del">
          <ac:chgData name="Busanahalli Ravindra, Chandu" userId="204bb649-37ac-4aea-a87f-9cc4c7ec101b" providerId="ADAL" clId="{0AE4D998-3AD0-4535-8D8B-CC1E2377DC45}" dt="2025-09-07T14:04:26.031" v="931" actId="478"/>
          <ac:picMkLst>
            <pc:docMk/>
            <pc:sldMk cId="1813057401" sldId="378"/>
            <ac:picMk id="11" creationId="{414FC64F-A00E-2626-9E9F-9092CE69E86C}"/>
          </ac:picMkLst>
        </pc:picChg>
        <pc:picChg chg="add del">
          <ac:chgData name="Busanahalli Ravindra, Chandu" userId="204bb649-37ac-4aea-a87f-9cc4c7ec101b" providerId="ADAL" clId="{0AE4D998-3AD0-4535-8D8B-CC1E2377DC45}" dt="2025-09-07T14:04:42.572" v="939" actId="21"/>
          <ac:picMkLst>
            <pc:docMk/>
            <pc:sldMk cId="1813057401" sldId="378"/>
            <ac:picMk id="13" creationId="{2021A76B-4552-E15C-1518-DE9E6926A02E}"/>
          </ac:picMkLst>
        </pc:picChg>
        <pc:picChg chg="del">
          <ac:chgData name="Busanahalli Ravindra, Chandu" userId="204bb649-37ac-4aea-a87f-9cc4c7ec101b" providerId="ADAL" clId="{0AE4D998-3AD0-4535-8D8B-CC1E2377DC45}" dt="2025-09-07T14:05:44.596" v="944" actId="478"/>
          <ac:picMkLst>
            <pc:docMk/>
            <pc:sldMk cId="1813057401" sldId="378"/>
            <ac:picMk id="14" creationId="{2800AA91-C059-87CE-8B8A-310E9783F49C}"/>
          </ac:picMkLst>
        </pc:picChg>
      </pc:sldChg>
      <pc:sldChg chg="addSp modSp mod modAnim">
        <pc:chgData name="Busanahalli Ravindra, Chandu" userId="204bb649-37ac-4aea-a87f-9cc4c7ec101b" providerId="ADAL" clId="{0AE4D998-3AD0-4535-8D8B-CC1E2377DC45}" dt="2025-09-07T18:21:07.865" v="1074" actId="20577"/>
        <pc:sldMkLst>
          <pc:docMk/>
          <pc:sldMk cId="154341120" sldId="380"/>
        </pc:sldMkLst>
        <pc:graphicFrameChg chg="add mod modGraphic">
          <ac:chgData name="Busanahalli Ravindra, Chandu" userId="204bb649-37ac-4aea-a87f-9cc4c7ec101b" providerId="ADAL" clId="{0AE4D998-3AD0-4535-8D8B-CC1E2377DC45}" dt="2025-09-07T18:21:07.865" v="1074" actId="20577"/>
          <ac:graphicFrameMkLst>
            <pc:docMk/>
            <pc:sldMk cId="154341120" sldId="380"/>
            <ac:graphicFrameMk id="3" creationId="{BAFCC88D-D7A6-AFB4-A52C-ED8E2495CD01}"/>
          </ac:graphicFrameMkLst>
        </pc:graphicFrameChg>
      </pc:sldChg>
      <pc:sldChg chg="addSp modSp mod setBg modAnim">
        <pc:chgData name="Busanahalli Ravindra, Chandu" userId="204bb649-37ac-4aea-a87f-9cc4c7ec101b" providerId="ADAL" clId="{0AE4D998-3AD0-4535-8D8B-CC1E2377DC45}" dt="2025-09-04T12:28:37.150" v="872" actId="14100"/>
        <pc:sldMkLst>
          <pc:docMk/>
          <pc:sldMk cId="935706562" sldId="381"/>
        </pc:sldMkLst>
        <pc:spChg chg="add mod">
          <ac:chgData name="Busanahalli Ravindra, Chandu" userId="204bb649-37ac-4aea-a87f-9cc4c7ec101b" providerId="ADAL" clId="{0AE4D998-3AD0-4535-8D8B-CC1E2377DC45}" dt="2025-09-04T05:24:14.019" v="65" actId="1076"/>
          <ac:spMkLst>
            <pc:docMk/>
            <pc:sldMk cId="935706562" sldId="381"/>
            <ac:spMk id="2" creationId="{40EE74A0-EF73-1F1F-B4FF-619038F8E278}"/>
          </ac:spMkLst>
        </pc:spChg>
        <pc:spChg chg="mod">
          <ac:chgData name="Busanahalli Ravindra, Chandu" userId="204bb649-37ac-4aea-a87f-9cc4c7ec101b" providerId="ADAL" clId="{0AE4D998-3AD0-4535-8D8B-CC1E2377DC45}" dt="2025-08-31T12:27:41.053" v="40"/>
          <ac:spMkLst>
            <pc:docMk/>
            <pc:sldMk cId="935706562" sldId="381"/>
            <ac:spMk id="4" creationId="{55FB881C-91A6-9608-6CF7-4075DB93EC62}"/>
          </ac:spMkLst>
        </pc:spChg>
        <pc:spChg chg="add mod">
          <ac:chgData name="Busanahalli Ravindra, Chandu" userId="204bb649-37ac-4aea-a87f-9cc4c7ec101b" providerId="ADAL" clId="{0AE4D998-3AD0-4535-8D8B-CC1E2377DC45}" dt="2025-09-04T05:25:03.350" v="73" actId="1076"/>
          <ac:spMkLst>
            <pc:docMk/>
            <pc:sldMk cId="935706562" sldId="381"/>
            <ac:spMk id="8" creationId="{51760120-7395-8797-E363-C4D506EC2B74}"/>
          </ac:spMkLst>
        </pc:spChg>
        <pc:spChg chg="add mod">
          <ac:chgData name="Busanahalli Ravindra, Chandu" userId="204bb649-37ac-4aea-a87f-9cc4c7ec101b" providerId="ADAL" clId="{0AE4D998-3AD0-4535-8D8B-CC1E2377DC45}" dt="2025-09-04T05:36:16.643" v="111" actId="1076"/>
          <ac:spMkLst>
            <pc:docMk/>
            <pc:sldMk cId="935706562" sldId="381"/>
            <ac:spMk id="9" creationId="{1D53DA6B-397F-D37C-C859-07954D157698}"/>
          </ac:spMkLst>
        </pc:spChg>
        <pc:spChg chg="add mod">
          <ac:chgData name="Busanahalli Ravindra, Chandu" userId="204bb649-37ac-4aea-a87f-9cc4c7ec101b" providerId="ADAL" clId="{0AE4D998-3AD0-4535-8D8B-CC1E2377DC45}" dt="2025-09-04T05:39:43.472" v="128" actId="207"/>
          <ac:spMkLst>
            <pc:docMk/>
            <pc:sldMk cId="935706562" sldId="381"/>
            <ac:spMk id="10" creationId="{3FF35279-2930-E3EB-DD10-3EBD65F5F27C}"/>
          </ac:spMkLst>
        </pc:spChg>
        <pc:spChg chg="add mod">
          <ac:chgData name="Busanahalli Ravindra, Chandu" userId="204bb649-37ac-4aea-a87f-9cc4c7ec101b" providerId="ADAL" clId="{0AE4D998-3AD0-4535-8D8B-CC1E2377DC45}" dt="2025-09-04T12:02:14.511" v="756" actId="1076"/>
          <ac:spMkLst>
            <pc:docMk/>
            <pc:sldMk cId="935706562" sldId="381"/>
            <ac:spMk id="13" creationId="{7FDE9F99-9ABB-90C7-DCDC-0CD676F161D8}"/>
          </ac:spMkLst>
        </pc:spChg>
        <pc:spChg chg="add mod">
          <ac:chgData name="Busanahalli Ravindra, Chandu" userId="204bb649-37ac-4aea-a87f-9cc4c7ec101b" providerId="ADAL" clId="{0AE4D998-3AD0-4535-8D8B-CC1E2377DC45}" dt="2025-09-04T12:02:06.968" v="755" actId="2711"/>
          <ac:spMkLst>
            <pc:docMk/>
            <pc:sldMk cId="935706562" sldId="381"/>
            <ac:spMk id="16" creationId="{4EB3015C-82B5-7B0D-5619-2693AE7F9B7B}"/>
          </ac:spMkLst>
        </pc:spChg>
        <pc:spChg chg="add mod">
          <ac:chgData name="Busanahalli Ravindra, Chandu" userId="204bb649-37ac-4aea-a87f-9cc4c7ec101b" providerId="ADAL" clId="{0AE4D998-3AD0-4535-8D8B-CC1E2377DC45}" dt="2025-09-04T12:01:59.304" v="754" actId="2711"/>
          <ac:spMkLst>
            <pc:docMk/>
            <pc:sldMk cId="935706562" sldId="381"/>
            <ac:spMk id="19" creationId="{42D9ADEA-4161-4605-F7E4-F91EDBC93360}"/>
          </ac:spMkLst>
        </pc:spChg>
        <pc:picChg chg="add mod">
          <ac:chgData name="Busanahalli Ravindra, Chandu" userId="204bb649-37ac-4aea-a87f-9cc4c7ec101b" providerId="ADAL" clId="{0AE4D998-3AD0-4535-8D8B-CC1E2377DC45}" dt="2025-09-04T12:28:37.150" v="872" actId="14100"/>
          <ac:picMkLst>
            <pc:docMk/>
            <pc:sldMk cId="935706562" sldId="381"/>
            <ac:picMk id="12" creationId="{FE856B95-D8D0-6320-B81F-C95E284290BA}"/>
          </ac:picMkLst>
        </pc:picChg>
        <pc:picChg chg="add mod">
          <ac:chgData name="Busanahalli Ravindra, Chandu" userId="204bb649-37ac-4aea-a87f-9cc4c7ec101b" providerId="ADAL" clId="{0AE4D998-3AD0-4535-8D8B-CC1E2377DC45}" dt="2025-09-04T05:38:41.139" v="122" actId="1076"/>
          <ac:picMkLst>
            <pc:docMk/>
            <pc:sldMk cId="935706562" sldId="381"/>
            <ac:picMk id="15" creationId="{5C0C8FE1-84B7-F344-871A-FEB58ADDD229}"/>
          </ac:picMkLst>
        </pc:picChg>
        <pc:picChg chg="add mod">
          <ac:chgData name="Busanahalli Ravindra, Chandu" userId="204bb649-37ac-4aea-a87f-9cc4c7ec101b" providerId="ADAL" clId="{0AE4D998-3AD0-4535-8D8B-CC1E2377DC45}" dt="2025-09-04T12:02:23.625" v="757" actId="14100"/>
          <ac:picMkLst>
            <pc:docMk/>
            <pc:sldMk cId="935706562" sldId="381"/>
            <ac:picMk id="18" creationId="{0D91D453-67A4-2224-2042-175D1D39E902}"/>
          </ac:picMkLst>
        </pc:picChg>
      </pc:sldChg>
      <pc:sldChg chg="new del">
        <pc:chgData name="Busanahalli Ravindra, Chandu" userId="204bb649-37ac-4aea-a87f-9cc4c7ec101b" providerId="ADAL" clId="{0AE4D998-3AD0-4535-8D8B-CC1E2377DC45}" dt="2025-09-04T05:42:14.566" v="155" actId="47"/>
        <pc:sldMkLst>
          <pc:docMk/>
          <pc:sldMk cId="1175222641" sldId="382"/>
        </pc:sldMkLst>
      </pc:sldChg>
      <pc:sldChg chg="addSp delSp modSp new mod modAnim">
        <pc:chgData name="Busanahalli Ravindra, Chandu" userId="204bb649-37ac-4aea-a87f-9cc4c7ec101b" providerId="ADAL" clId="{0AE4D998-3AD0-4535-8D8B-CC1E2377DC45}" dt="2025-09-07T19:00:19.070" v="1413" actId="20577"/>
        <pc:sldMkLst>
          <pc:docMk/>
          <pc:sldMk cId="1538263008" sldId="382"/>
        </pc:sldMkLst>
        <pc:spChg chg="add mod">
          <ac:chgData name="Busanahalli Ravindra, Chandu" userId="204bb649-37ac-4aea-a87f-9cc4c7ec101b" providerId="ADAL" clId="{0AE4D998-3AD0-4535-8D8B-CC1E2377DC45}" dt="2025-09-04T06:04:50.422" v="381" actId="207"/>
          <ac:spMkLst>
            <pc:docMk/>
            <pc:sldMk cId="1538263008" sldId="382"/>
            <ac:spMk id="3" creationId="{308FA146-762D-B32C-37A8-07D2C805C777}"/>
          </ac:spMkLst>
        </pc:spChg>
        <pc:spChg chg="add mod">
          <ac:chgData name="Busanahalli Ravindra, Chandu" userId="204bb649-37ac-4aea-a87f-9cc4c7ec101b" providerId="ADAL" clId="{0AE4D998-3AD0-4535-8D8B-CC1E2377DC45}" dt="2025-09-04T12:08:05.693" v="768" actId="1076"/>
          <ac:spMkLst>
            <pc:docMk/>
            <pc:sldMk cId="1538263008" sldId="382"/>
            <ac:spMk id="5" creationId="{D0B04A0A-93D9-043F-9CC3-564C89130084}"/>
          </ac:spMkLst>
        </pc:spChg>
        <pc:spChg chg="add mod">
          <ac:chgData name="Busanahalli Ravindra, Chandu" userId="204bb649-37ac-4aea-a87f-9cc4c7ec101b" providerId="ADAL" clId="{0AE4D998-3AD0-4535-8D8B-CC1E2377DC45}" dt="2025-09-04T12:08:08.660" v="769" actId="14100"/>
          <ac:spMkLst>
            <pc:docMk/>
            <pc:sldMk cId="1538263008" sldId="382"/>
            <ac:spMk id="6" creationId="{1D0C99F8-947D-16AD-2D57-5426B0FC13B8}"/>
          </ac:spMkLst>
        </pc:spChg>
        <pc:spChg chg="add mod">
          <ac:chgData name="Busanahalli Ravindra, Chandu" userId="204bb649-37ac-4aea-a87f-9cc4c7ec101b" providerId="ADAL" clId="{0AE4D998-3AD0-4535-8D8B-CC1E2377DC45}" dt="2025-09-04T12:08:12.316" v="770" actId="14100"/>
          <ac:spMkLst>
            <pc:docMk/>
            <pc:sldMk cId="1538263008" sldId="382"/>
            <ac:spMk id="7" creationId="{4BBAF87E-906D-BA69-E836-4BCD2A6D419E}"/>
          </ac:spMkLst>
        </pc:spChg>
        <pc:spChg chg="add mod">
          <ac:chgData name="Busanahalli Ravindra, Chandu" userId="204bb649-37ac-4aea-a87f-9cc4c7ec101b" providerId="ADAL" clId="{0AE4D998-3AD0-4535-8D8B-CC1E2377DC45}" dt="2025-09-04T11:46:17.695" v="611" actId="207"/>
          <ac:spMkLst>
            <pc:docMk/>
            <pc:sldMk cId="1538263008" sldId="382"/>
            <ac:spMk id="8" creationId="{09C250D8-ACB1-A707-250F-D9C1807FEB4C}"/>
          </ac:spMkLst>
        </pc:spChg>
        <pc:spChg chg="add mod">
          <ac:chgData name="Busanahalli Ravindra, Chandu" userId="204bb649-37ac-4aea-a87f-9cc4c7ec101b" providerId="ADAL" clId="{0AE4D998-3AD0-4535-8D8B-CC1E2377DC45}" dt="2025-09-04T11:56:29.787" v="650" actId="1076"/>
          <ac:spMkLst>
            <pc:docMk/>
            <pc:sldMk cId="1538263008" sldId="382"/>
            <ac:spMk id="9" creationId="{EEE68AC0-4406-099C-5BA5-CEC153346105}"/>
          </ac:spMkLst>
        </pc:spChg>
        <pc:spChg chg="add mod">
          <ac:chgData name="Busanahalli Ravindra, Chandu" userId="204bb649-37ac-4aea-a87f-9cc4c7ec101b" providerId="ADAL" clId="{0AE4D998-3AD0-4535-8D8B-CC1E2377DC45}" dt="2025-09-07T18:58:34.883" v="1386" actId="2711"/>
          <ac:spMkLst>
            <pc:docMk/>
            <pc:sldMk cId="1538263008" sldId="382"/>
            <ac:spMk id="11" creationId="{B37F31CD-1FED-C520-923F-5153E536EFA9}"/>
          </ac:spMkLst>
        </pc:spChg>
        <pc:spChg chg="add mod">
          <ac:chgData name="Busanahalli Ravindra, Chandu" userId="204bb649-37ac-4aea-a87f-9cc4c7ec101b" providerId="ADAL" clId="{0AE4D998-3AD0-4535-8D8B-CC1E2377DC45}" dt="2025-09-07T19:00:19.070" v="1413" actId="20577"/>
          <ac:spMkLst>
            <pc:docMk/>
            <pc:sldMk cId="1538263008" sldId="382"/>
            <ac:spMk id="13" creationId="{C9ED8158-F2CE-284F-20FB-DE2944474A2E}"/>
          </ac:spMkLst>
        </pc:spChg>
        <pc:spChg chg="add mod">
          <ac:chgData name="Busanahalli Ravindra, Chandu" userId="204bb649-37ac-4aea-a87f-9cc4c7ec101b" providerId="ADAL" clId="{0AE4D998-3AD0-4535-8D8B-CC1E2377DC45}" dt="2025-09-07T18:56:45.806" v="1370" actId="20577"/>
          <ac:spMkLst>
            <pc:docMk/>
            <pc:sldMk cId="1538263008" sldId="382"/>
            <ac:spMk id="17" creationId="{5ED18C25-2DCA-68B9-9718-49FD81FEBCF7}"/>
          </ac:spMkLst>
        </pc:spChg>
        <pc:spChg chg="add">
          <ac:chgData name="Busanahalli Ravindra, Chandu" userId="204bb649-37ac-4aea-a87f-9cc4c7ec101b" providerId="ADAL" clId="{0AE4D998-3AD0-4535-8D8B-CC1E2377DC45}" dt="2025-09-07T18:55:03.655" v="1336"/>
          <ac:spMkLst>
            <pc:docMk/>
            <pc:sldMk cId="1538263008" sldId="382"/>
            <ac:spMk id="18" creationId="{C8CC1291-7DE9-3867-40FF-76A840F84E1F}"/>
          </ac:spMkLst>
        </pc:spChg>
        <pc:spChg chg="add mod">
          <ac:chgData name="Busanahalli Ravindra, Chandu" userId="204bb649-37ac-4aea-a87f-9cc4c7ec101b" providerId="ADAL" clId="{0AE4D998-3AD0-4535-8D8B-CC1E2377DC45}" dt="2025-09-07T18:57:57.758" v="1382" actId="14100"/>
          <ac:spMkLst>
            <pc:docMk/>
            <pc:sldMk cId="1538263008" sldId="382"/>
            <ac:spMk id="20" creationId="{F561151B-8E03-8738-1DEB-887472CAEC9D}"/>
          </ac:spMkLst>
        </pc:spChg>
        <pc:spChg chg="add">
          <ac:chgData name="Busanahalli Ravindra, Chandu" userId="204bb649-37ac-4aea-a87f-9cc4c7ec101b" providerId="ADAL" clId="{0AE4D998-3AD0-4535-8D8B-CC1E2377DC45}" dt="2025-09-07T18:59:02.792" v="1389"/>
          <ac:spMkLst>
            <pc:docMk/>
            <pc:sldMk cId="1538263008" sldId="382"/>
            <ac:spMk id="21" creationId="{02AEF430-C5EB-B9A1-5AB3-15FCC7C4B6B4}"/>
          </ac:spMkLst>
        </pc:spChg>
        <pc:spChg chg="add">
          <ac:chgData name="Busanahalli Ravindra, Chandu" userId="204bb649-37ac-4aea-a87f-9cc4c7ec101b" providerId="ADAL" clId="{0AE4D998-3AD0-4535-8D8B-CC1E2377DC45}" dt="2025-09-07T18:59:05.535" v="1391"/>
          <ac:spMkLst>
            <pc:docMk/>
            <pc:sldMk cId="1538263008" sldId="382"/>
            <ac:spMk id="22" creationId="{87D98D1C-DE01-DE17-78DD-35673B7A1851}"/>
          </ac:spMkLst>
        </pc:spChg>
      </pc:sldChg>
      <pc:sldChg chg="add">
        <pc:chgData name="Busanahalli Ravindra, Chandu" userId="204bb649-37ac-4aea-a87f-9cc4c7ec101b" providerId="ADAL" clId="{0AE4D998-3AD0-4535-8D8B-CC1E2377DC45}" dt="2025-09-04T06:11:53.521" v="389"/>
        <pc:sldMkLst>
          <pc:docMk/>
          <pc:sldMk cId="4270918086" sldId="390"/>
        </pc:sldMkLst>
      </pc:sldChg>
      <pc:sldChg chg="addSp delSp modSp new mod modAnim">
        <pc:chgData name="Busanahalli Ravindra, Chandu" userId="204bb649-37ac-4aea-a87f-9cc4c7ec101b" providerId="ADAL" clId="{0AE4D998-3AD0-4535-8D8B-CC1E2377DC45}" dt="2025-09-04T06:52:47.241" v="538"/>
        <pc:sldMkLst>
          <pc:docMk/>
          <pc:sldMk cId="2308150903" sldId="391"/>
        </pc:sldMkLst>
        <pc:spChg chg="add mod">
          <ac:chgData name="Busanahalli Ravindra, Chandu" userId="204bb649-37ac-4aea-a87f-9cc4c7ec101b" providerId="ADAL" clId="{0AE4D998-3AD0-4535-8D8B-CC1E2377DC45}" dt="2025-09-04T06:40:41.994" v="397" actId="207"/>
          <ac:spMkLst>
            <pc:docMk/>
            <pc:sldMk cId="2308150903" sldId="391"/>
            <ac:spMk id="2" creationId="{6FC8D4D3-82AB-8386-6F32-F6651A93F11E}"/>
          </ac:spMkLst>
        </pc:spChg>
        <pc:spChg chg="add mod">
          <ac:chgData name="Busanahalli Ravindra, Chandu" userId="204bb649-37ac-4aea-a87f-9cc4c7ec101b" providerId="ADAL" clId="{0AE4D998-3AD0-4535-8D8B-CC1E2377DC45}" dt="2025-09-04T06:42:35.841" v="408" actId="1076"/>
          <ac:spMkLst>
            <pc:docMk/>
            <pc:sldMk cId="2308150903" sldId="391"/>
            <ac:spMk id="3" creationId="{43FE63A3-3D01-0718-5FB8-682382C7A8C6}"/>
          </ac:spMkLst>
        </pc:spChg>
        <pc:spChg chg="add mod">
          <ac:chgData name="Busanahalli Ravindra, Chandu" userId="204bb649-37ac-4aea-a87f-9cc4c7ec101b" providerId="ADAL" clId="{0AE4D998-3AD0-4535-8D8B-CC1E2377DC45}" dt="2025-09-04T06:52:14.851" v="536" actId="14100"/>
          <ac:spMkLst>
            <pc:docMk/>
            <pc:sldMk cId="2308150903" sldId="391"/>
            <ac:spMk id="4" creationId="{87AE5219-8518-1952-79FD-A71FD1758899}"/>
          </ac:spMkLst>
        </pc:spChg>
        <pc:spChg chg="add mod">
          <ac:chgData name="Busanahalli Ravindra, Chandu" userId="204bb649-37ac-4aea-a87f-9cc4c7ec101b" providerId="ADAL" clId="{0AE4D998-3AD0-4535-8D8B-CC1E2377DC45}" dt="2025-09-04T06:50:23.626" v="516" actId="207"/>
          <ac:spMkLst>
            <pc:docMk/>
            <pc:sldMk cId="2308150903" sldId="391"/>
            <ac:spMk id="6" creationId="{067733E2-6E44-DF48-398B-0F7E2C5A990D}"/>
          </ac:spMkLst>
        </pc:spChg>
        <pc:spChg chg="add mod">
          <ac:chgData name="Busanahalli Ravindra, Chandu" userId="204bb649-37ac-4aea-a87f-9cc4c7ec101b" providerId="ADAL" clId="{0AE4D998-3AD0-4535-8D8B-CC1E2377DC45}" dt="2025-09-04T06:47:13.893" v="465" actId="1076"/>
          <ac:spMkLst>
            <pc:docMk/>
            <pc:sldMk cId="2308150903" sldId="391"/>
            <ac:spMk id="8" creationId="{8FD15B46-5EB0-4872-B158-8394A7D5E45A}"/>
          </ac:spMkLst>
        </pc:spChg>
        <pc:spChg chg="add mod">
          <ac:chgData name="Busanahalli Ravindra, Chandu" userId="204bb649-37ac-4aea-a87f-9cc4c7ec101b" providerId="ADAL" clId="{0AE4D998-3AD0-4535-8D8B-CC1E2377DC45}" dt="2025-09-04T06:50:27.473" v="517" actId="207"/>
          <ac:spMkLst>
            <pc:docMk/>
            <pc:sldMk cId="2308150903" sldId="391"/>
            <ac:spMk id="10" creationId="{23DC6A27-0E33-2662-783B-09F9E4A76B9D}"/>
          </ac:spMkLst>
        </pc:spChg>
        <pc:spChg chg="add mod">
          <ac:chgData name="Busanahalli Ravindra, Chandu" userId="204bb649-37ac-4aea-a87f-9cc4c7ec101b" providerId="ADAL" clId="{0AE4D998-3AD0-4535-8D8B-CC1E2377DC45}" dt="2025-09-04T06:50:31.556" v="518" actId="207"/>
          <ac:spMkLst>
            <pc:docMk/>
            <pc:sldMk cId="2308150903" sldId="391"/>
            <ac:spMk id="11" creationId="{1B4478A9-2685-558B-676E-3C87F7157AF1}"/>
          </ac:spMkLst>
        </pc:spChg>
        <pc:spChg chg="add mod">
          <ac:chgData name="Busanahalli Ravindra, Chandu" userId="204bb649-37ac-4aea-a87f-9cc4c7ec101b" providerId="ADAL" clId="{0AE4D998-3AD0-4535-8D8B-CC1E2377DC45}" dt="2025-09-04T06:52:10.316" v="535" actId="1076"/>
          <ac:spMkLst>
            <pc:docMk/>
            <pc:sldMk cId="2308150903" sldId="391"/>
            <ac:spMk id="15" creationId="{AF5A8833-3E13-8A05-E90A-775C5089D507}"/>
          </ac:spMkLst>
        </pc:spChg>
        <pc:spChg chg="add mod">
          <ac:chgData name="Busanahalli Ravindra, Chandu" userId="204bb649-37ac-4aea-a87f-9cc4c7ec101b" providerId="ADAL" clId="{0AE4D998-3AD0-4535-8D8B-CC1E2377DC45}" dt="2025-09-04T06:52:04.366" v="534" actId="1076"/>
          <ac:spMkLst>
            <pc:docMk/>
            <pc:sldMk cId="2308150903" sldId="391"/>
            <ac:spMk id="17" creationId="{C3DB3D9A-45BB-394B-353B-9D99A3FF09CE}"/>
          </ac:spMkLst>
        </pc:spChg>
      </pc:sldChg>
      <pc:sldChg chg="addSp modSp new mod modAnim">
        <pc:chgData name="Busanahalli Ravindra, Chandu" userId="204bb649-37ac-4aea-a87f-9cc4c7ec101b" providerId="ADAL" clId="{0AE4D998-3AD0-4535-8D8B-CC1E2377DC45}" dt="2025-09-04T12:14:47.911" v="817" actId="1076"/>
        <pc:sldMkLst>
          <pc:docMk/>
          <pc:sldMk cId="3742188646" sldId="392"/>
        </pc:sldMkLst>
        <pc:spChg chg="add mod">
          <ac:chgData name="Busanahalli Ravindra, Chandu" userId="204bb649-37ac-4aea-a87f-9cc4c7ec101b" providerId="ADAL" clId="{0AE4D998-3AD0-4535-8D8B-CC1E2377DC45}" dt="2025-09-04T12:00:17.763" v="743" actId="20577"/>
          <ac:spMkLst>
            <pc:docMk/>
            <pc:sldMk cId="3742188646" sldId="392"/>
            <ac:spMk id="2" creationId="{5DD4FEB1-D6CE-1474-5095-EE27226AEAC4}"/>
          </ac:spMkLst>
        </pc:spChg>
        <pc:spChg chg="add mod">
          <ac:chgData name="Busanahalli Ravindra, Chandu" userId="204bb649-37ac-4aea-a87f-9cc4c7ec101b" providerId="ADAL" clId="{0AE4D998-3AD0-4535-8D8B-CC1E2377DC45}" dt="2025-09-04T12:06:12.033" v="759" actId="207"/>
          <ac:spMkLst>
            <pc:docMk/>
            <pc:sldMk cId="3742188646" sldId="392"/>
            <ac:spMk id="4" creationId="{AD13B90F-17CE-2B27-8DAE-E3DDABCCC10F}"/>
          </ac:spMkLst>
        </pc:spChg>
        <pc:spChg chg="add mod">
          <ac:chgData name="Busanahalli Ravindra, Chandu" userId="204bb649-37ac-4aea-a87f-9cc4c7ec101b" providerId="ADAL" clId="{0AE4D998-3AD0-4535-8D8B-CC1E2377DC45}" dt="2025-09-04T12:07:29.355" v="763" actId="2711"/>
          <ac:spMkLst>
            <pc:docMk/>
            <pc:sldMk cId="3742188646" sldId="392"/>
            <ac:spMk id="6" creationId="{ED12AC37-BE1C-D95B-AFE9-99C4977BB9A4}"/>
          </ac:spMkLst>
        </pc:spChg>
        <pc:spChg chg="add mod">
          <ac:chgData name="Busanahalli Ravindra, Chandu" userId="204bb649-37ac-4aea-a87f-9cc4c7ec101b" providerId="ADAL" clId="{0AE4D998-3AD0-4535-8D8B-CC1E2377DC45}" dt="2025-09-04T12:14:47.911" v="817" actId="1076"/>
          <ac:spMkLst>
            <pc:docMk/>
            <pc:sldMk cId="3742188646" sldId="392"/>
            <ac:spMk id="10" creationId="{6840E8BE-A5E4-421A-26BB-142E4E6B87E7}"/>
          </ac:spMkLst>
        </pc:spChg>
        <pc:spChg chg="add mod">
          <ac:chgData name="Busanahalli Ravindra, Chandu" userId="204bb649-37ac-4aea-a87f-9cc4c7ec101b" providerId="ADAL" clId="{0AE4D998-3AD0-4535-8D8B-CC1E2377DC45}" dt="2025-09-04T12:14:02.881" v="812" actId="1076"/>
          <ac:spMkLst>
            <pc:docMk/>
            <pc:sldMk cId="3742188646" sldId="392"/>
            <ac:spMk id="16" creationId="{E0A7FA0D-E0D9-1283-B4EC-33A3AE7EDBA0}"/>
          </ac:spMkLst>
        </pc:spChg>
        <pc:spChg chg="add mod">
          <ac:chgData name="Busanahalli Ravindra, Chandu" userId="204bb649-37ac-4aea-a87f-9cc4c7ec101b" providerId="ADAL" clId="{0AE4D998-3AD0-4535-8D8B-CC1E2377DC45}" dt="2025-09-04T12:14:09.645" v="815" actId="1076"/>
          <ac:spMkLst>
            <pc:docMk/>
            <pc:sldMk cId="3742188646" sldId="392"/>
            <ac:spMk id="18" creationId="{7BD3A946-08D0-2882-2261-8F43B62EB0E8}"/>
          </ac:spMkLst>
        </pc:spChg>
        <pc:picChg chg="add mod">
          <ac:chgData name="Busanahalli Ravindra, Chandu" userId="204bb649-37ac-4aea-a87f-9cc4c7ec101b" providerId="ADAL" clId="{0AE4D998-3AD0-4535-8D8B-CC1E2377DC45}" dt="2025-09-04T12:12:13.192" v="795" actId="1076"/>
          <ac:picMkLst>
            <pc:docMk/>
            <pc:sldMk cId="3742188646" sldId="392"/>
            <ac:picMk id="8" creationId="{3DBBF534-C672-E737-3D50-D5613BE26949}"/>
          </ac:picMkLst>
        </pc:picChg>
        <pc:picChg chg="add mod">
          <ac:chgData name="Busanahalli Ravindra, Chandu" userId="204bb649-37ac-4aea-a87f-9cc4c7ec101b" providerId="ADAL" clId="{0AE4D998-3AD0-4535-8D8B-CC1E2377DC45}" dt="2025-09-04T12:11:07.756" v="788" actId="1076"/>
          <ac:picMkLst>
            <pc:docMk/>
            <pc:sldMk cId="3742188646" sldId="392"/>
            <ac:picMk id="12" creationId="{137AE73C-7346-7654-ED29-7512902D4511}"/>
          </ac:picMkLst>
        </pc:picChg>
        <pc:picChg chg="add mod">
          <ac:chgData name="Busanahalli Ravindra, Chandu" userId="204bb649-37ac-4aea-a87f-9cc4c7ec101b" providerId="ADAL" clId="{0AE4D998-3AD0-4535-8D8B-CC1E2377DC45}" dt="2025-09-04T12:14:06.871" v="814" actId="1076"/>
          <ac:picMkLst>
            <pc:docMk/>
            <pc:sldMk cId="3742188646" sldId="392"/>
            <ac:picMk id="14" creationId="{9E296B63-726E-7B0D-F2C8-48EAC55ABEA4}"/>
          </ac:picMkLst>
        </pc:picChg>
      </pc:sldChg>
      <pc:sldChg chg="addSp delSp modSp new mod modAnim">
        <pc:chgData name="Busanahalli Ravindra, Chandu" userId="204bb649-37ac-4aea-a87f-9cc4c7ec101b" providerId="ADAL" clId="{0AE4D998-3AD0-4535-8D8B-CC1E2377DC45}" dt="2025-09-06T16:02:34.392" v="930" actId="1076"/>
        <pc:sldMkLst>
          <pc:docMk/>
          <pc:sldMk cId="1984477381" sldId="393"/>
        </pc:sldMkLst>
        <pc:spChg chg="add mod">
          <ac:chgData name="Busanahalli Ravindra, Chandu" userId="204bb649-37ac-4aea-a87f-9cc4c7ec101b" providerId="ADAL" clId="{0AE4D998-3AD0-4535-8D8B-CC1E2377DC45}" dt="2025-09-04T12:35:08.404" v="914" actId="1076"/>
          <ac:spMkLst>
            <pc:docMk/>
            <pc:sldMk cId="1984477381" sldId="393"/>
            <ac:spMk id="2" creationId="{B15B35B3-1D46-F114-43A9-EFABA37B3A28}"/>
          </ac:spMkLst>
        </pc:spChg>
        <pc:spChg chg="add mod">
          <ac:chgData name="Busanahalli Ravindra, Chandu" userId="204bb649-37ac-4aea-a87f-9cc4c7ec101b" providerId="ADAL" clId="{0AE4D998-3AD0-4535-8D8B-CC1E2377DC45}" dt="2025-09-04T12:35:13.247" v="915" actId="1076"/>
          <ac:spMkLst>
            <pc:docMk/>
            <pc:sldMk cId="1984477381" sldId="393"/>
            <ac:spMk id="4" creationId="{25BF822A-641D-9DE4-68CF-E637B7753EAF}"/>
          </ac:spMkLst>
        </pc:spChg>
        <pc:spChg chg="add mod">
          <ac:chgData name="Busanahalli Ravindra, Chandu" userId="204bb649-37ac-4aea-a87f-9cc4c7ec101b" providerId="ADAL" clId="{0AE4D998-3AD0-4535-8D8B-CC1E2377DC45}" dt="2025-09-04T12:39:29.381" v="925" actId="1076"/>
          <ac:spMkLst>
            <pc:docMk/>
            <pc:sldMk cId="1984477381" sldId="393"/>
            <ac:spMk id="9" creationId="{6875BF87-D579-B278-C759-003FF1F3F1C9}"/>
          </ac:spMkLst>
        </pc:spChg>
        <pc:spChg chg="add mod">
          <ac:chgData name="Busanahalli Ravindra, Chandu" userId="204bb649-37ac-4aea-a87f-9cc4c7ec101b" providerId="ADAL" clId="{0AE4D998-3AD0-4535-8D8B-CC1E2377DC45}" dt="2025-09-04T12:39:28.253" v="924" actId="207"/>
          <ac:spMkLst>
            <pc:docMk/>
            <pc:sldMk cId="1984477381" sldId="393"/>
            <ac:spMk id="13" creationId="{3F2C4061-DACA-B7D1-4ECD-919DA6FA81E5}"/>
          </ac:spMkLst>
        </pc:spChg>
        <pc:graphicFrameChg chg="add mod modGraphic">
          <ac:chgData name="Busanahalli Ravindra, Chandu" userId="204bb649-37ac-4aea-a87f-9cc4c7ec101b" providerId="ADAL" clId="{0AE4D998-3AD0-4535-8D8B-CC1E2377DC45}" dt="2025-09-04T12:39:20.261" v="922" actId="1076"/>
          <ac:graphicFrameMkLst>
            <pc:docMk/>
            <pc:sldMk cId="1984477381" sldId="393"/>
            <ac:graphicFrameMk id="7" creationId="{5C2CE1E0-B418-E333-363E-C24736D5D503}"/>
          </ac:graphicFrameMkLst>
        </pc:graphicFrameChg>
        <pc:picChg chg="add mod">
          <ac:chgData name="Busanahalli Ravindra, Chandu" userId="204bb649-37ac-4aea-a87f-9cc4c7ec101b" providerId="ADAL" clId="{0AE4D998-3AD0-4535-8D8B-CC1E2377DC45}" dt="2025-09-06T16:02:34.392" v="930" actId="1076"/>
          <ac:picMkLst>
            <pc:docMk/>
            <pc:sldMk cId="1984477381" sldId="393"/>
            <ac:picMk id="6" creationId="{0C921B4E-8E82-1B97-98AC-6A9B09EB523B}"/>
          </ac:picMkLst>
        </pc:picChg>
      </pc:sldChg>
      <pc:sldChg chg="addSp modSp new mod">
        <pc:chgData name="Busanahalli Ravindra, Chandu" userId="204bb649-37ac-4aea-a87f-9cc4c7ec101b" providerId="ADAL" clId="{0AE4D998-3AD0-4535-8D8B-CC1E2377DC45}" dt="2025-09-04T12:25:06.021" v="867" actId="14100"/>
        <pc:sldMkLst>
          <pc:docMk/>
          <pc:sldMk cId="366385314" sldId="394"/>
        </pc:sldMkLst>
        <pc:spChg chg="add mod">
          <ac:chgData name="Busanahalli Ravindra, Chandu" userId="204bb649-37ac-4aea-a87f-9cc4c7ec101b" providerId="ADAL" clId="{0AE4D998-3AD0-4535-8D8B-CC1E2377DC45}" dt="2025-09-04T12:25:06.021" v="867" actId="14100"/>
          <ac:spMkLst>
            <pc:docMk/>
            <pc:sldMk cId="366385314" sldId="394"/>
            <ac:spMk id="3" creationId="{1A9F3A83-2EF3-4D90-2298-AC3486B92F72}"/>
          </ac:spMkLst>
        </pc:spChg>
        <pc:graphicFrameChg chg="add mod modGraphic">
          <ac:chgData name="Busanahalli Ravindra, Chandu" userId="204bb649-37ac-4aea-a87f-9cc4c7ec101b" providerId="ADAL" clId="{0AE4D998-3AD0-4535-8D8B-CC1E2377DC45}" dt="2025-09-04T12:25:01.243" v="865" actId="1076"/>
          <ac:graphicFrameMkLst>
            <pc:docMk/>
            <pc:sldMk cId="366385314" sldId="394"/>
            <ac:graphicFrameMk id="2" creationId="{D791F10B-0086-0F06-A825-1A590F8FE53B}"/>
          </ac:graphicFrameMkLst>
        </pc:graphicFrameChg>
      </pc:sldChg>
      <pc:sldChg chg="new del">
        <pc:chgData name="Busanahalli Ravindra, Chandu" userId="204bb649-37ac-4aea-a87f-9cc4c7ec101b" providerId="ADAL" clId="{0AE4D998-3AD0-4535-8D8B-CC1E2377DC45}" dt="2025-09-07T15:44:48.726" v="955" actId="47"/>
        <pc:sldMkLst>
          <pc:docMk/>
          <pc:sldMk cId="160585605" sldId="395"/>
        </pc:sldMkLst>
      </pc:sldChg>
      <pc:sldChg chg="new del">
        <pc:chgData name="Busanahalli Ravindra, Chandu" userId="204bb649-37ac-4aea-a87f-9cc4c7ec101b" providerId="ADAL" clId="{0AE4D998-3AD0-4535-8D8B-CC1E2377DC45}" dt="2025-09-07T15:44:44.849" v="953" actId="47"/>
        <pc:sldMkLst>
          <pc:docMk/>
          <pc:sldMk cId="2348654533" sldId="395"/>
        </pc:sldMkLst>
      </pc:sldChg>
      <pc:sldChg chg="modSp add mod ord">
        <pc:chgData name="Busanahalli Ravindra, Chandu" userId="204bb649-37ac-4aea-a87f-9cc4c7ec101b" providerId="ADAL" clId="{0AE4D998-3AD0-4535-8D8B-CC1E2377DC45}" dt="2025-09-07T18:40:48.179" v="1090" actId="1076"/>
        <pc:sldMkLst>
          <pc:docMk/>
          <pc:sldMk cId="632245118" sldId="446"/>
        </pc:sldMkLst>
        <pc:spChg chg="mod">
          <ac:chgData name="Busanahalli Ravindra, Chandu" userId="204bb649-37ac-4aea-a87f-9cc4c7ec101b" providerId="ADAL" clId="{0AE4D998-3AD0-4535-8D8B-CC1E2377DC45}" dt="2025-09-07T18:40:23.424" v="1088" actId="20577"/>
          <ac:spMkLst>
            <pc:docMk/>
            <pc:sldMk cId="632245118" sldId="446"/>
            <ac:spMk id="6" creationId="{63B57D85-A897-553D-198A-8A923356FAE0}"/>
          </ac:spMkLst>
        </pc:spChg>
        <pc:spChg chg="mod">
          <ac:chgData name="Busanahalli Ravindra, Chandu" userId="204bb649-37ac-4aea-a87f-9cc4c7ec101b" providerId="ADAL" clId="{0AE4D998-3AD0-4535-8D8B-CC1E2377DC45}" dt="2025-09-07T17:17:42.719" v="1069" actId="1076"/>
          <ac:spMkLst>
            <pc:docMk/>
            <pc:sldMk cId="632245118" sldId="446"/>
            <ac:spMk id="8" creationId="{5757D365-0D0A-C9B2-93DE-2A8548B9FD3F}"/>
          </ac:spMkLst>
        </pc:spChg>
        <pc:spChg chg="mod">
          <ac:chgData name="Busanahalli Ravindra, Chandu" userId="204bb649-37ac-4aea-a87f-9cc4c7ec101b" providerId="ADAL" clId="{0AE4D998-3AD0-4535-8D8B-CC1E2377DC45}" dt="2025-09-07T17:18:10.724" v="1073" actId="1076"/>
          <ac:spMkLst>
            <pc:docMk/>
            <pc:sldMk cId="632245118" sldId="446"/>
            <ac:spMk id="253" creationId="{0C8A190E-FE5F-AE3D-A7C2-ADFED3CA2334}"/>
          </ac:spMkLst>
        </pc:spChg>
        <pc:grpChg chg="mod">
          <ac:chgData name="Busanahalli Ravindra, Chandu" userId="204bb649-37ac-4aea-a87f-9cc4c7ec101b" providerId="ADAL" clId="{0AE4D998-3AD0-4535-8D8B-CC1E2377DC45}" dt="2025-09-07T18:40:48.179" v="1090" actId="1076"/>
          <ac:grpSpMkLst>
            <pc:docMk/>
            <pc:sldMk cId="632245118" sldId="446"/>
            <ac:grpSpMk id="4" creationId="{C27892B5-F1AF-0D7A-70BA-15AA8AD1C7AE}"/>
          </ac:grpSpMkLst>
        </pc:grpChg>
        <pc:grpChg chg="mod">
          <ac:chgData name="Busanahalli Ravindra, Chandu" userId="204bb649-37ac-4aea-a87f-9cc4c7ec101b" providerId="ADAL" clId="{0AE4D998-3AD0-4535-8D8B-CC1E2377DC45}" dt="2025-09-07T17:11:42.224" v="1038" actId="1076"/>
          <ac:grpSpMkLst>
            <pc:docMk/>
            <pc:sldMk cId="632245118" sldId="446"/>
            <ac:grpSpMk id="11" creationId="{9F4FE88E-32C6-D26C-E175-A4CCAD38FBBE}"/>
          </ac:grpSpMkLst>
        </pc:grpChg>
        <pc:picChg chg="mod">
          <ac:chgData name="Busanahalli Ravindra, Chandu" userId="204bb649-37ac-4aea-a87f-9cc4c7ec101b" providerId="ADAL" clId="{0AE4D998-3AD0-4535-8D8B-CC1E2377DC45}" dt="2025-09-07T17:11:39.065" v="1037"/>
          <ac:picMkLst>
            <pc:docMk/>
            <pc:sldMk cId="632245118" sldId="446"/>
            <ac:picMk id="3" creationId="{A5E1D792-43C8-5B7C-A10A-0C2CE5B96D82}"/>
          </ac:picMkLst>
        </pc:picChg>
        <pc:picChg chg="mod">
          <ac:chgData name="Busanahalli Ravindra, Chandu" userId="204bb649-37ac-4aea-a87f-9cc4c7ec101b" providerId="ADAL" clId="{0AE4D998-3AD0-4535-8D8B-CC1E2377DC45}" dt="2025-09-07T17:17:57.224" v="1071" actId="1076"/>
          <ac:picMkLst>
            <pc:docMk/>
            <pc:sldMk cId="632245118" sldId="446"/>
            <ac:picMk id="5" creationId="{1C0C6E46-5C48-5998-A714-32E7F79D078E}"/>
          </ac:picMkLst>
        </pc:picChg>
      </pc:sldChg>
      <pc:sldChg chg="addSp delSp modSp new mod">
        <pc:chgData name="Busanahalli Ravindra, Chandu" userId="204bb649-37ac-4aea-a87f-9cc4c7ec101b" providerId="ADAL" clId="{0AE4D998-3AD0-4535-8D8B-CC1E2377DC45}" dt="2025-09-07T16:48:24.584" v="1035" actId="1076"/>
        <pc:sldMkLst>
          <pc:docMk/>
          <pc:sldMk cId="2537350249" sldId="447"/>
        </pc:sldMkLst>
        <pc:spChg chg="add mod">
          <ac:chgData name="Busanahalli Ravindra, Chandu" userId="204bb649-37ac-4aea-a87f-9cc4c7ec101b" providerId="ADAL" clId="{0AE4D998-3AD0-4535-8D8B-CC1E2377DC45}" dt="2025-09-07T16:31:07.687" v="962" actId="207"/>
          <ac:spMkLst>
            <pc:docMk/>
            <pc:sldMk cId="2537350249" sldId="447"/>
            <ac:spMk id="3" creationId="{647D150C-0419-97CC-A368-DFF9CEDC298B}"/>
          </ac:spMkLst>
        </pc:spChg>
        <pc:spChg chg="add mod">
          <ac:chgData name="Busanahalli Ravindra, Chandu" userId="204bb649-37ac-4aea-a87f-9cc4c7ec101b" providerId="ADAL" clId="{0AE4D998-3AD0-4535-8D8B-CC1E2377DC45}" dt="2025-09-07T16:33:48.485" v="985" actId="1076"/>
          <ac:spMkLst>
            <pc:docMk/>
            <pc:sldMk cId="2537350249" sldId="447"/>
            <ac:spMk id="7" creationId="{8E13EE3C-98A9-A6C1-B688-0E7C5865AEEE}"/>
          </ac:spMkLst>
        </pc:spChg>
        <pc:spChg chg="add mod">
          <ac:chgData name="Busanahalli Ravindra, Chandu" userId="204bb649-37ac-4aea-a87f-9cc4c7ec101b" providerId="ADAL" clId="{0AE4D998-3AD0-4535-8D8B-CC1E2377DC45}" dt="2025-09-07T16:48:24.584" v="1035" actId="1076"/>
          <ac:spMkLst>
            <pc:docMk/>
            <pc:sldMk cId="2537350249" sldId="447"/>
            <ac:spMk id="11" creationId="{16E50810-48DB-E6A7-E46E-B9F142013787}"/>
          </ac:spMkLst>
        </pc:spChg>
        <pc:spChg chg="add mod">
          <ac:chgData name="Busanahalli Ravindra, Chandu" userId="204bb649-37ac-4aea-a87f-9cc4c7ec101b" providerId="ADAL" clId="{0AE4D998-3AD0-4535-8D8B-CC1E2377DC45}" dt="2025-09-07T16:43:44.595" v="1030" actId="207"/>
          <ac:spMkLst>
            <pc:docMk/>
            <pc:sldMk cId="2537350249" sldId="447"/>
            <ac:spMk id="13" creationId="{EFFA3404-57B1-76CA-D943-11FF61F310E0}"/>
          </ac:spMkLst>
        </pc:spChg>
        <pc:spChg chg="add del mod">
          <ac:chgData name="Busanahalli Ravindra, Chandu" userId="204bb649-37ac-4aea-a87f-9cc4c7ec101b" providerId="ADAL" clId="{0AE4D998-3AD0-4535-8D8B-CC1E2377DC45}" dt="2025-09-07T16:37:55.986" v="1015" actId="478"/>
          <ac:spMkLst>
            <pc:docMk/>
            <pc:sldMk cId="2537350249" sldId="447"/>
            <ac:spMk id="16" creationId="{98781E08-5BBC-14AA-43BD-5F8B3A1C4450}"/>
          </ac:spMkLst>
        </pc:spChg>
        <pc:spChg chg="add">
          <ac:chgData name="Busanahalli Ravindra, Chandu" userId="204bb649-37ac-4aea-a87f-9cc4c7ec101b" providerId="ADAL" clId="{0AE4D998-3AD0-4535-8D8B-CC1E2377DC45}" dt="2025-09-07T16:41:45.642" v="1018"/>
          <ac:spMkLst>
            <pc:docMk/>
            <pc:sldMk cId="2537350249" sldId="447"/>
            <ac:spMk id="17" creationId="{2DE919E1-7579-3D03-C437-5D9064DBF423}"/>
          </ac:spMkLst>
        </pc:spChg>
        <pc:spChg chg="add mod">
          <ac:chgData name="Busanahalli Ravindra, Chandu" userId="204bb649-37ac-4aea-a87f-9cc4c7ec101b" providerId="ADAL" clId="{0AE4D998-3AD0-4535-8D8B-CC1E2377DC45}" dt="2025-09-07T16:48:02.931" v="1031" actId="1076"/>
          <ac:spMkLst>
            <pc:docMk/>
            <pc:sldMk cId="2537350249" sldId="447"/>
            <ac:spMk id="19" creationId="{8E110E23-0678-B91C-DFD0-AACD8D6949F9}"/>
          </ac:spMkLst>
        </pc:spChg>
        <pc:picChg chg="add mod">
          <ac:chgData name="Busanahalli Ravindra, Chandu" userId="204bb649-37ac-4aea-a87f-9cc4c7ec101b" providerId="ADAL" clId="{0AE4D998-3AD0-4535-8D8B-CC1E2377DC45}" dt="2025-09-07T16:34:25.544" v="992" actId="1076"/>
          <ac:picMkLst>
            <pc:docMk/>
            <pc:sldMk cId="2537350249" sldId="447"/>
            <ac:picMk id="5" creationId="{D6B42B87-DCD3-BADF-ADA3-CE4EDAA053E7}"/>
          </ac:picMkLst>
        </pc:picChg>
        <pc:picChg chg="add mod">
          <ac:chgData name="Busanahalli Ravindra, Chandu" userId="204bb649-37ac-4aea-a87f-9cc4c7ec101b" providerId="ADAL" clId="{0AE4D998-3AD0-4535-8D8B-CC1E2377DC45}" dt="2025-09-07T16:48:21.809" v="1034" actId="1076"/>
          <ac:picMkLst>
            <pc:docMk/>
            <pc:sldMk cId="2537350249" sldId="447"/>
            <ac:picMk id="9" creationId="{1A6A77B9-E60A-D840-C42D-2E75596559D8}"/>
          </ac:picMkLst>
        </pc:picChg>
        <pc:picChg chg="add mod">
          <ac:chgData name="Busanahalli Ravindra, Chandu" userId="204bb649-37ac-4aea-a87f-9cc4c7ec101b" providerId="ADAL" clId="{0AE4D998-3AD0-4535-8D8B-CC1E2377DC45}" dt="2025-09-07T16:38:00.097" v="1017" actId="1076"/>
          <ac:picMkLst>
            <pc:docMk/>
            <pc:sldMk cId="2537350249" sldId="447"/>
            <ac:picMk id="15" creationId="{5F155200-F17C-586E-B77E-98D387A9C0F1}"/>
          </ac:picMkLst>
        </pc:picChg>
      </pc:sldChg>
      <pc:sldChg chg="modSp add mod">
        <pc:chgData name="Busanahalli Ravindra, Chandu" userId="204bb649-37ac-4aea-a87f-9cc4c7ec101b" providerId="ADAL" clId="{0AE4D998-3AD0-4535-8D8B-CC1E2377DC45}" dt="2025-09-07T18:42:47.576" v="1102" actId="20577"/>
        <pc:sldMkLst>
          <pc:docMk/>
          <pc:sldMk cId="413778406" sldId="448"/>
        </pc:sldMkLst>
        <pc:spChg chg="mod">
          <ac:chgData name="Busanahalli Ravindra, Chandu" userId="204bb649-37ac-4aea-a87f-9cc4c7ec101b" providerId="ADAL" clId="{0AE4D998-3AD0-4535-8D8B-CC1E2377DC45}" dt="2025-09-07T18:42:47.576" v="1102" actId="20577"/>
          <ac:spMkLst>
            <pc:docMk/>
            <pc:sldMk cId="413778406" sldId="448"/>
            <ac:spMk id="6" creationId="{C9446066-F837-7E34-FC76-58125C092544}"/>
          </ac:spMkLst>
        </pc:spChg>
        <pc:spChg chg="mod">
          <ac:chgData name="Busanahalli Ravindra, Chandu" userId="204bb649-37ac-4aea-a87f-9cc4c7ec101b" providerId="ADAL" clId="{0AE4D998-3AD0-4535-8D8B-CC1E2377DC45}" dt="2025-09-07T18:40:58.067" v="1091" actId="1076"/>
          <ac:spMkLst>
            <pc:docMk/>
            <pc:sldMk cId="413778406" sldId="448"/>
            <ac:spMk id="8" creationId="{B0C4EC22-8809-426C-F3BD-337ADA0938C0}"/>
          </ac:spMkLst>
        </pc:spChg>
        <pc:grpChg chg="mod">
          <ac:chgData name="Busanahalli Ravindra, Chandu" userId="204bb649-37ac-4aea-a87f-9cc4c7ec101b" providerId="ADAL" clId="{0AE4D998-3AD0-4535-8D8B-CC1E2377DC45}" dt="2025-09-07T18:42:15.159" v="1093"/>
          <ac:grpSpMkLst>
            <pc:docMk/>
            <pc:sldMk cId="413778406" sldId="448"/>
            <ac:grpSpMk id="4" creationId="{268FFD5A-6EFD-E924-43FC-41D03B1B07C3}"/>
          </ac:grpSpMkLst>
        </pc:grpChg>
        <pc:grpChg chg="mod">
          <ac:chgData name="Busanahalli Ravindra, Chandu" userId="204bb649-37ac-4aea-a87f-9cc4c7ec101b" providerId="ADAL" clId="{0AE4D998-3AD0-4535-8D8B-CC1E2377DC45}" dt="2025-09-07T18:42:38.096" v="1099" actId="1076"/>
          <ac:grpSpMkLst>
            <pc:docMk/>
            <pc:sldMk cId="413778406" sldId="448"/>
            <ac:grpSpMk id="11" creationId="{CC6BD5A0-C9D3-CC7E-197A-6D3EC634BD2D}"/>
          </ac:grpSpMkLst>
        </pc:grpChg>
        <pc:picChg chg="mod">
          <ac:chgData name="Busanahalli Ravindra, Chandu" userId="204bb649-37ac-4aea-a87f-9cc4c7ec101b" providerId="ADAL" clId="{0AE4D998-3AD0-4535-8D8B-CC1E2377DC45}" dt="2025-09-07T18:39:18.330" v="1077"/>
          <ac:picMkLst>
            <pc:docMk/>
            <pc:sldMk cId="413778406" sldId="448"/>
            <ac:picMk id="3" creationId="{A4FA1F8D-8CF2-8FA6-0695-A6CF8466205B}"/>
          </ac:picMkLst>
        </pc:picChg>
        <pc:picChg chg="mod">
          <ac:chgData name="Busanahalli Ravindra, Chandu" userId="204bb649-37ac-4aea-a87f-9cc4c7ec101b" providerId="ADAL" clId="{0AE4D998-3AD0-4535-8D8B-CC1E2377DC45}" dt="2025-09-07T18:42:15.159" v="1093"/>
          <ac:picMkLst>
            <pc:docMk/>
            <pc:sldMk cId="413778406" sldId="448"/>
            <ac:picMk id="5" creationId="{0CBB923B-317D-A34B-5BDB-1AA3C47586AE}"/>
          </ac:picMkLst>
        </pc:picChg>
      </pc:sldChg>
      <pc:sldChg chg="modSp add modAnim">
        <pc:chgData name="Busanahalli Ravindra, Chandu" userId="204bb649-37ac-4aea-a87f-9cc4c7ec101b" providerId="ADAL" clId="{0AE4D998-3AD0-4535-8D8B-CC1E2377DC45}" dt="2025-09-07T18:51:41.711" v="1333" actId="313"/>
        <pc:sldMkLst>
          <pc:docMk/>
          <pc:sldMk cId="0" sldId="449"/>
        </pc:sldMkLst>
        <pc:spChg chg="mod">
          <ac:chgData name="Busanahalli Ravindra, Chandu" userId="204bb649-37ac-4aea-a87f-9cc4c7ec101b" providerId="ADAL" clId="{0AE4D998-3AD0-4535-8D8B-CC1E2377DC45}" dt="2025-09-07T18:51:41.711" v="1333" actId="313"/>
          <ac:spMkLst>
            <pc:docMk/>
            <pc:sldMk cId="0" sldId="449"/>
            <ac:spMk id="241" creationId="{00000000-0000-0000-0000-000000000000}"/>
          </ac:spMkLst>
        </pc:spChg>
        <pc:spChg chg="mod">
          <ac:chgData name="Busanahalli Ravindra, Chandu" userId="204bb649-37ac-4aea-a87f-9cc4c7ec101b" providerId="ADAL" clId="{0AE4D998-3AD0-4535-8D8B-CC1E2377DC45}" dt="2025-09-07T18:51:37.883" v="1332" actId="20577"/>
          <ac:spMkLst>
            <pc:docMk/>
            <pc:sldMk cId="0" sldId="449"/>
            <ac:spMk id="243" creationId="{00000000-0000-0000-0000-000000000000}"/>
          </ac:spMkLst>
        </pc:spChg>
      </pc:sldChg>
      <pc:sldChg chg="modSp add mod">
        <pc:chgData name="Busanahalli Ravindra, Chandu" userId="204bb649-37ac-4aea-a87f-9cc4c7ec101b" providerId="ADAL" clId="{0AE4D998-3AD0-4535-8D8B-CC1E2377DC45}" dt="2025-09-08T02:31:36.714" v="1423" actId="2711"/>
        <pc:sldMkLst>
          <pc:docMk/>
          <pc:sldMk cId="2907968321" sldId="450"/>
        </pc:sldMkLst>
        <pc:spChg chg="mod">
          <ac:chgData name="Busanahalli Ravindra, Chandu" userId="204bb649-37ac-4aea-a87f-9cc4c7ec101b" providerId="ADAL" clId="{0AE4D998-3AD0-4535-8D8B-CC1E2377DC45}" dt="2025-09-08T02:31:29.142" v="1421" actId="255"/>
          <ac:spMkLst>
            <pc:docMk/>
            <pc:sldMk cId="2907968321" sldId="450"/>
            <ac:spMk id="6" creationId="{DE8A6FC5-F645-5D85-E087-6BBCF828C6C5}"/>
          </ac:spMkLst>
        </pc:spChg>
        <pc:spChg chg="mod">
          <ac:chgData name="Busanahalli Ravindra, Chandu" userId="204bb649-37ac-4aea-a87f-9cc4c7ec101b" providerId="ADAL" clId="{0AE4D998-3AD0-4535-8D8B-CC1E2377DC45}" dt="2025-09-08T02:31:36.714" v="1423" actId="2711"/>
          <ac:spMkLst>
            <pc:docMk/>
            <pc:sldMk cId="2907968321" sldId="450"/>
            <ac:spMk id="8" creationId="{64B6D08F-2387-C699-D2A4-1781519D25AC}"/>
          </ac:spMkLst>
        </pc:spChg>
        <pc:grpChg chg="mod">
          <ac:chgData name="Busanahalli Ravindra, Chandu" userId="204bb649-37ac-4aea-a87f-9cc4c7ec101b" providerId="ADAL" clId="{0AE4D998-3AD0-4535-8D8B-CC1E2377DC45}" dt="2025-09-08T02:31:19.364" v="1418"/>
          <ac:grpSpMkLst>
            <pc:docMk/>
            <pc:sldMk cId="2907968321" sldId="450"/>
            <ac:grpSpMk id="4" creationId="{F21B6C4A-F5CB-7142-522A-BD2FCA8194F6}"/>
          </ac:grpSpMkLst>
        </pc:grpChg>
        <pc:grpChg chg="mod">
          <ac:chgData name="Busanahalli Ravindra, Chandu" userId="204bb649-37ac-4aea-a87f-9cc4c7ec101b" providerId="ADAL" clId="{0AE4D998-3AD0-4535-8D8B-CC1E2377DC45}" dt="2025-09-08T02:29:49.479" v="1415"/>
          <ac:grpSpMkLst>
            <pc:docMk/>
            <pc:sldMk cId="2907968321" sldId="450"/>
            <ac:grpSpMk id="11" creationId="{AF432566-9AF2-061D-E05A-3FE3C0DC819B}"/>
          </ac:grpSpMkLst>
        </pc:grpChg>
        <pc:picChg chg="mod">
          <ac:chgData name="Busanahalli Ravindra, Chandu" userId="204bb649-37ac-4aea-a87f-9cc4c7ec101b" providerId="ADAL" clId="{0AE4D998-3AD0-4535-8D8B-CC1E2377DC45}" dt="2025-09-08T02:29:49.479" v="1415"/>
          <ac:picMkLst>
            <pc:docMk/>
            <pc:sldMk cId="2907968321" sldId="450"/>
            <ac:picMk id="3" creationId="{4AF4749E-A198-7B1C-04EC-F663E7A7C163}"/>
          </ac:picMkLst>
        </pc:picChg>
        <pc:picChg chg="mod">
          <ac:chgData name="Busanahalli Ravindra, Chandu" userId="204bb649-37ac-4aea-a87f-9cc4c7ec101b" providerId="ADAL" clId="{0AE4D998-3AD0-4535-8D8B-CC1E2377DC45}" dt="2025-09-08T02:31:19.364" v="1418"/>
          <ac:picMkLst>
            <pc:docMk/>
            <pc:sldMk cId="2907968321" sldId="450"/>
            <ac:picMk id="5" creationId="{F94926C9-BD5D-F943-0855-6124711576A2}"/>
          </ac:picMkLst>
        </pc:picChg>
      </pc:sldChg>
      <pc:sldChg chg="addSp delSp modSp add mod ord delAnim">
        <pc:chgData name="Busanahalli Ravindra, Chandu" userId="204bb649-37ac-4aea-a87f-9cc4c7ec101b" providerId="ADAL" clId="{0AE4D998-3AD0-4535-8D8B-CC1E2377DC45}" dt="2025-09-08T02:34:52.526" v="1440" actId="478"/>
        <pc:sldMkLst>
          <pc:docMk/>
          <pc:sldMk cId="476318537" sldId="451"/>
        </pc:sldMkLst>
        <pc:spChg chg="mod">
          <ac:chgData name="Busanahalli Ravindra, Chandu" userId="204bb649-37ac-4aea-a87f-9cc4c7ec101b" providerId="ADAL" clId="{0AE4D998-3AD0-4535-8D8B-CC1E2377DC45}" dt="2025-09-08T02:34:51.417" v="1438" actId="20577"/>
          <ac:spMkLst>
            <pc:docMk/>
            <pc:sldMk cId="476318537" sldId="451"/>
            <ac:spMk id="6" creationId="{01887835-A24C-B1F2-352B-7E384DAC2BA1}"/>
          </ac:spMkLst>
        </pc:spChg>
        <pc:spChg chg="mod">
          <ac:chgData name="Busanahalli Ravindra, Chandu" userId="204bb649-37ac-4aea-a87f-9cc4c7ec101b" providerId="ADAL" clId="{0AE4D998-3AD0-4535-8D8B-CC1E2377DC45}" dt="2025-09-08T02:34:10.771" v="1427" actId="20577"/>
          <ac:spMkLst>
            <pc:docMk/>
            <pc:sldMk cId="476318537" sldId="451"/>
            <ac:spMk id="8" creationId="{56361C18-920A-E063-094A-E401F5B547EC}"/>
          </ac:spMkLst>
        </pc:spChg>
        <pc:spChg chg="add mod">
          <ac:chgData name="Busanahalli Ravindra, Chandu" userId="204bb649-37ac-4aea-a87f-9cc4c7ec101b" providerId="ADAL" clId="{0AE4D998-3AD0-4535-8D8B-CC1E2377DC45}" dt="2025-09-08T02:34:48.136" v="1437" actId="1076"/>
          <ac:spMkLst>
            <pc:docMk/>
            <pc:sldMk cId="476318537" sldId="451"/>
            <ac:spMk id="9" creationId="{BC9E24B8-F3AA-2722-0443-B76C8676A3C3}"/>
          </ac:spMkLst>
        </pc:spChg>
        <pc:grpChg chg="del mod">
          <ac:chgData name="Busanahalli Ravindra, Chandu" userId="204bb649-37ac-4aea-a87f-9cc4c7ec101b" providerId="ADAL" clId="{0AE4D998-3AD0-4535-8D8B-CC1E2377DC45}" dt="2025-09-08T02:34:52.526" v="1440" actId="478"/>
          <ac:grpSpMkLst>
            <pc:docMk/>
            <pc:sldMk cId="476318537" sldId="451"/>
            <ac:grpSpMk id="4" creationId="{0AD52DDC-1824-54D1-76AC-816024478D07}"/>
          </ac:grpSpMkLst>
        </pc:grpChg>
        <pc:grpChg chg="mod">
          <ac:chgData name="Busanahalli Ravindra, Chandu" userId="204bb649-37ac-4aea-a87f-9cc4c7ec101b" providerId="ADAL" clId="{0AE4D998-3AD0-4535-8D8B-CC1E2377DC45}" dt="2025-09-08T02:34:35.316" v="1433" actId="1076"/>
          <ac:grpSpMkLst>
            <pc:docMk/>
            <pc:sldMk cId="476318537" sldId="451"/>
            <ac:grpSpMk id="11" creationId="{FB1D2C19-0063-BA4B-B62B-B3D6A19642E4}"/>
          </ac:grpSpMkLst>
        </pc:grpChg>
      </pc:sldChg>
      <pc:sldChg chg="modSp add mod">
        <pc:chgData name="Busanahalli Ravindra, Chandu" userId="204bb649-37ac-4aea-a87f-9cc4c7ec101b" providerId="ADAL" clId="{0AE4D998-3AD0-4535-8D8B-CC1E2377DC45}" dt="2025-09-08T02:37:06.664" v="1463" actId="14100"/>
        <pc:sldMkLst>
          <pc:docMk/>
          <pc:sldMk cId="2689650656" sldId="452"/>
        </pc:sldMkLst>
        <pc:spChg chg="mod">
          <ac:chgData name="Busanahalli Ravindra, Chandu" userId="204bb649-37ac-4aea-a87f-9cc4c7ec101b" providerId="ADAL" clId="{0AE4D998-3AD0-4535-8D8B-CC1E2377DC45}" dt="2025-09-08T02:35:04.758" v="1443" actId="20577"/>
          <ac:spMkLst>
            <pc:docMk/>
            <pc:sldMk cId="2689650656" sldId="452"/>
            <ac:spMk id="8" creationId="{97C050E4-7183-D8AA-642B-CA6F308C6A90}"/>
          </ac:spMkLst>
        </pc:spChg>
        <pc:spChg chg="mod">
          <ac:chgData name="Busanahalli Ravindra, Chandu" userId="204bb649-37ac-4aea-a87f-9cc4c7ec101b" providerId="ADAL" clId="{0AE4D998-3AD0-4535-8D8B-CC1E2377DC45}" dt="2025-09-08T02:37:06.664" v="1463" actId="14100"/>
          <ac:spMkLst>
            <pc:docMk/>
            <pc:sldMk cId="2689650656" sldId="452"/>
            <ac:spMk id="9" creationId="{79B731F1-94CE-1546-2E43-791BBFD70D67}"/>
          </ac:spMkLst>
        </pc:spChg>
        <pc:grpChg chg="mod">
          <ac:chgData name="Busanahalli Ravindra, Chandu" userId="204bb649-37ac-4aea-a87f-9cc4c7ec101b" providerId="ADAL" clId="{0AE4D998-3AD0-4535-8D8B-CC1E2377DC45}" dt="2025-09-08T02:36:58.652" v="1461" actId="1076"/>
          <ac:grpSpMkLst>
            <pc:docMk/>
            <pc:sldMk cId="2689650656" sldId="452"/>
            <ac:grpSpMk id="11" creationId="{7F56C29B-AD69-6FB4-A70D-B16CC5EB2512}"/>
          </ac:grpSpMkLst>
        </pc:grpChg>
      </pc:sldChg>
    </pc:docChg>
  </pc:docChgLst>
  <pc:docChgLst>
    <pc:chgData name="Ponakala, Agasthya Mohan" userId="S::pponakala@galaxe.com::de0c4a1a-ec5c-4306-af5f-e4bc3c1d53a1" providerId="AD" clId="Web-{767FAD5B-187C-173A-B448-F23F56C0BA3D}"/>
    <pc:docChg chg="addSld delSld modSld">
      <pc:chgData name="Ponakala, Agasthya Mohan" userId="S::pponakala@galaxe.com::de0c4a1a-ec5c-4306-af5f-e4bc3c1d53a1" providerId="AD" clId="Web-{767FAD5B-187C-173A-B448-F23F56C0BA3D}" dt="2025-08-21T11:28:51.788" v="115"/>
      <pc:docMkLst>
        <pc:docMk/>
      </pc:docMkLst>
      <pc:sldChg chg="add del replId">
        <pc:chgData name="Ponakala, Agasthya Mohan" userId="S::pponakala@galaxe.com::de0c4a1a-ec5c-4306-af5f-e4bc3c1d53a1" providerId="AD" clId="Web-{767FAD5B-187C-173A-B448-F23F56C0BA3D}" dt="2025-08-21T11:28:51.788" v="115"/>
        <pc:sldMkLst>
          <pc:docMk/>
          <pc:sldMk cId="413305960" sldId="265"/>
        </pc:sldMkLst>
      </pc:sldChg>
      <pc:sldChg chg="modSp add del replId">
        <pc:chgData name="Ponakala, Agasthya Mohan" userId="S::pponakala@galaxe.com::de0c4a1a-ec5c-4306-af5f-e4bc3c1d53a1" providerId="AD" clId="Web-{767FAD5B-187C-173A-B448-F23F56C0BA3D}" dt="2025-08-21T11:25:44.565" v="60"/>
        <pc:sldMkLst>
          <pc:docMk/>
          <pc:sldMk cId="2535404992" sldId="265"/>
        </pc:sldMkLst>
      </pc:sldChg>
      <pc:sldChg chg="addSp delSp modSp add del replId addAnim delAnim">
        <pc:chgData name="Ponakala, Agasthya Mohan" userId="S::pponakala@galaxe.com::de0c4a1a-ec5c-4306-af5f-e4bc3c1d53a1" providerId="AD" clId="Web-{767FAD5B-187C-173A-B448-F23F56C0BA3D}" dt="2025-08-21T11:25:40.190" v="58"/>
        <pc:sldMkLst>
          <pc:docMk/>
          <pc:sldMk cId="78454773" sldId="266"/>
        </pc:sldMkLst>
      </pc:sldChg>
      <pc:sldChg chg="modSp add del replId">
        <pc:chgData name="Ponakala, Agasthya Mohan" userId="S::pponakala@galaxe.com::de0c4a1a-ec5c-4306-af5f-e4bc3c1d53a1" providerId="AD" clId="Web-{767FAD5B-187C-173A-B448-F23F56C0BA3D}" dt="2025-08-21T11:28:49.319" v="114"/>
        <pc:sldMkLst>
          <pc:docMk/>
          <pc:sldMk cId="3237497719" sldId="266"/>
        </pc:sldMkLst>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B2CED5-DF35-4891-BEF8-908B0B981C83}" type="doc">
      <dgm:prSet loTypeId="urn:microsoft.com/office/officeart/2018/layout/CircleProcess" loCatId="simpleprocesssa" qsTypeId="urn:microsoft.com/office/officeart/2005/8/quickstyle/simple1" qsCatId="simple" csTypeId="urn:microsoft.com/office/officeart/2005/8/colors/accent1_2" csCatId="accent1"/>
      <dgm:spPr/>
      <dgm:t>
        <a:bodyPr/>
        <a:lstStyle/>
        <a:p>
          <a:endParaRPr lang="en-US"/>
        </a:p>
      </dgm:t>
    </dgm:pt>
    <dgm:pt modelId="{3CD38879-7607-41FC-BC90-894E35F68573}">
      <dgm:prSet custT="1"/>
      <dgm:spPr/>
      <dgm:t>
        <a:bodyPr/>
        <a:lstStyle/>
        <a:p>
          <a:r>
            <a:rPr lang="en-US" sz="1100" b="1" dirty="0">
              <a:solidFill>
                <a:schemeClr val="bg1"/>
              </a:solidFill>
              <a:latin typeface="Dava Sans" pitchFamily="50" charset="0"/>
            </a:rPr>
            <a:t>JavaScript is dynamically typed</a:t>
          </a:r>
          <a:r>
            <a:rPr lang="en-US" sz="1100" dirty="0">
              <a:solidFill>
                <a:schemeClr val="bg1"/>
              </a:solidFill>
              <a:latin typeface="Dava Sans" pitchFamily="50" charset="0"/>
            </a:rPr>
            <a:t>:</a:t>
          </a:r>
        </a:p>
      </dgm:t>
    </dgm:pt>
    <dgm:pt modelId="{96F49EC6-1549-4DEF-B4FB-8C8FE5513FC3}" type="parTrans" cxnId="{95AD5A14-82FE-46C8-9D9E-4008D55C8A52}">
      <dgm:prSet/>
      <dgm:spPr/>
      <dgm:t>
        <a:bodyPr/>
        <a:lstStyle/>
        <a:p>
          <a:endParaRPr lang="en-US" sz="1100">
            <a:solidFill>
              <a:schemeClr val="bg1"/>
            </a:solidFill>
            <a:latin typeface="Dava Sans" pitchFamily="50" charset="0"/>
          </a:endParaRPr>
        </a:p>
      </dgm:t>
    </dgm:pt>
    <dgm:pt modelId="{AF2205D7-29F0-4FD7-BA7A-B8D53136A471}" type="sibTrans" cxnId="{95AD5A14-82FE-46C8-9D9E-4008D55C8A52}">
      <dgm:prSet/>
      <dgm:spPr/>
      <dgm:t>
        <a:bodyPr/>
        <a:lstStyle/>
        <a:p>
          <a:endParaRPr lang="en-US" sz="1100">
            <a:solidFill>
              <a:schemeClr val="bg1"/>
            </a:solidFill>
            <a:latin typeface="Dava Sans" pitchFamily="50" charset="0"/>
          </a:endParaRPr>
        </a:p>
      </dgm:t>
    </dgm:pt>
    <dgm:pt modelId="{E8CE0CDE-C00E-4948-A970-1E4223A084BA}">
      <dgm:prSet custT="1"/>
      <dgm:spPr/>
      <dgm:t>
        <a:bodyPr/>
        <a:lstStyle/>
        <a:p>
          <a:r>
            <a:rPr lang="en-US" sz="1100" dirty="0">
              <a:solidFill>
                <a:schemeClr val="bg1"/>
              </a:solidFill>
              <a:latin typeface="Dava Sans" pitchFamily="50" charset="0"/>
            </a:rPr>
            <a:t>You don’t declare the type — JS figures it out at runtime.</a:t>
          </a:r>
        </a:p>
      </dgm:t>
    </dgm:pt>
    <dgm:pt modelId="{175CB951-ED01-4D8A-84DE-27EC2566B27A}" type="parTrans" cxnId="{C44CB3E9-BDD0-4DC8-A6E0-6CE152612750}">
      <dgm:prSet/>
      <dgm:spPr/>
      <dgm:t>
        <a:bodyPr/>
        <a:lstStyle/>
        <a:p>
          <a:endParaRPr lang="en-US" sz="1100">
            <a:solidFill>
              <a:schemeClr val="bg1"/>
            </a:solidFill>
            <a:latin typeface="Dava Sans" pitchFamily="50" charset="0"/>
          </a:endParaRPr>
        </a:p>
      </dgm:t>
    </dgm:pt>
    <dgm:pt modelId="{2A46E5E4-03D7-458E-91A7-97BEFF35BDDA}" type="sibTrans" cxnId="{C44CB3E9-BDD0-4DC8-A6E0-6CE152612750}">
      <dgm:prSet/>
      <dgm:spPr/>
      <dgm:t>
        <a:bodyPr/>
        <a:lstStyle/>
        <a:p>
          <a:endParaRPr lang="en-US" sz="1100">
            <a:solidFill>
              <a:schemeClr val="bg1"/>
            </a:solidFill>
            <a:latin typeface="Dava Sans" pitchFamily="50" charset="0"/>
          </a:endParaRPr>
        </a:p>
      </dgm:t>
    </dgm:pt>
    <dgm:pt modelId="{A1E7608B-40D3-479D-88C4-913C731BFFD5}">
      <dgm:prSet custT="1"/>
      <dgm:spPr/>
      <dgm:t>
        <a:bodyPr/>
        <a:lstStyle/>
        <a:p>
          <a:r>
            <a:rPr lang="en-US" sz="1100" dirty="0">
              <a:solidFill>
                <a:schemeClr val="bg1"/>
              </a:solidFill>
              <a:latin typeface="Dava Sans" pitchFamily="50" charset="0"/>
            </a:rPr>
            <a:t>A variable’s type can </a:t>
          </a:r>
          <a:r>
            <a:rPr lang="en-US" sz="1100" b="1" dirty="0">
              <a:solidFill>
                <a:schemeClr val="bg1"/>
              </a:solidFill>
              <a:latin typeface="Dava Sans" pitchFamily="50" charset="0"/>
            </a:rPr>
            <a:t>change as the program runs</a:t>
          </a:r>
          <a:r>
            <a:rPr lang="en-US" sz="1100" dirty="0">
              <a:solidFill>
                <a:schemeClr val="bg1"/>
              </a:solidFill>
              <a:latin typeface="Dava Sans" pitchFamily="50" charset="0"/>
            </a:rPr>
            <a:t>.</a:t>
          </a:r>
        </a:p>
      </dgm:t>
    </dgm:pt>
    <dgm:pt modelId="{C43CBF23-7E8C-472B-A39E-D7F06CA9DD73}" type="parTrans" cxnId="{483350A6-62EA-40B8-BB86-D7F38D8C2282}">
      <dgm:prSet/>
      <dgm:spPr/>
      <dgm:t>
        <a:bodyPr/>
        <a:lstStyle/>
        <a:p>
          <a:endParaRPr lang="en-US" sz="1100">
            <a:solidFill>
              <a:schemeClr val="bg1"/>
            </a:solidFill>
            <a:latin typeface="Dava Sans" pitchFamily="50" charset="0"/>
          </a:endParaRPr>
        </a:p>
      </dgm:t>
    </dgm:pt>
    <dgm:pt modelId="{298C1788-5F78-4B58-95C2-FB8F5090B7A9}" type="sibTrans" cxnId="{483350A6-62EA-40B8-BB86-D7F38D8C2282}">
      <dgm:prSet/>
      <dgm:spPr/>
      <dgm:t>
        <a:bodyPr/>
        <a:lstStyle/>
        <a:p>
          <a:endParaRPr lang="en-US" sz="1100">
            <a:solidFill>
              <a:schemeClr val="bg1"/>
            </a:solidFill>
            <a:latin typeface="Dava Sans" pitchFamily="50" charset="0"/>
          </a:endParaRPr>
        </a:p>
      </dgm:t>
    </dgm:pt>
    <dgm:pt modelId="{E9D64879-5AE1-41C9-BBD6-B6436D3EE1AC}" type="pres">
      <dgm:prSet presAssocID="{B9B2CED5-DF35-4891-BEF8-908B0B981C83}" presName="Name0" presStyleCnt="0">
        <dgm:presLayoutVars>
          <dgm:chMax val="11"/>
          <dgm:chPref val="11"/>
          <dgm:dir/>
          <dgm:resizeHandles/>
        </dgm:presLayoutVars>
      </dgm:prSet>
      <dgm:spPr/>
    </dgm:pt>
    <dgm:pt modelId="{73FF6800-6660-4D60-9C51-AFEF83CB6A64}" type="pres">
      <dgm:prSet presAssocID="{A1E7608B-40D3-479D-88C4-913C731BFFD5}" presName="Accent3" presStyleCnt="0"/>
      <dgm:spPr/>
    </dgm:pt>
    <dgm:pt modelId="{D654B5B5-8855-4134-955E-9B442E2BE41F}" type="pres">
      <dgm:prSet presAssocID="{A1E7608B-40D3-479D-88C4-913C731BFFD5}" presName="Accent" presStyleLbl="node1" presStyleIdx="0" presStyleCnt="6"/>
      <dgm:spPr/>
    </dgm:pt>
    <dgm:pt modelId="{34E880C2-5BCF-4370-94CE-46F670187F1F}" type="pres">
      <dgm:prSet presAssocID="{A1E7608B-40D3-479D-88C4-913C731BFFD5}" presName="ParentBackground3" presStyleCnt="0"/>
      <dgm:spPr/>
    </dgm:pt>
    <dgm:pt modelId="{98ACF9E0-A486-4F9B-BCAB-635742FC3698}" type="pres">
      <dgm:prSet presAssocID="{A1E7608B-40D3-479D-88C4-913C731BFFD5}" presName="ParentBackground" presStyleLbl="node1" presStyleIdx="1" presStyleCnt="6"/>
      <dgm:spPr/>
    </dgm:pt>
    <dgm:pt modelId="{A8DB82A7-5AEC-44EE-A788-C5857ED150DB}" type="pres">
      <dgm:prSet presAssocID="{A1E7608B-40D3-479D-88C4-913C731BFFD5}" presName="Parent3" presStyleLbl="fgAcc0" presStyleIdx="0" presStyleCnt="0">
        <dgm:presLayoutVars>
          <dgm:chMax val="1"/>
          <dgm:chPref val="1"/>
          <dgm:bulletEnabled val="1"/>
        </dgm:presLayoutVars>
      </dgm:prSet>
      <dgm:spPr/>
    </dgm:pt>
    <dgm:pt modelId="{AB9856CE-6360-4213-91FD-6D605908D800}" type="pres">
      <dgm:prSet presAssocID="{E8CE0CDE-C00E-4948-A970-1E4223A084BA}" presName="Accent2" presStyleCnt="0"/>
      <dgm:spPr/>
    </dgm:pt>
    <dgm:pt modelId="{C38ADC77-9315-417C-B604-394A1E64ADB0}" type="pres">
      <dgm:prSet presAssocID="{E8CE0CDE-C00E-4948-A970-1E4223A084BA}" presName="Accent" presStyleLbl="node1" presStyleIdx="2" presStyleCnt="6"/>
      <dgm:spPr/>
    </dgm:pt>
    <dgm:pt modelId="{2DA7AC55-8F53-458D-B946-77775874F44A}" type="pres">
      <dgm:prSet presAssocID="{E8CE0CDE-C00E-4948-A970-1E4223A084BA}" presName="ParentBackground2" presStyleCnt="0"/>
      <dgm:spPr/>
    </dgm:pt>
    <dgm:pt modelId="{1BF24267-23F2-476B-8950-A72DC00F5F7D}" type="pres">
      <dgm:prSet presAssocID="{E8CE0CDE-C00E-4948-A970-1E4223A084BA}" presName="ParentBackground" presStyleLbl="node1" presStyleIdx="3" presStyleCnt="6"/>
      <dgm:spPr/>
    </dgm:pt>
    <dgm:pt modelId="{6E704E19-3728-4A66-9937-8AF8F2CF85B2}" type="pres">
      <dgm:prSet presAssocID="{E8CE0CDE-C00E-4948-A970-1E4223A084BA}" presName="Parent2" presStyleLbl="fgAcc0" presStyleIdx="0" presStyleCnt="0">
        <dgm:presLayoutVars>
          <dgm:chMax val="1"/>
          <dgm:chPref val="1"/>
          <dgm:bulletEnabled val="1"/>
        </dgm:presLayoutVars>
      </dgm:prSet>
      <dgm:spPr/>
    </dgm:pt>
    <dgm:pt modelId="{D32B7C47-7231-4FE7-A568-EF02C822F56E}" type="pres">
      <dgm:prSet presAssocID="{3CD38879-7607-41FC-BC90-894E35F68573}" presName="Accent1" presStyleCnt="0"/>
      <dgm:spPr/>
    </dgm:pt>
    <dgm:pt modelId="{608D20FB-1FA7-48B9-B717-D51B5FA33288}" type="pres">
      <dgm:prSet presAssocID="{3CD38879-7607-41FC-BC90-894E35F68573}" presName="Accent" presStyleLbl="node1" presStyleIdx="4" presStyleCnt="6"/>
      <dgm:spPr/>
    </dgm:pt>
    <dgm:pt modelId="{4C092075-09B1-4BB4-9737-01E93A426E15}" type="pres">
      <dgm:prSet presAssocID="{3CD38879-7607-41FC-BC90-894E35F68573}" presName="ParentBackground1" presStyleCnt="0"/>
      <dgm:spPr/>
    </dgm:pt>
    <dgm:pt modelId="{B18B2CBC-A174-4514-8802-9EC204BD1B9A}" type="pres">
      <dgm:prSet presAssocID="{3CD38879-7607-41FC-BC90-894E35F68573}" presName="ParentBackground" presStyleLbl="node1" presStyleIdx="5" presStyleCnt="6"/>
      <dgm:spPr/>
    </dgm:pt>
    <dgm:pt modelId="{3FF8F018-5A98-4913-AD23-63ABDD9FCE4A}" type="pres">
      <dgm:prSet presAssocID="{3CD38879-7607-41FC-BC90-894E35F68573}" presName="Parent1" presStyleLbl="fgAcc0" presStyleIdx="0" presStyleCnt="0">
        <dgm:presLayoutVars>
          <dgm:chMax val="1"/>
          <dgm:chPref val="1"/>
          <dgm:bulletEnabled val="1"/>
        </dgm:presLayoutVars>
      </dgm:prSet>
      <dgm:spPr/>
    </dgm:pt>
  </dgm:ptLst>
  <dgm:cxnLst>
    <dgm:cxn modelId="{95AD5A14-82FE-46C8-9D9E-4008D55C8A52}" srcId="{B9B2CED5-DF35-4891-BEF8-908B0B981C83}" destId="{3CD38879-7607-41FC-BC90-894E35F68573}" srcOrd="0" destOrd="0" parTransId="{96F49EC6-1549-4DEF-B4FB-8C8FE5513FC3}" sibTransId="{AF2205D7-29F0-4FD7-BA7A-B8D53136A471}"/>
    <dgm:cxn modelId="{CC33B92E-224C-4105-93EA-C2361692EEA1}" type="presOf" srcId="{E8CE0CDE-C00E-4948-A970-1E4223A084BA}" destId="{6E704E19-3728-4A66-9937-8AF8F2CF85B2}" srcOrd="1" destOrd="0" presId="urn:microsoft.com/office/officeart/2018/layout/CircleProcess"/>
    <dgm:cxn modelId="{E904C531-26A0-4DFB-B889-2AFB0E442C0E}" type="presOf" srcId="{A1E7608B-40D3-479D-88C4-913C731BFFD5}" destId="{98ACF9E0-A486-4F9B-BCAB-635742FC3698}" srcOrd="0" destOrd="0" presId="urn:microsoft.com/office/officeart/2018/layout/CircleProcess"/>
    <dgm:cxn modelId="{6B886037-C498-4B69-9981-E29F72BD770D}" type="presOf" srcId="{E8CE0CDE-C00E-4948-A970-1E4223A084BA}" destId="{1BF24267-23F2-476B-8950-A72DC00F5F7D}" srcOrd="0" destOrd="0" presId="urn:microsoft.com/office/officeart/2018/layout/CircleProcess"/>
    <dgm:cxn modelId="{58157141-FEB7-4231-8789-7798D7D86F66}" type="presOf" srcId="{3CD38879-7607-41FC-BC90-894E35F68573}" destId="{3FF8F018-5A98-4913-AD23-63ABDD9FCE4A}" srcOrd="1" destOrd="0" presId="urn:microsoft.com/office/officeart/2018/layout/CircleProcess"/>
    <dgm:cxn modelId="{DA17B8A4-A771-491C-9848-1A83C3355DC3}" type="presOf" srcId="{B9B2CED5-DF35-4891-BEF8-908B0B981C83}" destId="{E9D64879-5AE1-41C9-BBD6-B6436D3EE1AC}" srcOrd="0" destOrd="0" presId="urn:microsoft.com/office/officeart/2018/layout/CircleProcess"/>
    <dgm:cxn modelId="{483350A6-62EA-40B8-BB86-D7F38D8C2282}" srcId="{B9B2CED5-DF35-4891-BEF8-908B0B981C83}" destId="{A1E7608B-40D3-479D-88C4-913C731BFFD5}" srcOrd="2" destOrd="0" parTransId="{C43CBF23-7E8C-472B-A39E-D7F06CA9DD73}" sibTransId="{298C1788-5F78-4B58-95C2-FB8F5090B7A9}"/>
    <dgm:cxn modelId="{05C6BFBC-A19E-4A34-8542-43507BF74801}" type="presOf" srcId="{3CD38879-7607-41FC-BC90-894E35F68573}" destId="{B18B2CBC-A174-4514-8802-9EC204BD1B9A}" srcOrd="0" destOrd="0" presId="urn:microsoft.com/office/officeart/2018/layout/CircleProcess"/>
    <dgm:cxn modelId="{B72B10DA-2E57-4830-9BF3-40F6F1DE76B6}" type="presOf" srcId="{A1E7608B-40D3-479D-88C4-913C731BFFD5}" destId="{A8DB82A7-5AEC-44EE-A788-C5857ED150DB}" srcOrd="1" destOrd="0" presId="urn:microsoft.com/office/officeart/2018/layout/CircleProcess"/>
    <dgm:cxn modelId="{C44CB3E9-BDD0-4DC8-A6E0-6CE152612750}" srcId="{B9B2CED5-DF35-4891-BEF8-908B0B981C83}" destId="{E8CE0CDE-C00E-4948-A970-1E4223A084BA}" srcOrd="1" destOrd="0" parTransId="{175CB951-ED01-4D8A-84DE-27EC2566B27A}" sibTransId="{2A46E5E4-03D7-458E-91A7-97BEFF35BDDA}"/>
    <dgm:cxn modelId="{FF745F97-DCB6-4E4A-AF5E-3497EF939068}" type="presParOf" srcId="{E9D64879-5AE1-41C9-BBD6-B6436D3EE1AC}" destId="{73FF6800-6660-4D60-9C51-AFEF83CB6A64}" srcOrd="0" destOrd="0" presId="urn:microsoft.com/office/officeart/2018/layout/CircleProcess"/>
    <dgm:cxn modelId="{90C5110E-13DB-4120-B5D4-1C18D1D96E3D}" type="presParOf" srcId="{73FF6800-6660-4D60-9C51-AFEF83CB6A64}" destId="{D654B5B5-8855-4134-955E-9B442E2BE41F}" srcOrd="0" destOrd="0" presId="urn:microsoft.com/office/officeart/2018/layout/CircleProcess"/>
    <dgm:cxn modelId="{9BC4FBFE-A11A-4BAC-B086-0C2E32D4E3AE}" type="presParOf" srcId="{E9D64879-5AE1-41C9-BBD6-B6436D3EE1AC}" destId="{34E880C2-5BCF-4370-94CE-46F670187F1F}" srcOrd="1" destOrd="0" presId="urn:microsoft.com/office/officeart/2018/layout/CircleProcess"/>
    <dgm:cxn modelId="{2C09A630-1149-45B5-9B9B-565F33A7916F}" type="presParOf" srcId="{34E880C2-5BCF-4370-94CE-46F670187F1F}" destId="{98ACF9E0-A486-4F9B-BCAB-635742FC3698}" srcOrd="0" destOrd="0" presId="urn:microsoft.com/office/officeart/2018/layout/CircleProcess"/>
    <dgm:cxn modelId="{70EB38BE-9AF9-473E-A7D9-34CB281D44CC}" type="presParOf" srcId="{E9D64879-5AE1-41C9-BBD6-B6436D3EE1AC}" destId="{A8DB82A7-5AEC-44EE-A788-C5857ED150DB}" srcOrd="2" destOrd="0" presId="urn:microsoft.com/office/officeart/2018/layout/CircleProcess"/>
    <dgm:cxn modelId="{906A3C4F-C0A3-42F1-8778-8616110CD651}" type="presParOf" srcId="{E9D64879-5AE1-41C9-BBD6-B6436D3EE1AC}" destId="{AB9856CE-6360-4213-91FD-6D605908D800}" srcOrd="3" destOrd="0" presId="urn:microsoft.com/office/officeart/2018/layout/CircleProcess"/>
    <dgm:cxn modelId="{ED16C862-D3F5-42B3-9C12-E3CEF11D7E1F}" type="presParOf" srcId="{AB9856CE-6360-4213-91FD-6D605908D800}" destId="{C38ADC77-9315-417C-B604-394A1E64ADB0}" srcOrd="0" destOrd="0" presId="urn:microsoft.com/office/officeart/2018/layout/CircleProcess"/>
    <dgm:cxn modelId="{46A8D891-17E2-4933-9BAB-8B82EC8F49AE}" type="presParOf" srcId="{E9D64879-5AE1-41C9-BBD6-B6436D3EE1AC}" destId="{2DA7AC55-8F53-458D-B946-77775874F44A}" srcOrd="4" destOrd="0" presId="urn:microsoft.com/office/officeart/2018/layout/CircleProcess"/>
    <dgm:cxn modelId="{94EBD0A0-BA80-4CDC-96B1-8683938FA4A1}" type="presParOf" srcId="{2DA7AC55-8F53-458D-B946-77775874F44A}" destId="{1BF24267-23F2-476B-8950-A72DC00F5F7D}" srcOrd="0" destOrd="0" presId="urn:microsoft.com/office/officeart/2018/layout/CircleProcess"/>
    <dgm:cxn modelId="{D5A25816-DBED-458B-B904-D461F3B9DBA1}" type="presParOf" srcId="{E9D64879-5AE1-41C9-BBD6-B6436D3EE1AC}" destId="{6E704E19-3728-4A66-9937-8AF8F2CF85B2}" srcOrd="5" destOrd="0" presId="urn:microsoft.com/office/officeart/2018/layout/CircleProcess"/>
    <dgm:cxn modelId="{92C3062B-EEE3-43CB-A6E6-3BAD05108FC5}" type="presParOf" srcId="{E9D64879-5AE1-41C9-BBD6-B6436D3EE1AC}" destId="{D32B7C47-7231-4FE7-A568-EF02C822F56E}" srcOrd="6" destOrd="0" presId="urn:microsoft.com/office/officeart/2018/layout/CircleProcess"/>
    <dgm:cxn modelId="{196E47E8-8C54-49CF-A5FE-34F90009F9C7}" type="presParOf" srcId="{D32B7C47-7231-4FE7-A568-EF02C822F56E}" destId="{608D20FB-1FA7-48B9-B717-D51B5FA33288}" srcOrd="0" destOrd="0" presId="urn:microsoft.com/office/officeart/2018/layout/CircleProcess"/>
    <dgm:cxn modelId="{068FC241-C6F9-4B5E-8B48-62F35092E712}" type="presParOf" srcId="{E9D64879-5AE1-41C9-BBD6-B6436D3EE1AC}" destId="{4C092075-09B1-4BB4-9737-01E93A426E15}" srcOrd="7" destOrd="0" presId="urn:microsoft.com/office/officeart/2018/layout/CircleProcess"/>
    <dgm:cxn modelId="{63760ADF-1187-49F9-AD3F-0FE1C3157BDB}" type="presParOf" srcId="{4C092075-09B1-4BB4-9737-01E93A426E15}" destId="{B18B2CBC-A174-4514-8802-9EC204BD1B9A}" srcOrd="0" destOrd="0" presId="urn:microsoft.com/office/officeart/2018/layout/CircleProcess"/>
    <dgm:cxn modelId="{140F0EA9-41E9-4B39-AAAC-C225CF9FDD18}" type="presParOf" srcId="{E9D64879-5AE1-41C9-BBD6-B6436D3EE1AC}" destId="{3FF8F018-5A98-4913-AD23-63ABDD9FCE4A}" srcOrd="8" destOrd="0" presId="urn:microsoft.com/office/officeart/2018/layout/CircleProcess"/>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CFE55E5-379C-4EF9-95F2-E4119E432361}"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B02D1220-857D-47DA-AA3D-2F5B8B86407A}">
      <dgm:prSet/>
      <dgm:spPr/>
      <dgm:t>
        <a:bodyPr/>
        <a:lstStyle/>
        <a:p>
          <a:pPr>
            <a:lnSpc>
              <a:spcPct val="100000"/>
            </a:lnSpc>
          </a:pPr>
          <a:r>
            <a:rPr lang="en-US" dirty="0">
              <a:latin typeface="Dava Sans" pitchFamily="50" charset="0"/>
            </a:rPr>
            <a:t>In JavaScript, declarations (variables &amp; functions) are moved to the top of their scope by the JS engine before code is executed</a:t>
          </a:r>
          <a:r>
            <a:rPr lang="en-US" dirty="0"/>
            <a:t>.</a:t>
          </a:r>
        </a:p>
      </dgm:t>
    </dgm:pt>
    <dgm:pt modelId="{1B3B1575-92CD-403B-9792-2A1BC447DF5E}" type="parTrans" cxnId="{1558277C-1FA5-4B4F-9B4A-0328324E189E}">
      <dgm:prSet/>
      <dgm:spPr/>
      <dgm:t>
        <a:bodyPr/>
        <a:lstStyle/>
        <a:p>
          <a:endParaRPr lang="en-US"/>
        </a:p>
      </dgm:t>
    </dgm:pt>
    <dgm:pt modelId="{89A0287A-71AE-4091-B133-6D7BD436DFF7}" type="sibTrans" cxnId="{1558277C-1FA5-4B4F-9B4A-0328324E189E}">
      <dgm:prSet/>
      <dgm:spPr/>
      <dgm:t>
        <a:bodyPr/>
        <a:lstStyle/>
        <a:p>
          <a:endParaRPr lang="en-US"/>
        </a:p>
      </dgm:t>
    </dgm:pt>
    <dgm:pt modelId="{1FA57430-9D8F-4C74-B22F-EC10AA9C0830}">
      <dgm:prSet/>
      <dgm:spPr/>
      <dgm:t>
        <a:bodyPr/>
        <a:lstStyle/>
        <a:p>
          <a:pPr>
            <a:lnSpc>
              <a:spcPct val="100000"/>
            </a:lnSpc>
          </a:pPr>
          <a:r>
            <a:rPr lang="en-US" dirty="0">
              <a:latin typeface="Dava Sans" pitchFamily="50" charset="0"/>
            </a:rPr>
            <a:t>This means variables/functions can be known to exist even before their actual line of code is run.</a:t>
          </a:r>
        </a:p>
      </dgm:t>
    </dgm:pt>
    <dgm:pt modelId="{2EF4AD23-159D-4918-8CC2-D10908B9BDB2}" type="parTrans" cxnId="{B75FD052-6BAB-4860-927E-58F0B9D467BC}">
      <dgm:prSet/>
      <dgm:spPr/>
      <dgm:t>
        <a:bodyPr/>
        <a:lstStyle/>
        <a:p>
          <a:endParaRPr lang="en-US"/>
        </a:p>
      </dgm:t>
    </dgm:pt>
    <dgm:pt modelId="{07E214FB-3886-4203-AFC3-8C113949F60D}" type="sibTrans" cxnId="{B75FD052-6BAB-4860-927E-58F0B9D467BC}">
      <dgm:prSet/>
      <dgm:spPr/>
      <dgm:t>
        <a:bodyPr/>
        <a:lstStyle/>
        <a:p>
          <a:endParaRPr lang="en-US"/>
        </a:p>
      </dgm:t>
    </dgm:pt>
    <dgm:pt modelId="{1A4052C4-F870-49DC-A11A-8447D6DB2C83}" type="pres">
      <dgm:prSet presAssocID="{BCFE55E5-379C-4EF9-95F2-E4119E432361}" presName="root" presStyleCnt="0">
        <dgm:presLayoutVars>
          <dgm:dir/>
          <dgm:resizeHandles val="exact"/>
        </dgm:presLayoutVars>
      </dgm:prSet>
      <dgm:spPr/>
    </dgm:pt>
    <dgm:pt modelId="{618A7C65-7B75-4427-89E6-9A822A453BDE}" type="pres">
      <dgm:prSet presAssocID="{B02D1220-857D-47DA-AA3D-2F5B8B86407A}" presName="compNode" presStyleCnt="0"/>
      <dgm:spPr/>
    </dgm:pt>
    <dgm:pt modelId="{27ABF76F-DDCD-486F-89FB-9BE775A0F6FB}" type="pres">
      <dgm:prSet presAssocID="{B02D1220-857D-47DA-AA3D-2F5B8B86407A}" presName="bgRect" presStyleLbl="bgShp" presStyleIdx="0" presStyleCnt="2"/>
      <dgm:spPr/>
    </dgm:pt>
    <dgm:pt modelId="{52B78264-D4B3-442E-BCF7-ABFD52253331}" type="pres">
      <dgm:prSet presAssocID="{B02D1220-857D-47DA-AA3D-2F5B8B86407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eb Design"/>
        </a:ext>
      </dgm:extLst>
    </dgm:pt>
    <dgm:pt modelId="{890CC9BC-7057-4E9D-AB19-C82114BFA37F}" type="pres">
      <dgm:prSet presAssocID="{B02D1220-857D-47DA-AA3D-2F5B8B86407A}" presName="spaceRect" presStyleCnt="0"/>
      <dgm:spPr/>
    </dgm:pt>
    <dgm:pt modelId="{3D862498-3E43-43F7-B85B-E4763DF09531}" type="pres">
      <dgm:prSet presAssocID="{B02D1220-857D-47DA-AA3D-2F5B8B86407A}" presName="parTx" presStyleLbl="revTx" presStyleIdx="0" presStyleCnt="2">
        <dgm:presLayoutVars>
          <dgm:chMax val="0"/>
          <dgm:chPref val="0"/>
        </dgm:presLayoutVars>
      </dgm:prSet>
      <dgm:spPr/>
    </dgm:pt>
    <dgm:pt modelId="{F36698AE-3B73-4CEB-84D0-1CF74DB10A2E}" type="pres">
      <dgm:prSet presAssocID="{89A0287A-71AE-4091-B133-6D7BD436DFF7}" presName="sibTrans" presStyleCnt="0"/>
      <dgm:spPr/>
    </dgm:pt>
    <dgm:pt modelId="{375979EA-6761-4D3C-BA67-E73E1B3BC697}" type="pres">
      <dgm:prSet presAssocID="{1FA57430-9D8F-4C74-B22F-EC10AA9C0830}" presName="compNode" presStyleCnt="0"/>
      <dgm:spPr/>
    </dgm:pt>
    <dgm:pt modelId="{54EBF038-00CB-449D-86B5-AD09E72C06D7}" type="pres">
      <dgm:prSet presAssocID="{1FA57430-9D8F-4C74-B22F-EC10AA9C0830}" presName="bgRect" presStyleLbl="bgShp" presStyleIdx="1" presStyleCnt="2"/>
      <dgm:spPr/>
    </dgm:pt>
    <dgm:pt modelId="{3D3C0D16-3C1F-41A0-B92A-306D05D3698B}" type="pres">
      <dgm:prSet presAssocID="{1FA57430-9D8F-4C74-B22F-EC10AA9C083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Flowchart"/>
        </a:ext>
      </dgm:extLst>
    </dgm:pt>
    <dgm:pt modelId="{8DE6E5E6-03EC-42A0-88CE-0B27A30A52E5}" type="pres">
      <dgm:prSet presAssocID="{1FA57430-9D8F-4C74-B22F-EC10AA9C0830}" presName="spaceRect" presStyleCnt="0"/>
      <dgm:spPr/>
    </dgm:pt>
    <dgm:pt modelId="{4D1B27B1-7D46-4607-849B-1922CA2785B5}" type="pres">
      <dgm:prSet presAssocID="{1FA57430-9D8F-4C74-B22F-EC10AA9C0830}" presName="parTx" presStyleLbl="revTx" presStyleIdx="1" presStyleCnt="2">
        <dgm:presLayoutVars>
          <dgm:chMax val="0"/>
          <dgm:chPref val="0"/>
        </dgm:presLayoutVars>
      </dgm:prSet>
      <dgm:spPr/>
    </dgm:pt>
  </dgm:ptLst>
  <dgm:cxnLst>
    <dgm:cxn modelId="{F280BA5E-82B1-4321-815F-9D1A4957B42A}" type="presOf" srcId="{BCFE55E5-379C-4EF9-95F2-E4119E432361}" destId="{1A4052C4-F870-49DC-A11A-8447D6DB2C83}" srcOrd="0" destOrd="0" presId="urn:microsoft.com/office/officeart/2018/2/layout/IconVerticalSolidList"/>
    <dgm:cxn modelId="{B75FD052-6BAB-4860-927E-58F0B9D467BC}" srcId="{BCFE55E5-379C-4EF9-95F2-E4119E432361}" destId="{1FA57430-9D8F-4C74-B22F-EC10AA9C0830}" srcOrd="1" destOrd="0" parTransId="{2EF4AD23-159D-4918-8CC2-D10908B9BDB2}" sibTransId="{07E214FB-3886-4203-AFC3-8C113949F60D}"/>
    <dgm:cxn modelId="{1558277C-1FA5-4B4F-9B4A-0328324E189E}" srcId="{BCFE55E5-379C-4EF9-95F2-E4119E432361}" destId="{B02D1220-857D-47DA-AA3D-2F5B8B86407A}" srcOrd="0" destOrd="0" parTransId="{1B3B1575-92CD-403B-9792-2A1BC447DF5E}" sibTransId="{89A0287A-71AE-4091-B133-6D7BD436DFF7}"/>
    <dgm:cxn modelId="{4386ECC5-17B1-4D62-BE3C-FC7AE60D450A}" type="presOf" srcId="{1FA57430-9D8F-4C74-B22F-EC10AA9C0830}" destId="{4D1B27B1-7D46-4607-849B-1922CA2785B5}" srcOrd="0" destOrd="0" presId="urn:microsoft.com/office/officeart/2018/2/layout/IconVerticalSolidList"/>
    <dgm:cxn modelId="{83282BE2-5571-417E-937E-FB41F51D684C}" type="presOf" srcId="{B02D1220-857D-47DA-AA3D-2F5B8B86407A}" destId="{3D862498-3E43-43F7-B85B-E4763DF09531}" srcOrd="0" destOrd="0" presId="urn:microsoft.com/office/officeart/2018/2/layout/IconVerticalSolidList"/>
    <dgm:cxn modelId="{595D02B8-0D58-4BF5-A8DF-D8F3841D37E1}" type="presParOf" srcId="{1A4052C4-F870-49DC-A11A-8447D6DB2C83}" destId="{618A7C65-7B75-4427-89E6-9A822A453BDE}" srcOrd="0" destOrd="0" presId="urn:microsoft.com/office/officeart/2018/2/layout/IconVerticalSolidList"/>
    <dgm:cxn modelId="{694FDFDA-F530-4242-A43F-B8D395463F3F}" type="presParOf" srcId="{618A7C65-7B75-4427-89E6-9A822A453BDE}" destId="{27ABF76F-DDCD-486F-89FB-9BE775A0F6FB}" srcOrd="0" destOrd="0" presId="urn:microsoft.com/office/officeart/2018/2/layout/IconVerticalSolidList"/>
    <dgm:cxn modelId="{05FA20F9-A3E9-470F-BD40-AE93F87AD983}" type="presParOf" srcId="{618A7C65-7B75-4427-89E6-9A822A453BDE}" destId="{52B78264-D4B3-442E-BCF7-ABFD52253331}" srcOrd="1" destOrd="0" presId="urn:microsoft.com/office/officeart/2018/2/layout/IconVerticalSolidList"/>
    <dgm:cxn modelId="{15789D42-5804-4E99-9EE6-D78DA512105E}" type="presParOf" srcId="{618A7C65-7B75-4427-89E6-9A822A453BDE}" destId="{890CC9BC-7057-4E9D-AB19-C82114BFA37F}" srcOrd="2" destOrd="0" presId="urn:microsoft.com/office/officeart/2018/2/layout/IconVerticalSolidList"/>
    <dgm:cxn modelId="{1C386F13-2DF7-40DF-97AA-115DE9107899}" type="presParOf" srcId="{618A7C65-7B75-4427-89E6-9A822A453BDE}" destId="{3D862498-3E43-43F7-B85B-E4763DF09531}" srcOrd="3" destOrd="0" presId="urn:microsoft.com/office/officeart/2018/2/layout/IconVerticalSolidList"/>
    <dgm:cxn modelId="{2C831779-35B4-41FF-802F-F94B28F00F46}" type="presParOf" srcId="{1A4052C4-F870-49DC-A11A-8447D6DB2C83}" destId="{F36698AE-3B73-4CEB-84D0-1CF74DB10A2E}" srcOrd="1" destOrd="0" presId="urn:microsoft.com/office/officeart/2018/2/layout/IconVerticalSolidList"/>
    <dgm:cxn modelId="{AF55A658-2BC4-4257-A334-FD9AF1858A09}" type="presParOf" srcId="{1A4052C4-F870-49DC-A11A-8447D6DB2C83}" destId="{375979EA-6761-4D3C-BA67-E73E1B3BC697}" srcOrd="2" destOrd="0" presId="urn:microsoft.com/office/officeart/2018/2/layout/IconVerticalSolidList"/>
    <dgm:cxn modelId="{3580740A-F85C-467C-BD4B-97A0C5D84797}" type="presParOf" srcId="{375979EA-6761-4D3C-BA67-E73E1B3BC697}" destId="{54EBF038-00CB-449D-86B5-AD09E72C06D7}" srcOrd="0" destOrd="0" presId="urn:microsoft.com/office/officeart/2018/2/layout/IconVerticalSolidList"/>
    <dgm:cxn modelId="{47F83A8D-3955-488B-8B08-5AB200CD09B1}" type="presParOf" srcId="{375979EA-6761-4D3C-BA67-E73E1B3BC697}" destId="{3D3C0D16-3C1F-41A0-B92A-306D05D3698B}" srcOrd="1" destOrd="0" presId="urn:microsoft.com/office/officeart/2018/2/layout/IconVerticalSolidList"/>
    <dgm:cxn modelId="{D714D7C1-C833-424F-A487-83A2C38CFA97}" type="presParOf" srcId="{375979EA-6761-4D3C-BA67-E73E1B3BC697}" destId="{8DE6E5E6-03EC-42A0-88CE-0B27A30A52E5}" srcOrd="2" destOrd="0" presId="urn:microsoft.com/office/officeart/2018/2/layout/IconVerticalSolidList"/>
    <dgm:cxn modelId="{853A6B8F-8D75-4580-81A7-1A920CFFE9EC}" type="presParOf" srcId="{375979EA-6761-4D3C-BA67-E73E1B3BC697}" destId="{4D1B27B1-7D46-4607-849B-1922CA2785B5}"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4B5B5-8855-4134-955E-9B442E2BE41F}">
      <dsp:nvSpPr>
        <dsp:cNvPr id="0" name=""/>
        <dsp:cNvSpPr/>
      </dsp:nvSpPr>
      <dsp:spPr>
        <a:xfrm>
          <a:off x="4585706" y="687980"/>
          <a:ext cx="1822444" cy="182278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ACF9E0-A486-4F9B-BCAB-635742FC3698}">
      <dsp:nvSpPr>
        <dsp:cNvPr id="0" name=""/>
        <dsp:cNvSpPr/>
      </dsp:nvSpPr>
      <dsp:spPr>
        <a:xfrm>
          <a:off x="4646217" y="748750"/>
          <a:ext cx="1701422" cy="170124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latin typeface="Dava Sans" pitchFamily="50" charset="0"/>
            </a:rPr>
            <a:t>A variable’s type can </a:t>
          </a:r>
          <a:r>
            <a:rPr lang="en-US" sz="1100" b="1" kern="1200" dirty="0">
              <a:solidFill>
                <a:schemeClr val="bg1"/>
              </a:solidFill>
              <a:latin typeface="Dava Sans" pitchFamily="50" charset="0"/>
            </a:rPr>
            <a:t>change as the program runs</a:t>
          </a:r>
          <a:r>
            <a:rPr lang="en-US" sz="1100" kern="1200" dirty="0">
              <a:solidFill>
                <a:schemeClr val="bg1"/>
              </a:solidFill>
              <a:latin typeface="Dava Sans" pitchFamily="50" charset="0"/>
            </a:rPr>
            <a:t>.</a:t>
          </a:r>
        </a:p>
      </dsp:txBody>
      <dsp:txXfrm>
        <a:off x="4889447" y="991830"/>
        <a:ext cx="1214962" cy="1215080"/>
      </dsp:txXfrm>
    </dsp:sp>
    <dsp:sp modelId="{C38ADC77-9315-417C-B604-394A1E64ADB0}">
      <dsp:nvSpPr>
        <dsp:cNvPr id="0" name=""/>
        <dsp:cNvSpPr/>
      </dsp:nvSpPr>
      <dsp:spPr>
        <a:xfrm rot="2700000">
          <a:off x="2704353" y="690184"/>
          <a:ext cx="1818054" cy="1818054"/>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F24267-23F2-476B-8950-A72DC00F5F7D}">
      <dsp:nvSpPr>
        <dsp:cNvPr id="0" name=""/>
        <dsp:cNvSpPr/>
      </dsp:nvSpPr>
      <dsp:spPr>
        <a:xfrm>
          <a:off x="2762669" y="748750"/>
          <a:ext cx="1701422" cy="170124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kern="1200" dirty="0">
              <a:solidFill>
                <a:schemeClr val="bg1"/>
              </a:solidFill>
              <a:latin typeface="Dava Sans" pitchFamily="50" charset="0"/>
            </a:rPr>
            <a:t>You don’t declare the type — JS figures it out at runtime.</a:t>
          </a:r>
        </a:p>
      </dsp:txBody>
      <dsp:txXfrm>
        <a:off x="3005899" y="991830"/>
        <a:ext cx="1214962" cy="1215080"/>
      </dsp:txXfrm>
    </dsp:sp>
    <dsp:sp modelId="{608D20FB-1FA7-48B9-B717-D51B5FA33288}">
      <dsp:nvSpPr>
        <dsp:cNvPr id="0" name=""/>
        <dsp:cNvSpPr/>
      </dsp:nvSpPr>
      <dsp:spPr>
        <a:xfrm rot="2700000">
          <a:off x="820805" y="690184"/>
          <a:ext cx="1818054" cy="1818054"/>
        </a:xfrm>
        <a:prstGeom prst="teardrop">
          <a:avLst>
            <a:gd name="adj" fmla="val 10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18B2CBC-A174-4514-8802-9EC204BD1B9A}">
      <dsp:nvSpPr>
        <dsp:cNvPr id="0" name=""/>
        <dsp:cNvSpPr/>
      </dsp:nvSpPr>
      <dsp:spPr>
        <a:xfrm>
          <a:off x="879121" y="748750"/>
          <a:ext cx="1701422" cy="1701241"/>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US" sz="1100" b="1" kern="1200" dirty="0">
              <a:solidFill>
                <a:schemeClr val="bg1"/>
              </a:solidFill>
              <a:latin typeface="Dava Sans" pitchFamily="50" charset="0"/>
            </a:rPr>
            <a:t>JavaScript is dynamically typed</a:t>
          </a:r>
          <a:r>
            <a:rPr lang="en-US" sz="1100" kern="1200" dirty="0">
              <a:solidFill>
                <a:schemeClr val="bg1"/>
              </a:solidFill>
              <a:latin typeface="Dava Sans" pitchFamily="50" charset="0"/>
            </a:rPr>
            <a:t>:</a:t>
          </a:r>
        </a:p>
      </dsp:txBody>
      <dsp:txXfrm>
        <a:off x="1122351" y="991830"/>
        <a:ext cx="1214962" cy="12150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ABF76F-DDCD-486F-89FB-9BE775A0F6FB}">
      <dsp:nvSpPr>
        <dsp:cNvPr id="0" name=""/>
        <dsp:cNvSpPr/>
      </dsp:nvSpPr>
      <dsp:spPr>
        <a:xfrm>
          <a:off x="0" y="435119"/>
          <a:ext cx="7120890" cy="8032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B78264-D4B3-442E-BCF7-ABFD52253331}">
      <dsp:nvSpPr>
        <dsp:cNvPr id="0" name=""/>
        <dsp:cNvSpPr/>
      </dsp:nvSpPr>
      <dsp:spPr>
        <a:xfrm>
          <a:off x="242997" y="615860"/>
          <a:ext cx="441813" cy="44181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862498-3E43-43F7-B85B-E4763DF09531}">
      <dsp:nvSpPr>
        <dsp:cNvPr id="0" name=""/>
        <dsp:cNvSpPr/>
      </dsp:nvSpPr>
      <dsp:spPr>
        <a:xfrm>
          <a:off x="927807" y="435119"/>
          <a:ext cx="6193082" cy="803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016" tIns="85016" rIns="85016" bIns="85016"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Dava Sans" pitchFamily="50" charset="0"/>
            </a:rPr>
            <a:t>In JavaScript, declarations (variables &amp; functions) are moved to the top of their scope by the JS engine before code is executed</a:t>
          </a:r>
          <a:r>
            <a:rPr lang="en-US" sz="1400" kern="1200" dirty="0"/>
            <a:t>.</a:t>
          </a:r>
        </a:p>
      </dsp:txBody>
      <dsp:txXfrm>
        <a:off x="927807" y="435119"/>
        <a:ext cx="6193082" cy="803296"/>
      </dsp:txXfrm>
    </dsp:sp>
    <dsp:sp modelId="{54EBF038-00CB-449D-86B5-AD09E72C06D7}">
      <dsp:nvSpPr>
        <dsp:cNvPr id="0" name=""/>
        <dsp:cNvSpPr/>
      </dsp:nvSpPr>
      <dsp:spPr>
        <a:xfrm>
          <a:off x="0" y="1439240"/>
          <a:ext cx="7120890" cy="8032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D3C0D16-3C1F-41A0-B92A-306D05D3698B}">
      <dsp:nvSpPr>
        <dsp:cNvPr id="0" name=""/>
        <dsp:cNvSpPr/>
      </dsp:nvSpPr>
      <dsp:spPr>
        <a:xfrm>
          <a:off x="242997" y="1619981"/>
          <a:ext cx="441813" cy="44181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D1B27B1-7D46-4607-849B-1922CA2785B5}">
      <dsp:nvSpPr>
        <dsp:cNvPr id="0" name=""/>
        <dsp:cNvSpPr/>
      </dsp:nvSpPr>
      <dsp:spPr>
        <a:xfrm>
          <a:off x="927807" y="1439240"/>
          <a:ext cx="6193082" cy="803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5016" tIns="85016" rIns="85016" bIns="85016"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Dava Sans" pitchFamily="50" charset="0"/>
            </a:rPr>
            <a:t>This means variables/functions can be known to exist even before their actual line of code is run.</a:t>
          </a:r>
        </a:p>
      </dsp:txBody>
      <dsp:txXfrm>
        <a:off x="927807" y="1439240"/>
        <a:ext cx="6193082" cy="803296"/>
      </dsp:txXfrm>
    </dsp:sp>
  </dsp:spTree>
</dsp:drawing>
</file>

<file path=ppt/diagrams/layout1.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9F058A-A1A8-4B99-B6E3-F682D73E93A2}" type="datetimeFigureOut">
              <a:rPr lang="en-US" smtClean="0"/>
              <a:t>9/3/2025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7B445-B203-42A6-813D-9C229CF57CDA}" type="slidenum">
              <a:rPr lang="en-US" smtClean="0"/>
              <a:t>‹#›</a:t>
            </a:fld>
            <a:endParaRPr lang="en-US"/>
          </a:p>
        </p:txBody>
      </p:sp>
    </p:spTree>
    <p:extLst>
      <p:ext uri="{BB962C8B-B14F-4D97-AF65-F5344CB8AC3E}">
        <p14:creationId xmlns:p14="http://schemas.microsoft.com/office/powerpoint/2010/main" val="30110383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200918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Shape 244"/>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245" name="Shape 245"/>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97B445-B203-42A6-813D-9C229CF57CDA}" type="slidenum">
              <a:rPr lang="en-US" smtClean="0"/>
              <a:t>7</a:t>
            </a:fld>
            <a:endParaRPr lang="en-US"/>
          </a:p>
        </p:txBody>
      </p:sp>
    </p:spTree>
    <p:extLst>
      <p:ext uri="{BB962C8B-B14F-4D97-AF65-F5344CB8AC3E}">
        <p14:creationId xmlns:p14="http://schemas.microsoft.com/office/powerpoint/2010/main" val="6806570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5" name="Shape 1265"/>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266" name="Shape 1266"/>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Principles</a:t>
            </a:r>
          </a:p>
          <a:p>
            <a:r>
              <a:rPr dirty="0"/>
              <a:t>This slide provides a handful of key ideas to help you make great presentations.</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extLst>
      <p:ext uri="{BB962C8B-B14F-4D97-AF65-F5344CB8AC3E}">
        <p14:creationId xmlns:p14="http://schemas.microsoft.com/office/powerpoint/2010/main" val="2509959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 name="Shape 362"/>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363" name="Shape 363"/>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r>
              <a:rPr b="1" dirty="0">
                <a:latin typeface="Dava Sans" pitchFamily="2" charset="77"/>
              </a:rPr>
              <a:t>Presentation Matters</a:t>
            </a:r>
          </a:p>
          <a:p>
            <a:r>
              <a:rPr dirty="0"/>
              <a:t>This slide provides justification for caring about how your presentations look and feel. </a:t>
            </a:r>
          </a:p>
          <a:p>
            <a:r>
              <a:rPr dirty="0"/>
              <a:t>It can also be used as a template slide. Change the header (and footer) to reflect the client, presentation name, and chapter title. To change the header and footer, click “edit master” and change the header and footer on all the master slides to have the same client and presentation name across all pages.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097B445-B203-42A6-813D-9C229CF57CDA}" type="slidenum">
              <a:rPr lang="en-US" smtClean="0"/>
              <a:t>19</a:t>
            </a:fld>
            <a:endParaRPr lang="en-US"/>
          </a:p>
        </p:txBody>
      </p:sp>
    </p:spTree>
    <p:extLst>
      <p:ext uri="{BB962C8B-B14F-4D97-AF65-F5344CB8AC3E}">
        <p14:creationId xmlns:p14="http://schemas.microsoft.com/office/powerpoint/2010/main" val="40780658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5808F-B950-34AA-E2D3-95E975AC0156}"/>
            </a:ext>
          </a:extLst>
        </p:cNvPr>
        <p:cNvGrpSpPr/>
        <p:nvPr/>
      </p:nvGrpSpPr>
      <p:grpSpPr>
        <a:xfrm>
          <a:off x="0" y="0"/>
          <a:ext cx="0" cy="0"/>
          <a:chOff x="0" y="0"/>
          <a:chExt cx="0" cy="0"/>
        </a:xfrm>
      </p:grpSpPr>
      <p:sp>
        <p:nvSpPr>
          <p:cNvPr id="1851" name="Shape 1851">
            <a:extLst>
              <a:ext uri="{FF2B5EF4-FFF2-40B4-BE49-F238E27FC236}">
                <a16:creationId xmlns:a16="http://schemas.microsoft.com/office/drawing/2014/main" id="{55673383-9353-82C9-9870-7F8B9A3A67B2}"/>
              </a:ext>
            </a:extLst>
          </p:cNvPr>
          <p:cNvSpPr>
            <a:spLocks noGrp="1" noRot="1" noChangeAspect="1"/>
          </p:cNvSpPr>
          <p:nvPr>
            <p:ph type="sldImg"/>
          </p:nvPr>
        </p:nvSpPr>
        <p:spPr>
          <a:xfrm>
            <a:off x="381000" y="685800"/>
            <a:ext cx="6096000" cy="3429000"/>
          </a:xfrm>
          <a:prstGeom prst="rect">
            <a:avLst/>
          </a:prstGeom>
        </p:spPr>
        <p:txBody>
          <a:bodyPr/>
          <a:lstStyle/>
          <a:p>
            <a:endParaRPr dirty="0"/>
          </a:p>
        </p:txBody>
      </p:sp>
      <p:sp>
        <p:nvSpPr>
          <p:cNvPr id="1852" name="Shape 1852">
            <a:extLst>
              <a:ext uri="{FF2B5EF4-FFF2-40B4-BE49-F238E27FC236}">
                <a16:creationId xmlns:a16="http://schemas.microsoft.com/office/drawing/2014/main" id="{FC40332B-F051-DD8C-5B1A-0B4FF17AE6DF}"/>
              </a:ext>
            </a:extLst>
          </p:cNvPr>
          <p:cNvSpPr>
            <a:spLocks noGrp="1"/>
          </p:cNvSpPr>
          <p:nvPr>
            <p:ph type="body" sz="quarter" idx="1"/>
          </p:nvPr>
        </p:nvSpPr>
        <p:spPr>
          <a:prstGeom prst="rect">
            <a:avLst/>
          </a:prstGeom>
        </p:spPr>
        <p:txBody>
          <a:bodyPr/>
          <a:lstStyle/>
          <a:p>
            <a:pPr>
              <a:defRPr>
                <a:latin typeface="Poppins Bold"/>
                <a:ea typeface="Poppins Bold"/>
                <a:cs typeface="Poppins Bold"/>
                <a:sym typeface="Poppins Bold"/>
              </a:defRPr>
            </a:pPr>
            <a:endParaRPr dirty="0"/>
          </a:p>
        </p:txBody>
      </p:sp>
    </p:spTree>
    <p:extLst>
      <p:ext uri="{BB962C8B-B14F-4D97-AF65-F5344CB8AC3E}">
        <p14:creationId xmlns:p14="http://schemas.microsoft.com/office/powerpoint/2010/main" val="3004356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2B64-C108-FAF6-2FC3-B527A6EC13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DF4E4C-1EE7-B694-63CB-DA51250170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23805BD-AB95-B630-0860-C8F2C0E5A28B}"/>
              </a:ext>
            </a:extLst>
          </p:cNvPr>
          <p:cNvSpPr>
            <a:spLocks noGrp="1"/>
          </p:cNvSpPr>
          <p:nvPr>
            <p:ph type="dt" sz="half" idx="10"/>
          </p:nvPr>
        </p:nvSpPr>
        <p:spPr/>
        <p:txBody>
          <a:bodyPr/>
          <a:lstStyle/>
          <a:p>
            <a:fld id="{F4DBD5E0-D45A-4EA1-8542-35CFA5BD558E}" type="datetimeFigureOut">
              <a:rPr lang="en-US" smtClean="0"/>
              <a:t>9/3/2025</a:t>
            </a:fld>
            <a:endParaRPr lang="en-US"/>
          </a:p>
        </p:txBody>
      </p:sp>
      <p:sp>
        <p:nvSpPr>
          <p:cNvPr id="5" name="Footer Placeholder 4">
            <a:extLst>
              <a:ext uri="{FF2B5EF4-FFF2-40B4-BE49-F238E27FC236}">
                <a16:creationId xmlns:a16="http://schemas.microsoft.com/office/drawing/2014/main" id="{1A49BF65-961A-4B9E-6F93-B9E89EBD48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CE8020-24AE-C1DD-356D-7D781A8CC0F1}"/>
              </a:ext>
            </a:extLst>
          </p:cNvPr>
          <p:cNvSpPr>
            <a:spLocks noGrp="1"/>
          </p:cNvSpPr>
          <p:nvPr>
            <p:ph type="sldNum" sz="quarter" idx="12"/>
          </p:nvPr>
        </p:nvSpPr>
        <p:spPr/>
        <p:txBody>
          <a:bodyPr/>
          <a:lstStyle/>
          <a:p>
            <a:fld id="{2767D6C8-5071-42D9-A24A-2D0014272235}" type="slidenum">
              <a:rPr lang="en-US" smtClean="0"/>
              <a:t>‹#›</a:t>
            </a:fld>
            <a:endParaRPr lang="en-US"/>
          </a:p>
        </p:txBody>
      </p:sp>
    </p:spTree>
    <p:extLst>
      <p:ext uri="{BB962C8B-B14F-4D97-AF65-F5344CB8AC3E}">
        <p14:creationId xmlns:p14="http://schemas.microsoft.com/office/powerpoint/2010/main" val="33536842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FC8DE-FCD5-C22F-A089-88FF9A85CC6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DA3D7A-66E7-9F35-FFDD-CDDAD2570D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FDD6B-336F-1641-213D-6335253B8921}"/>
              </a:ext>
            </a:extLst>
          </p:cNvPr>
          <p:cNvSpPr>
            <a:spLocks noGrp="1"/>
          </p:cNvSpPr>
          <p:nvPr>
            <p:ph type="dt" sz="half" idx="10"/>
          </p:nvPr>
        </p:nvSpPr>
        <p:spPr/>
        <p:txBody>
          <a:bodyPr/>
          <a:lstStyle/>
          <a:p>
            <a:fld id="{F4DBD5E0-D45A-4EA1-8542-35CFA5BD558E}" type="datetimeFigureOut">
              <a:rPr lang="en-US" smtClean="0"/>
              <a:t>9/3/2025</a:t>
            </a:fld>
            <a:endParaRPr lang="en-US"/>
          </a:p>
        </p:txBody>
      </p:sp>
      <p:sp>
        <p:nvSpPr>
          <p:cNvPr id="5" name="Footer Placeholder 4">
            <a:extLst>
              <a:ext uri="{FF2B5EF4-FFF2-40B4-BE49-F238E27FC236}">
                <a16:creationId xmlns:a16="http://schemas.microsoft.com/office/drawing/2014/main" id="{CCE2E8FC-037C-AD48-1E9D-E614249F1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F3849E-51B6-1C3F-0728-7132C1B68BD5}"/>
              </a:ext>
            </a:extLst>
          </p:cNvPr>
          <p:cNvSpPr>
            <a:spLocks noGrp="1"/>
          </p:cNvSpPr>
          <p:nvPr>
            <p:ph type="sldNum" sz="quarter" idx="12"/>
          </p:nvPr>
        </p:nvSpPr>
        <p:spPr/>
        <p:txBody>
          <a:bodyPr/>
          <a:lstStyle/>
          <a:p>
            <a:fld id="{2767D6C8-5071-42D9-A24A-2D0014272235}" type="slidenum">
              <a:rPr lang="en-US" smtClean="0"/>
              <a:t>‹#›</a:t>
            </a:fld>
            <a:endParaRPr lang="en-US"/>
          </a:p>
        </p:txBody>
      </p:sp>
    </p:spTree>
    <p:extLst>
      <p:ext uri="{BB962C8B-B14F-4D97-AF65-F5344CB8AC3E}">
        <p14:creationId xmlns:p14="http://schemas.microsoft.com/office/powerpoint/2010/main" val="771737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31E3E8-13E1-5DFB-D165-8658FCC1BB9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749407-DC4B-8A1F-448A-382E3E6978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2B471B-C319-E0BA-D059-72744BB0C18B}"/>
              </a:ext>
            </a:extLst>
          </p:cNvPr>
          <p:cNvSpPr>
            <a:spLocks noGrp="1"/>
          </p:cNvSpPr>
          <p:nvPr>
            <p:ph type="dt" sz="half" idx="10"/>
          </p:nvPr>
        </p:nvSpPr>
        <p:spPr/>
        <p:txBody>
          <a:bodyPr/>
          <a:lstStyle/>
          <a:p>
            <a:fld id="{F4DBD5E0-D45A-4EA1-8542-35CFA5BD558E}" type="datetimeFigureOut">
              <a:rPr lang="en-US" smtClean="0"/>
              <a:t>9/3/2025</a:t>
            </a:fld>
            <a:endParaRPr lang="en-US"/>
          </a:p>
        </p:txBody>
      </p:sp>
      <p:sp>
        <p:nvSpPr>
          <p:cNvPr id="5" name="Footer Placeholder 4">
            <a:extLst>
              <a:ext uri="{FF2B5EF4-FFF2-40B4-BE49-F238E27FC236}">
                <a16:creationId xmlns:a16="http://schemas.microsoft.com/office/drawing/2014/main" id="{F9EA7004-D2E2-AF3A-2594-34730DC513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645EB-A568-2ABD-EC56-3C16EA9F3AE6}"/>
              </a:ext>
            </a:extLst>
          </p:cNvPr>
          <p:cNvSpPr>
            <a:spLocks noGrp="1"/>
          </p:cNvSpPr>
          <p:nvPr>
            <p:ph type="sldNum" sz="quarter" idx="12"/>
          </p:nvPr>
        </p:nvSpPr>
        <p:spPr/>
        <p:txBody>
          <a:bodyPr/>
          <a:lstStyle/>
          <a:p>
            <a:fld id="{2767D6C8-5071-42D9-A24A-2D0014272235}" type="slidenum">
              <a:rPr lang="en-US" smtClean="0"/>
              <a:t>‹#›</a:t>
            </a:fld>
            <a:endParaRPr lang="en-US"/>
          </a:p>
        </p:txBody>
      </p:sp>
    </p:spTree>
    <p:extLst>
      <p:ext uri="{BB962C8B-B14F-4D97-AF65-F5344CB8AC3E}">
        <p14:creationId xmlns:p14="http://schemas.microsoft.com/office/powerpoint/2010/main" val="26203382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resentation title dark">
    <p:bg>
      <p:bgPr>
        <a:solidFill>
          <a:srgbClr val="192B37"/>
        </a:solidFill>
        <a:effectLst/>
      </p:bgPr>
    </p:bg>
    <p:spTree>
      <p:nvGrpSpPr>
        <p:cNvPr id="1" name=""/>
        <p:cNvGrpSpPr/>
        <p:nvPr/>
      </p:nvGrpSpPr>
      <p:grpSpPr>
        <a:xfrm>
          <a:off x="0" y="0"/>
          <a:ext cx="0" cy="0"/>
          <a:chOff x="0" y="0"/>
          <a:chExt cx="0" cy="0"/>
        </a:xfrm>
      </p:grpSpPr>
      <p:sp>
        <p:nvSpPr>
          <p:cNvPr id="29" name="Slide Number"/>
          <p:cNvSpPr txBox="1">
            <a:spLocks noGrp="1"/>
          </p:cNvSpPr>
          <p:nvPr>
            <p:ph type="sldNum" sz="quarter" idx="2"/>
          </p:nvPr>
        </p:nvSpPr>
        <p:spPr>
          <a:xfrm>
            <a:off x="5845963" y="6537603"/>
            <a:ext cx="246863" cy="205185"/>
          </a:xfrm>
          <a:prstGeom prst="rect">
            <a:avLst/>
          </a:prstGeom>
        </p:spPr>
        <p:txBody>
          <a:bodyPr lIns="50800" tIns="50800" rIns="50800" bIns="50800"/>
          <a:lstStyle>
            <a:lvl1pPr>
              <a:defRPr sz="1000" b="1"/>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1370712977"/>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Header and Footer Black">
    <p:bg>
      <p:bgPr>
        <a:solidFill>
          <a:srgbClr val="192B37"/>
        </a:solidFill>
        <a:effectLst/>
      </p:bgPr>
    </p:bg>
    <p:spTree>
      <p:nvGrpSpPr>
        <p:cNvPr id="1" name=""/>
        <p:cNvGrpSpPr/>
        <p:nvPr/>
      </p:nvGrpSpPr>
      <p:grpSpPr>
        <a:xfrm>
          <a:off x="0" y="0"/>
          <a:ext cx="0" cy="0"/>
          <a:chOff x="0" y="0"/>
          <a:chExt cx="0" cy="0"/>
        </a:xfrm>
      </p:grpSpPr>
      <p:pic>
        <p:nvPicPr>
          <p:cNvPr id="100" name="endava_symbol_RGB 1.png" descr="endava_symbol_RGB 1.png"/>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11717068" y="125865"/>
            <a:ext cx="131425" cy="160338"/>
          </a:xfrm>
          <a:prstGeom prst="rect">
            <a:avLst/>
          </a:prstGeom>
          <a:ln w="12700">
            <a:miter lim="400000"/>
          </a:ln>
        </p:spPr>
      </p:pic>
      <p:sp>
        <p:nvSpPr>
          <p:cNvPr id="101" name="© Copyright 2023 Endava  •  Confidential and Proprietary  •  Version 1.0"/>
          <p:cNvSpPr txBox="1"/>
          <p:nvPr/>
        </p:nvSpPr>
        <p:spPr>
          <a:xfrm>
            <a:off x="305294" y="6557034"/>
            <a:ext cx="5645129" cy="1436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a:t>© Copyright 2023 Endava  •  Confidential and Proprietary  •  Version 1.0</a:t>
            </a:r>
          </a:p>
        </p:txBody>
      </p:sp>
      <p:sp>
        <p:nvSpPr>
          <p:cNvPr id="103" name="Insert presentation name"/>
          <p:cNvSpPr txBox="1"/>
          <p:nvPr/>
        </p:nvSpPr>
        <p:spPr>
          <a:xfrm>
            <a:off x="8379915" y="126526"/>
            <a:ext cx="328531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solidFill>
                  <a:srgbClr val="FFFFFF"/>
                </a:solidFill>
              </a:defRPr>
            </a:lvl1pPr>
          </a:lstStyle>
          <a:p>
            <a:r>
              <a:rPr lang="en-US" sz="700"/>
              <a:t>Presentation name here</a:t>
            </a:r>
            <a:endParaRPr sz="700"/>
          </a:p>
        </p:txBody>
      </p:sp>
      <p:sp>
        <p:nvSpPr>
          <p:cNvPr id="104" name="Slide Number"/>
          <p:cNvSpPr txBox="1">
            <a:spLocks noGrp="1"/>
          </p:cNvSpPr>
          <p:nvPr>
            <p:ph type="sldNum" sz="quarter" idx="2"/>
          </p:nvPr>
        </p:nvSpPr>
        <p:spPr>
          <a:xfrm>
            <a:off x="11744701" y="6567293"/>
            <a:ext cx="144271" cy="123111"/>
          </a:xfrm>
          <a:prstGeom prst="rect">
            <a:avLst/>
          </a:prstGeom>
        </p:spPr>
        <p:txBody>
          <a:bodyPr anchor="ctr"/>
          <a:lstStyle/>
          <a:p>
            <a:fld id="{86CB4B4D-7CA3-9044-876B-883B54F8677D}" type="slidenum">
              <a:rPr/>
              <a:t>‹#›</a:t>
            </a:fld>
            <a:endParaRPr/>
          </a:p>
        </p:txBody>
      </p:sp>
      <p:sp>
        <p:nvSpPr>
          <p:cNvPr id="2" name="Insert chapter name">
            <a:extLst>
              <a:ext uri="{FF2B5EF4-FFF2-40B4-BE49-F238E27FC236}">
                <a16:creationId xmlns:a16="http://schemas.microsoft.com/office/drawing/2014/main" id="{9F4D282D-D29D-3AED-1F6C-6CE2AE9FD156}"/>
              </a:ext>
            </a:extLst>
          </p:cNvPr>
          <p:cNvSpPr>
            <a:spLocks noGrp="1"/>
          </p:cNvSpPr>
          <p:nvPr>
            <p:ph type="body" sz="quarter" idx="21" hasCustomPrompt="1"/>
          </p:nvPr>
        </p:nvSpPr>
        <p:spPr>
          <a:xfrm>
            <a:off x="304799" y="103902"/>
            <a:ext cx="1069811" cy="253712"/>
          </a:xfrm>
          <a:prstGeom prst="roundRect">
            <a:avLst>
              <a:gd name="adj" fmla="val 50000"/>
            </a:avLst>
          </a:prstGeom>
          <a:solidFill>
            <a:srgbClr val="FFFFFF">
              <a:alpha val="0"/>
            </a:srgbClr>
          </a:solidFill>
          <a:ln>
            <a:solidFill>
              <a:srgbClr val="FFFFFF"/>
            </a:solidFill>
          </a:ln>
        </p:spPr>
        <p:txBody>
          <a:bodyPr wrap="none" lIns="108000" tIns="36000" rIns="108000" bIns="36000">
            <a:spAutoFit/>
          </a:bodyPr>
          <a:lstStyle>
            <a:lvl1pPr marL="0" indent="0">
              <a:lnSpc>
                <a:spcPct val="100000"/>
              </a:lnSpc>
              <a:spcBef>
                <a:spcPts val="0"/>
              </a:spcBef>
              <a:buClrTx/>
              <a:buSzTx/>
              <a:buNone/>
              <a:defRPr sz="700">
                <a:solidFill>
                  <a:srgbClr val="FFFFFF"/>
                </a:solidFill>
              </a:defRPr>
            </a:lvl1pPr>
          </a:lstStyle>
          <a:p>
            <a:r>
              <a:rPr lang="en-US"/>
              <a:t>Insert chapter name</a:t>
            </a:r>
            <a:endParaRPr/>
          </a:p>
        </p:txBody>
      </p:sp>
    </p:spTree>
    <p:extLst>
      <p:ext uri="{BB962C8B-B14F-4D97-AF65-F5344CB8AC3E}">
        <p14:creationId xmlns:p14="http://schemas.microsoft.com/office/powerpoint/2010/main" val="357253252"/>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Minimal Header">
    <p:spTree>
      <p:nvGrpSpPr>
        <p:cNvPr id="1" name=""/>
        <p:cNvGrpSpPr/>
        <p:nvPr/>
      </p:nvGrpSpPr>
      <p:grpSpPr>
        <a:xfrm>
          <a:off x="0" y="0"/>
          <a:ext cx="0" cy="0"/>
          <a:chOff x="0" y="0"/>
          <a:chExt cx="0" cy="0"/>
        </a:xfrm>
      </p:grpSpPr>
      <p:sp>
        <p:nvSpPr>
          <p:cNvPr id="133" name="Slide Number"/>
          <p:cNvSpPr txBox="1">
            <a:spLocks noGrp="1"/>
          </p:cNvSpPr>
          <p:nvPr>
            <p:ph type="sldNum" sz="quarter" idx="2"/>
          </p:nvPr>
        </p:nvSpPr>
        <p:spPr>
          <a:prstGeom prst="rect">
            <a:avLst/>
          </a:prstGeom>
        </p:spPr>
        <p:txBody>
          <a:bodyPr anchor="ctr"/>
          <a:lstStyle/>
          <a:p>
            <a:fld id="{86CB4B4D-7CA3-9044-876B-883B54F8677D}" type="slidenum">
              <a:rPr/>
              <a:t>‹#›</a:t>
            </a:fld>
            <a:endParaRPr/>
          </a:p>
        </p:txBody>
      </p:sp>
      <p:pic>
        <p:nvPicPr>
          <p:cNvPr id="2" name="endava_symbol_black_CMYK.pdf" descr="endava_symbol_black_CMYK.pdf">
            <a:extLst>
              <a:ext uri="{FF2B5EF4-FFF2-40B4-BE49-F238E27FC236}">
                <a16:creationId xmlns:a16="http://schemas.microsoft.com/office/drawing/2014/main" id="{199E5722-7095-A326-8B6A-78B64199A222}"/>
              </a:ext>
            </a:extLst>
          </p:cNvPr>
          <p:cNvPicPr>
            <a:picLocks noChangeAspect="1"/>
          </p:cNvPicPr>
          <p:nvPr userDrawn="1"/>
        </p:nvPicPr>
        <p:blipFill>
          <a:blip r:embed="rId2" cstate="screen">
            <a:alphaModFix amt="50000"/>
            <a:extLst>
              <a:ext uri="{28A0092B-C50C-407E-A947-70E740481C1C}">
                <a14:useLocalDpi xmlns:a14="http://schemas.microsoft.com/office/drawing/2010/main"/>
              </a:ext>
            </a:extLst>
          </a:blip>
          <a:srcRect/>
          <a:stretch>
            <a:fillRect/>
          </a:stretch>
        </p:blipFill>
        <p:spPr>
          <a:xfrm>
            <a:off x="11717068" y="125865"/>
            <a:ext cx="131425" cy="160338"/>
          </a:xfrm>
          <a:prstGeom prst="rect">
            <a:avLst/>
          </a:prstGeom>
          <a:ln w="12700">
            <a:miter lim="400000"/>
          </a:ln>
        </p:spPr>
      </p:pic>
      <p:sp>
        <p:nvSpPr>
          <p:cNvPr id="3" name="Insert presentation name">
            <a:extLst>
              <a:ext uri="{FF2B5EF4-FFF2-40B4-BE49-F238E27FC236}">
                <a16:creationId xmlns:a16="http://schemas.microsoft.com/office/drawing/2014/main" id="{8F4B07C6-E120-7BFB-DD7F-A60BE01DC46D}"/>
              </a:ext>
            </a:extLst>
          </p:cNvPr>
          <p:cNvSpPr txBox="1"/>
          <p:nvPr userDrawn="1"/>
        </p:nvSpPr>
        <p:spPr>
          <a:xfrm>
            <a:off x="8379915" y="126526"/>
            <a:ext cx="3285310" cy="15901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25400" tIns="25400" rIns="25400" bIns="25400" anchor="ctr">
            <a:spAutoFit/>
          </a:bodyPr>
          <a:lstStyle>
            <a:lvl1pPr algn="r">
              <a:spcBef>
                <a:spcPts val="3000"/>
              </a:spcBef>
              <a:defRPr sz="1400"/>
            </a:lvl1pPr>
          </a:lstStyle>
          <a:p>
            <a:r>
              <a:rPr lang="en-US" sz="700"/>
              <a:t>Presentation name here</a:t>
            </a:r>
            <a:endParaRPr sz="700"/>
          </a:p>
        </p:txBody>
      </p:sp>
    </p:spTree>
    <p:extLst>
      <p:ext uri="{BB962C8B-B14F-4D97-AF65-F5344CB8AC3E}">
        <p14:creationId xmlns:p14="http://schemas.microsoft.com/office/powerpoint/2010/main" val="213990650"/>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Chapter dark">
    <p:bg>
      <p:bgPr>
        <a:solidFill>
          <a:srgbClr val="192B37"/>
        </a:solid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xfrm>
            <a:off x="2644998" y="415812"/>
            <a:ext cx="9242202" cy="738663"/>
          </a:xfrm>
          <a:prstGeom prst="rect">
            <a:avLst/>
          </a:prstGeom>
        </p:spPr>
        <p:txBody>
          <a:bodyPr lIns="0" tIns="0" rIns="0" bIns="0"/>
          <a:lstStyle>
            <a:lvl1pPr>
              <a:lnSpc>
                <a:spcPct val="100000"/>
              </a:lnSpc>
              <a:spcBef>
                <a:spcPts val="0"/>
              </a:spcBef>
              <a:defRPr sz="4800" b="1" spc="0">
                <a:solidFill>
                  <a:srgbClr val="FFFFFF"/>
                </a:solidFill>
                <a:latin typeface="+mj-lt"/>
                <a:ea typeface="+mj-ea"/>
                <a:cs typeface="+mj-cs"/>
                <a:sym typeface="Poppins Medium"/>
              </a:defRPr>
            </a:lvl1pPr>
          </a:lstStyle>
          <a:p>
            <a:r>
              <a:rPr dirty="0"/>
              <a:t>Title Text</a:t>
            </a:r>
          </a:p>
        </p:txBody>
      </p:sp>
      <p:sp>
        <p:nvSpPr>
          <p:cNvPr id="80" name="01"/>
          <p:cNvSpPr txBox="1">
            <a:spLocks noGrp="1"/>
          </p:cNvSpPr>
          <p:nvPr>
            <p:ph type="body" sz="quarter" idx="21" hasCustomPrompt="1"/>
          </p:nvPr>
        </p:nvSpPr>
        <p:spPr>
          <a:xfrm>
            <a:off x="304800" y="415811"/>
            <a:ext cx="1142201" cy="738664"/>
          </a:xfrm>
          <a:prstGeom prst="rect">
            <a:avLst/>
          </a:prstGeom>
        </p:spPr>
        <p:txBody>
          <a:bodyPr lIns="0" tIns="0" rIns="0" bIns="0" anchor="t">
            <a:spAutoFit/>
          </a:bodyPr>
          <a:lstStyle>
            <a:lvl1pPr marL="0" indent="0" defTabSz="235131">
              <a:lnSpc>
                <a:spcPct val="100000"/>
              </a:lnSpc>
              <a:spcBef>
                <a:spcPts val="0"/>
              </a:spcBef>
              <a:buClrTx/>
              <a:buSzTx/>
              <a:buNone/>
              <a:defRPr sz="4800" b="1">
                <a:solidFill>
                  <a:srgbClr val="FFFFFF"/>
                </a:solidFill>
                <a:latin typeface="+mj-lt"/>
                <a:ea typeface="+mj-ea"/>
                <a:cs typeface="+mj-cs"/>
                <a:sym typeface="Poppins Medium"/>
              </a:defRPr>
            </a:lvl1pPr>
          </a:lstStyle>
          <a:p>
            <a:r>
              <a:rPr dirty="0"/>
              <a:t>01</a:t>
            </a:r>
          </a:p>
        </p:txBody>
      </p:sp>
      <p:sp>
        <p:nvSpPr>
          <p:cNvPr id="82" name="Slide Number"/>
          <p:cNvSpPr txBox="1">
            <a:spLocks noGrp="1"/>
          </p:cNvSpPr>
          <p:nvPr>
            <p:ph type="sldNum" sz="quarter" idx="2"/>
          </p:nvPr>
        </p:nvSpPr>
        <p:spPr>
          <a:xfrm>
            <a:off x="5939358" y="6540500"/>
            <a:ext cx="153468" cy="199390"/>
          </a:xfrm>
          <a:prstGeom prst="rect">
            <a:avLst/>
          </a:prstGeom>
        </p:spPr>
        <p:txBody>
          <a:bodyPr lIns="50800" tIns="50800" rIns="50800" bIns="50800"/>
          <a:lstStyle/>
          <a:p>
            <a:fld id="{86CB4B4D-7CA3-9044-876B-883B54F8677D}" type="slidenum">
              <a:rPr/>
              <a:t>‹#›</a:t>
            </a:fld>
            <a:endParaRPr/>
          </a:p>
        </p:txBody>
      </p:sp>
      <p:pic>
        <p:nvPicPr>
          <p:cNvPr id="2" name="endava_brandshape_RGB_red.svg" descr="endava_brandshape_RGB_red.svg">
            <a:extLst>
              <a:ext uri="{FF2B5EF4-FFF2-40B4-BE49-F238E27FC236}">
                <a16:creationId xmlns:a16="http://schemas.microsoft.com/office/drawing/2014/main" id="{A3C3B100-D67A-6A1F-71CF-0AE68AAFE9C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1458107" y="638726"/>
            <a:ext cx="571288" cy="228515"/>
          </a:xfrm>
          <a:prstGeom prst="rect">
            <a:avLst/>
          </a:prstGeom>
          <a:ln w="12700">
            <a:miter lim="400000"/>
          </a:ln>
        </p:spPr>
      </p:pic>
    </p:spTree>
    <p:extLst>
      <p:ext uri="{BB962C8B-B14F-4D97-AF65-F5344CB8AC3E}">
        <p14:creationId xmlns:p14="http://schemas.microsoft.com/office/powerpoint/2010/main" val="4158583328"/>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Agenda Black">
    <p:bg>
      <p:bgPr>
        <a:solidFill>
          <a:srgbClr val="192B37"/>
        </a:solidFill>
        <a:effectLst/>
      </p:bgPr>
    </p:bg>
    <p:spTree>
      <p:nvGrpSpPr>
        <p:cNvPr id="1" name=""/>
        <p:cNvGrpSpPr/>
        <p:nvPr/>
      </p:nvGrpSpPr>
      <p:grpSpPr>
        <a:xfrm>
          <a:off x="0" y="0"/>
          <a:ext cx="0" cy="0"/>
          <a:chOff x="0" y="0"/>
          <a:chExt cx="0" cy="0"/>
        </a:xfrm>
      </p:grpSpPr>
      <p:pic>
        <p:nvPicPr>
          <p:cNvPr id="50" name="endava_symbol_black_CMYK.pdf" descr="endava_symbol_black_CMYK.pdf"/>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11717068" y="125865"/>
            <a:ext cx="131425" cy="160338"/>
          </a:xfrm>
          <a:prstGeom prst="rect">
            <a:avLst/>
          </a:prstGeom>
          <a:ln w="12700">
            <a:miter lim="400000"/>
          </a:ln>
        </p:spPr>
      </p:pic>
      <p:sp>
        <p:nvSpPr>
          <p:cNvPr id="51" name="Insert presentation name"/>
          <p:cNvSpPr txBox="1"/>
          <p:nvPr userDrawn="1"/>
        </p:nvSpPr>
        <p:spPr>
          <a:xfrm>
            <a:off x="8379915" y="126526"/>
            <a:ext cx="328531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endParaRPr sz="700" dirty="0"/>
          </a:p>
        </p:txBody>
      </p:sp>
      <p:pic>
        <p:nvPicPr>
          <p:cNvPr id="52" name="endava_brandshape_RGB_red.svg" descr="endava_brandshape_RGB_red.sv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rot="16200000">
            <a:off x="2739423" y="959881"/>
            <a:ext cx="365759" cy="146304"/>
          </a:xfrm>
          <a:prstGeom prst="rect">
            <a:avLst/>
          </a:prstGeom>
          <a:ln w="12700">
            <a:miter lim="400000"/>
          </a:ln>
        </p:spPr>
      </p:pic>
      <p:sp>
        <p:nvSpPr>
          <p:cNvPr id="53" name="Agenda"/>
          <p:cNvSpPr txBox="1"/>
          <p:nvPr/>
        </p:nvSpPr>
        <p:spPr>
          <a:xfrm>
            <a:off x="1295400" y="850155"/>
            <a:ext cx="1678745" cy="48218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anchor="ctr">
            <a:spAutoFit/>
          </a:bodyPr>
          <a:lstStyle>
            <a:lvl1pPr defTabSz="470262">
              <a:lnSpc>
                <a:spcPct val="100000"/>
              </a:lnSpc>
              <a:spcBef>
                <a:spcPts val="3000"/>
              </a:spcBef>
              <a:defRPr sz="5600" spc="0">
                <a:solidFill>
                  <a:srgbClr val="FFFFFF"/>
                </a:solidFill>
              </a:defRPr>
            </a:lvl1pPr>
          </a:lstStyle>
          <a:p>
            <a:r>
              <a:rPr sz="2800" b="1" dirty="0">
                <a:latin typeface="+mj-lt"/>
              </a:rPr>
              <a:t>Agenda</a:t>
            </a:r>
          </a:p>
        </p:txBody>
      </p:sp>
      <p:sp>
        <p:nvSpPr>
          <p:cNvPr id="54" name="Insert short chapter name…"/>
          <p:cNvSpPr txBox="1">
            <a:spLocks noGrp="1"/>
          </p:cNvSpPr>
          <p:nvPr>
            <p:ph type="body" sz="quarter" idx="21"/>
          </p:nvPr>
        </p:nvSpPr>
        <p:spPr>
          <a:xfrm>
            <a:off x="2283296" y="1745831"/>
            <a:ext cx="4631854" cy="8544390"/>
          </a:xfrm>
          <a:prstGeom prst="rect">
            <a:avLst/>
          </a:prstGeom>
        </p:spPr>
        <p:txBody>
          <a:bodyPr lIns="0" tIns="0" rIns="0" bIns="0" anchor="t">
            <a:spAutoFit/>
          </a:bodyPr>
          <a:lstStyle>
            <a:lvl1pPr marL="0" indent="0" defTabSz="235131">
              <a:lnSpc>
                <a:spcPct val="140000"/>
              </a:lnSpc>
              <a:spcBef>
                <a:spcPts val="0"/>
              </a:spcBef>
              <a:buClrTx/>
              <a:buSzTx/>
              <a:buNone/>
              <a:defRPr sz="4000" b="0">
                <a:solidFill>
                  <a:srgbClr val="FFFFFF"/>
                </a:solidFill>
              </a:defRPr>
            </a:lvl1pPr>
          </a:lstStyle>
          <a:p>
            <a:pPr marL="0" indent="0" defTabSz="470262">
              <a:lnSpc>
                <a:spcPct val="140000"/>
              </a:lnSpc>
              <a:spcBef>
                <a:spcPts val="0"/>
              </a:spcBef>
              <a:buClrTx/>
              <a:buSzTx/>
              <a:buNone/>
              <a:defRPr sz="4000">
                <a:solidFill>
                  <a:srgbClr val="FFFFFF"/>
                </a:solidFill>
              </a:defRPr>
            </a:pPr>
            <a:r>
              <a:rPr dirty="0"/>
              <a:t>Insert short chapter name</a:t>
            </a:r>
          </a:p>
          <a:p>
            <a:pPr marL="0" indent="0" defTabSz="470262">
              <a:lnSpc>
                <a:spcPct val="140000"/>
              </a:lnSpc>
              <a:spcBef>
                <a:spcPts val="0"/>
              </a:spcBef>
              <a:buClrTx/>
              <a:buSzTx/>
              <a:buNone/>
              <a:defRPr sz="4000">
                <a:solidFill>
                  <a:srgbClr val="FFFFFF"/>
                </a:solidFill>
              </a:defRPr>
            </a:pPr>
            <a:r>
              <a:rPr dirty="0"/>
              <a:t>Insert short chapter name</a:t>
            </a:r>
          </a:p>
          <a:p>
            <a:pPr marL="0" indent="0" defTabSz="470262">
              <a:lnSpc>
                <a:spcPct val="140000"/>
              </a:lnSpc>
              <a:spcBef>
                <a:spcPts val="0"/>
              </a:spcBef>
              <a:buClrTx/>
              <a:buSzTx/>
              <a:buNone/>
              <a:defRPr sz="4000">
                <a:solidFill>
                  <a:srgbClr val="FFFFFF"/>
                </a:solidFill>
              </a:defRPr>
            </a:pPr>
            <a:r>
              <a:rPr dirty="0"/>
              <a:t>Insert short chapter name</a:t>
            </a:r>
          </a:p>
          <a:p>
            <a:pPr marL="0" indent="0" defTabSz="470262">
              <a:lnSpc>
                <a:spcPct val="140000"/>
              </a:lnSpc>
              <a:spcBef>
                <a:spcPts val="0"/>
              </a:spcBef>
              <a:buClrTx/>
              <a:buSzTx/>
              <a:buNone/>
              <a:defRPr sz="4000">
                <a:solidFill>
                  <a:srgbClr val="FFFFFF"/>
                </a:solidFill>
              </a:defRPr>
            </a:pPr>
            <a:r>
              <a:rPr dirty="0"/>
              <a:t>Insert short chapter name</a:t>
            </a:r>
          </a:p>
          <a:p>
            <a:pPr marL="0" indent="0" defTabSz="470262">
              <a:lnSpc>
                <a:spcPct val="140000"/>
              </a:lnSpc>
              <a:spcBef>
                <a:spcPts val="0"/>
              </a:spcBef>
              <a:buClrTx/>
              <a:buSzTx/>
              <a:buNone/>
              <a:defRPr sz="4000">
                <a:solidFill>
                  <a:srgbClr val="FFFFFF"/>
                </a:solidFill>
              </a:defRPr>
            </a:pPr>
            <a:r>
              <a:rPr dirty="0"/>
              <a:t>Insert short chapter name</a:t>
            </a:r>
          </a:p>
        </p:txBody>
      </p:sp>
      <p:sp>
        <p:nvSpPr>
          <p:cNvPr id="56" name="01…"/>
          <p:cNvSpPr txBox="1">
            <a:spLocks noGrp="1"/>
          </p:cNvSpPr>
          <p:nvPr>
            <p:ph type="body" sz="quarter" idx="23"/>
          </p:nvPr>
        </p:nvSpPr>
        <p:spPr>
          <a:xfrm>
            <a:off x="1295400" y="1745831"/>
            <a:ext cx="664047" cy="4235518"/>
          </a:xfrm>
          <a:prstGeom prst="rect">
            <a:avLst/>
          </a:prstGeom>
        </p:spPr>
        <p:txBody>
          <a:bodyPr lIns="0" tIns="0" rIns="0" bIns="0" anchor="t">
            <a:spAutoFit/>
          </a:bodyPr>
          <a:lstStyle>
            <a:lvl1pPr marL="0" indent="0" defTabSz="235131">
              <a:lnSpc>
                <a:spcPct val="140000"/>
              </a:lnSpc>
              <a:spcBef>
                <a:spcPts val="0"/>
              </a:spcBef>
              <a:buSzTx/>
              <a:buNone/>
              <a:defRPr sz="4000" b="1">
                <a:solidFill>
                  <a:srgbClr val="FF5640"/>
                </a:solidFill>
              </a:defRPr>
            </a:lvl1pPr>
          </a:lstStyle>
          <a:p>
            <a:pPr marL="0" indent="0" defTabSz="470262">
              <a:lnSpc>
                <a:spcPct val="140000"/>
              </a:lnSpc>
              <a:spcBef>
                <a:spcPts val="0"/>
              </a:spcBef>
              <a:buSzTx/>
              <a:buNone/>
              <a:defRPr sz="4000">
                <a:solidFill>
                  <a:srgbClr val="FF5640"/>
                </a:solidFill>
              </a:defRPr>
            </a:pPr>
            <a:r>
              <a:rPr dirty="0"/>
              <a:t>01</a:t>
            </a:r>
          </a:p>
          <a:p>
            <a:pPr marL="0" indent="0" defTabSz="470262">
              <a:lnSpc>
                <a:spcPct val="140000"/>
              </a:lnSpc>
              <a:spcBef>
                <a:spcPts val="0"/>
              </a:spcBef>
              <a:buSzTx/>
              <a:buNone/>
              <a:defRPr sz="4000">
                <a:solidFill>
                  <a:srgbClr val="FF5640"/>
                </a:solidFill>
              </a:defRPr>
            </a:pPr>
            <a:r>
              <a:rPr dirty="0"/>
              <a:t>02</a:t>
            </a:r>
          </a:p>
          <a:p>
            <a:pPr marL="0" indent="0" defTabSz="470262">
              <a:lnSpc>
                <a:spcPct val="140000"/>
              </a:lnSpc>
              <a:spcBef>
                <a:spcPts val="0"/>
              </a:spcBef>
              <a:buSzTx/>
              <a:buNone/>
              <a:defRPr sz="4000">
                <a:solidFill>
                  <a:srgbClr val="FF5640"/>
                </a:solidFill>
              </a:defRPr>
            </a:pPr>
            <a:r>
              <a:rPr dirty="0"/>
              <a:t>03</a:t>
            </a:r>
          </a:p>
          <a:p>
            <a:pPr marL="0" indent="0" defTabSz="470262">
              <a:lnSpc>
                <a:spcPct val="140000"/>
              </a:lnSpc>
              <a:spcBef>
                <a:spcPts val="0"/>
              </a:spcBef>
              <a:buSzTx/>
              <a:buNone/>
              <a:defRPr sz="4000">
                <a:solidFill>
                  <a:srgbClr val="FF5640"/>
                </a:solidFill>
              </a:defRPr>
            </a:pPr>
            <a:r>
              <a:rPr dirty="0"/>
              <a:t>04</a:t>
            </a:r>
          </a:p>
          <a:p>
            <a:pPr marL="0" indent="0" defTabSz="470262">
              <a:lnSpc>
                <a:spcPct val="140000"/>
              </a:lnSpc>
              <a:spcBef>
                <a:spcPts val="0"/>
              </a:spcBef>
              <a:buSzTx/>
              <a:buNone/>
              <a:defRPr sz="4000">
                <a:solidFill>
                  <a:srgbClr val="FF5640"/>
                </a:solidFill>
              </a:defRPr>
            </a:pPr>
            <a:r>
              <a:rPr dirty="0"/>
              <a:t>05</a:t>
            </a:r>
          </a:p>
        </p:txBody>
      </p:sp>
      <p:sp>
        <p:nvSpPr>
          <p:cNvPr id="58" name="Slide Number"/>
          <p:cNvSpPr txBox="1">
            <a:spLocks noGrp="1"/>
          </p:cNvSpPr>
          <p:nvPr>
            <p:ph type="sldNum" sz="quarter" idx="2"/>
          </p:nvPr>
        </p:nvSpPr>
        <p:spPr>
          <a:xfrm>
            <a:off x="5998217" y="6551011"/>
            <a:ext cx="195567" cy="153889"/>
          </a:xfrm>
          <a:prstGeom prst="rect">
            <a:avLst/>
          </a:prstGeom>
        </p:spPr>
        <p:txBody>
          <a:bodyPr/>
          <a:lstStyle>
            <a:lvl1pPr>
              <a:defRPr sz="1000" b="1"/>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3988389176"/>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Presentation title dark">
    <p:bg>
      <p:bgPr>
        <a:solidFill>
          <a:srgbClr val="192B37"/>
        </a:solidFill>
        <a:effectLst/>
      </p:bgPr>
    </p:bg>
    <p:spTree>
      <p:nvGrpSpPr>
        <p:cNvPr id="1" name=""/>
        <p:cNvGrpSpPr/>
        <p:nvPr/>
      </p:nvGrpSpPr>
      <p:grpSpPr>
        <a:xfrm>
          <a:off x="0" y="0"/>
          <a:ext cx="0" cy="0"/>
          <a:chOff x="0" y="0"/>
          <a:chExt cx="0" cy="0"/>
        </a:xfrm>
      </p:grpSpPr>
      <p:sp>
        <p:nvSpPr>
          <p:cNvPr id="29" name="Slide Number"/>
          <p:cNvSpPr txBox="1">
            <a:spLocks noGrp="1"/>
          </p:cNvSpPr>
          <p:nvPr>
            <p:ph type="sldNum" sz="quarter" idx="2"/>
          </p:nvPr>
        </p:nvSpPr>
        <p:spPr>
          <a:xfrm>
            <a:off x="5796270" y="6511956"/>
            <a:ext cx="296556" cy="256480"/>
          </a:xfrm>
          <a:prstGeom prst="rect">
            <a:avLst/>
          </a:prstGeom>
        </p:spPr>
        <p:txBody>
          <a:bodyPr lIns="50800" tIns="50800" rIns="50800" bIns="50800"/>
          <a:lstStyle>
            <a:lvl1pPr>
              <a:defRPr sz="1000" b="1"/>
            </a:lvl1pPr>
          </a:lstStyle>
          <a:p>
            <a:fld id="{86CB4B4D-7CA3-9044-876B-883B54F8677D}" type="slidenum">
              <a:rPr lang="en-US" smtClean="0"/>
              <a:pPr/>
              <a:t>‹#›</a:t>
            </a:fld>
            <a:endParaRPr lang="en-US"/>
          </a:p>
        </p:txBody>
      </p:sp>
    </p:spTree>
    <p:extLst>
      <p:ext uri="{BB962C8B-B14F-4D97-AF65-F5344CB8AC3E}">
        <p14:creationId xmlns:p14="http://schemas.microsoft.com/office/powerpoint/2010/main" val="659942322"/>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1_Presentation title dark">
    <p:bg>
      <p:bgPr>
        <a:solidFill>
          <a:srgbClr val="192B37"/>
        </a:solidFill>
        <a:effectLst/>
      </p:bgPr>
    </p:bg>
    <p:spTree>
      <p:nvGrpSpPr>
        <p:cNvPr id="1" name=""/>
        <p:cNvGrpSpPr/>
        <p:nvPr/>
      </p:nvGrpSpPr>
      <p:grpSpPr>
        <a:xfrm>
          <a:off x="0" y="0"/>
          <a:ext cx="0" cy="0"/>
          <a:chOff x="0" y="0"/>
          <a:chExt cx="0" cy="0"/>
        </a:xfrm>
      </p:grpSpPr>
      <p:sp>
        <p:nvSpPr>
          <p:cNvPr id="27" name="Title Text"/>
          <p:cNvSpPr txBox="1">
            <a:spLocks noGrp="1"/>
          </p:cNvSpPr>
          <p:nvPr>
            <p:ph type="title"/>
          </p:nvPr>
        </p:nvSpPr>
        <p:spPr>
          <a:xfrm>
            <a:off x="1292448" y="3188641"/>
            <a:ext cx="9839102" cy="2978995"/>
          </a:xfrm>
          <a:prstGeom prst="rect">
            <a:avLst/>
          </a:prstGeom>
        </p:spPr>
        <p:txBody>
          <a:bodyPr lIns="0" tIns="0" rIns="0" bIns="0"/>
          <a:lstStyle>
            <a:lvl1pPr>
              <a:lnSpc>
                <a:spcPct val="80000"/>
              </a:lnSpc>
              <a:spcBef>
                <a:spcPts val="0"/>
              </a:spcBef>
              <a:defRPr sz="4800" spc="0">
                <a:solidFill>
                  <a:srgbClr val="FFFFFF"/>
                </a:solidFill>
                <a:latin typeface="+mj-lt"/>
                <a:ea typeface="+mj-ea"/>
                <a:cs typeface="+mj-cs"/>
                <a:sym typeface="Poppins Medium"/>
              </a:defRPr>
            </a:lvl1pPr>
          </a:lstStyle>
          <a:p>
            <a:r>
              <a:t>Title Text</a:t>
            </a:r>
          </a:p>
        </p:txBody>
      </p:sp>
      <p:sp>
        <p:nvSpPr>
          <p:cNvPr id="29" name="Slide Number"/>
          <p:cNvSpPr txBox="1">
            <a:spLocks noGrp="1"/>
          </p:cNvSpPr>
          <p:nvPr>
            <p:ph type="sldNum" sz="quarter" idx="2"/>
          </p:nvPr>
        </p:nvSpPr>
        <p:spPr>
          <a:xfrm>
            <a:off x="5845964" y="6527344"/>
            <a:ext cx="246862" cy="225703"/>
          </a:xfrm>
          <a:prstGeom prst="rect">
            <a:avLst/>
          </a:prstGeom>
        </p:spPr>
        <p:txBody>
          <a:bodyPr lIns="50800" tIns="50800" rIns="50800" bIns="50800"/>
          <a:lstStyle/>
          <a:p>
            <a:fld id="{86CB4B4D-7CA3-9044-876B-883B54F8677D}" type="slidenum">
              <a:rPr/>
              <a:t>‹#›</a:t>
            </a:fld>
            <a:endParaRPr/>
          </a:p>
        </p:txBody>
      </p:sp>
    </p:spTree>
    <p:extLst>
      <p:ext uri="{BB962C8B-B14F-4D97-AF65-F5344CB8AC3E}">
        <p14:creationId xmlns:p14="http://schemas.microsoft.com/office/powerpoint/2010/main" val="4251866463"/>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Black">
    <p:bg>
      <p:bgPr>
        <a:solidFill>
          <a:srgbClr val="192B37"/>
        </a:solidFill>
        <a:effectLst/>
      </p:bgPr>
    </p:bg>
    <p:spTree>
      <p:nvGrpSpPr>
        <p:cNvPr id="1" name=""/>
        <p:cNvGrpSpPr/>
        <p:nvPr/>
      </p:nvGrpSpPr>
      <p:grpSpPr>
        <a:xfrm>
          <a:off x="0" y="0"/>
          <a:ext cx="0" cy="0"/>
          <a:chOff x="0" y="0"/>
          <a:chExt cx="0" cy="0"/>
        </a:xfrm>
      </p:grpSpPr>
      <p:pic>
        <p:nvPicPr>
          <p:cNvPr id="50" name="endava_symbol_black_CMYK.pdf" descr="endava_symbol_black_CMYK.pdf"/>
          <p:cNvPicPr>
            <a:picLocks noChangeAspect="1"/>
          </p:cNvPicPr>
          <p:nvPr/>
        </p:nvPicPr>
        <p:blipFill>
          <a:blip r:embed="rId2" cstate="screen">
            <a:alphaModFix amt="50000"/>
            <a:extLst>
              <a:ext uri="{28A0092B-C50C-407E-A947-70E740481C1C}">
                <a14:useLocalDpi xmlns:a14="http://schemas.microsoft.com/office/drawing/2010/main"/>
              </a:ext>
            </a:extLst>
          </a:blip>
          <a:srcRect/>
          <a:stretch>
            <a:fillRect/>
          </a:stretch>
        </p:blipFill>
        <p:spPr>
          <a:xfrm>
            <a:off x="11717068" y="125865"/>
            <a:ext cx="131425" cy="160338"/>
          </a:xfrm>
          <a:prstGeom prst="rect">
            <a:avLst/>
          </a:prstGeom>
          <a:ln w="12700">
            <a:miter lim="400000"/>
          </a:ln>
        </p:spPr>
      </p:pic>
      <p:sp>
        <p:nvSpPr>
          <p:cNvPr id="51" name="Insert presentation name"/>
          <p:cNvSpPr txBox="1"/>
          <p:nvPr userDrawn="1"/>
        </p:nvSpPr>
        <p:spPr>
          <a:xfrm>
            <a:off x="8379915" y="126526"/>
            <a:ext cx="3285310" cy="15901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ctr">
            <a:spAutoFit/>
          </a:bodyPr>
          <a:lstStyle>
            <a:lvl1pPr algn="r">
              <a:spcBef>
                <a:spcPts val="3000"/>
              </a:spcBef>
              <a:defRPr sz="1400">
                <a:solidFill>
                  <a:srgbClr val="FFFFFF"/>
                </a:solidFill>
              </a:defRPr>
            </a:lvl1pPr>
          </a:lstStyle>
          <a:p>
            <a:endParaRPr sz="700" dirty="0"/>
          </a:p>
        </p:txBody>
      </p:sp>
      <p:pic>
        <p:nvPicPr>
          <p:cNvPr id="52" name="endava_brandshape_RGB_red.svg" descr="endava_brandshape_RGB_red.svg"/>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rot="16200000">
            <a:off x="2739423" y="959881"/>
            <a:ext cx="365759" cy="146304"/>
          </a:xfrm>
          <a:prstGeom prst="rect">
            <a:avLst/>
          </a:prstGeom>
          <a:ln w="12700">
            <a:miter lim="400000"/>
          </a:ln>
        </p:spPr>
      </p:pic>
      <p:sp>
        <p:nvSpPr>
          <p:cNvPr id="53" name="Agenda"/>
          <p:cNvSpPr txBox="1"/>
          <p:nvPr/>
        </p:nvSpPr>
        <p:spPr>
          <a:xfrm>
            <a:off x="1295400" y="850155"/>
            <a:ext cx="1678745" cy="48218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anchor="ctr">
            <a:spAutoFit/>
          </a:bodyPr>
          <a:lstStyle>
            <a:lvl1pPr defTabSz="470262">
              <a:lnSpc>
                <a:spcPct val="100000"/>
              </a:lnSpc>
              <a:spcBef>
                <a:spcPts val="3000"/>
              </a:spcBef>
              <a:defRPr sz="5600" spc="0">
                <a:solidFill>
                  <a:srgbClr val="FFFFFF"/>
                </a:solidFill>
              </a:defRPr>
            </a:lvl1pPr>
          </a:lstStyle>
          <a:p>
            <a:r>
              <a:rPr sz="2800" b="1" dirty="0">
                <a:latin typeface="+mj-lt"/>
              </a:rPr>
              <a:t>Agenda</a:t>
            </a:r>
          </a:p>
        </p:txBody>
      </p:sp>
      <p:sp>
        <p:nvSpPr>
          <p:cNvPr id="54" name="Insert short chapter name…"/>
          <p:cNvSpPr txBox="1">
            <a:spLocks noGrp="1"/>
          </p:cNvSpPr>
          <p:nvPr>
            <p:ph type="body" sz="quarter" idx="21"/>
          </p:nvPr>
        </p:nvSpPr>
        <p:spPr>
          <a:xfrm>
            <a:off x="2283296" y="1745831"/>
            <a:ext cx="4631854" cy="8617744"/>
          </a:xfrm>
          <a:prstGeom prst="rect">
            <a:avLst/>
          </a:prstGeom>
        </p:spPr>
        <p:txBody>
          <a:bodyPr lIns="0" tIns="0" rIns="0" bIns="0" anchor="t">
            <a:spAutoFit/>
          </a:bodyPr>
          <a:lstStyle>
            <a:lvl1pPr marL="0" indent="0" defTabSz="235131">
              <a:lnSpc>
                <a:spcPct val="140000"/>
              </a:lnSpc>
              <a:spcBef>
                <a:spcPts val="0"/>
              </a:spcBef>
              <a:buClrTx/>
              <a:buSzTx/>
              <a:buNone/>
              <a:defRPr sz="4000" b="0">
                <a:solidFill>
                  <a:srgbClr val="FFFFFF"/>
                </a:solidFill>
              </a:defRPr>
            </a:lvl1pPr>
          </a:lstStyle>
          <a:p>
            <a:pPr marL="0" indent="0" defTabSz="470262">
              <a:lnSpc>
                <a:spcPct val="140000"/>
              </a:lnSpc>
              <a:spcBef>
                <a:spcPts val="0"/>
              </a:spcBef>
              <a:buClrTx/>
              <a:buSzTx/>
              <a:buNone/>
              <a:defRPr sz="4000">
                <a:solidFill>
                  <a:srgbClr val="FFFFFF"/>
                </a:solidFill>
              </a:defRPr>
            </a:pPr>
            <a:r>
              <a:rPr dirty="0"/>
              <a:t>Insert short chapter name</a:t>
            </a:r>
          </a:p>
          <a:p>
            <a:pPr marL="0" indent="0" defTabSz="470262">
              <a:lnSpc>
                <a:spcPct val="140000"/>
              </a:lnSpc>
              <a:spcBef>
                <a:spcPts val="0"/>
              </a:spcBef>
              <a:buClrTx/>
              <a:buSzTx/>
              <a:buNone/>
              <a:defRPr sz="4000">
                <a:solidFill>
                  <a:srgbClr val="FFFFFF"/>
                </a:solidFill>
              </a:defRPr>
            </a:pPr>
            <a:r>
              <a:rPr dirty="0"/>
              <a:t>Insert short chapter name</a:t>
            </a:r>
          </a:p>
          <a:p>
            <a:pPr marL="0" indent="0" defTabSz="470262">
              <a:lnSpc>
                <a:spcPct val="140000"/>
              </a:lnSpc>
              <a:spcBef>
                <a:spcPts val="0"/>
              </a:spcBef>
              <a:buClrTx/>
              <a:buSzTx/>
              <a:buNone/>
              <a:defRPr sz="4000">
                <a:solidFill>
                  <a:srgbClr val="FFFFFF"/>
                </a:solidFill>
              </a:defRPr>
            </a:pPr>
            <a:r>
              <a:rPr dirty="0"/>
              <a:t>Insert short chapter name</a:t>
            </a:r>
          </a:p>
          <a:p>
            <a:pPr marL="0" indent="0" defTabSz="470262">
              <a:lnSpc>
                <a:spcPct val="140000"/>
              </a:lnSpc>
              <a:spcBef>
                <a:spcPts val="0"/>
              </a:spcBef>
              <a:buClrTx/>
              <a:buSzTx/>
              <a:buNone/>
              <a:defRPr sz="4000">
                <a:solidFill>
                  <a:srgbClr val="FFFFFF"/>
                </a:solidFill>
              </a:defRPr>
            </a:pPr>
            <a:r>
              <a:rPr dirty="0"/>
              <a:t>Insert short chapter name</a:t>
            </a:r>
          </a:p>
          <a:p>
            <a:pPr marL="0" indent="0" defTabSz="470262">
              <a:lnSpc>
                <a:spcPct val="140000"/>
              </a:lnSpc>
              <a:spcBef>
                <a:spcPts val="0"/>
              </a:spcBef>
              <a:buClrTx/>
              <a:buSzTx/>
              <a:buNone/>
              <a:defRPr sz="4000">
                <a:solidFill>
                  <a:srgbClr val="FFFFFF"/>
                </a:solidFill>
              </a:defRPr>
            </a:pPr>
            <a:r>
              <a:rPr dirty="0"/>
              <a:t>Insert short chapter name</a:t>
            </a:r>
          </a:p>
        </p:txBody>
      </p:sp>
      <p:sp>
        <p:nvSpPr>
          <p:cNvPr id="56" name="01…"/>
          <p:cNvSpPr txBox="1">
            <a:spLocks noGrp="1"/>
          </p:cNvSpPr>
          <p:nvPr>
            <p:ph type="body" sz="quarter" idx="23"/>
          </p:nvPr>
        </p:nvSpPr>
        <p:spPr>
          <a:xfrm>
            <a:off x="1295400" y="1745831"/>
            <a:ext cx="664047" cy="5170646"/>
          </a:xfrm>
          <a:prstGeom prst="rect">
            <a:avLst/>
          </a:prstGeom>
        </p:spPr>
        <p:txBody>
          <a:bodyPr lIns="0" tIns="0" rIns="0" bIns="0" anchor="t">
            <a:spAutoFit/>
          </a:bodyPr>
          <a:lstStyle>
            <a:lvl1pPr marL="0" indent="0" defTabSz="235131">
              <a:lnSpc>
                <a:spcPct val="140000"/>
              </a:lnSpc>
              <a:spcBef>
                <a:spcPts val="0"/>
              </a:spcBef>
              <a:buSzTx/>
              <a:buNone/>
              <a:defRPr sz="4000" b="1">
                <a:solidFill>
                  <a:srgbClr val="FF5640"/>
                </a:solidFill>
              </a:defRPr>
            </a:lvl1pPr>
          </a:lstStyle>
          <a:p>
            <a:pPr marL="0" indent="0" defTabSz="470262">
              <a:lnSpc>
                <a:spcPct val="140000"/>
              </a:lnSpc>
              <a:spcBef>
                <a:spcPts val="0"/>
              </a:spcBef>
              <a:buSzTx/>
              <a:buNone/>
              <a:defRPr sz="4000">
                <a:solidFill>
                  <a:srgbClr val="FF5640"/>
                </a:solidFill>
              </a:defRPr>
            </a:pPr>
            <a:r>
              <a:rPr dirty="0"/>
              <a:t>01</a:t>
            </a:r>
          </a:p>
          <a:p>
            <a:pPr marL="0" indent="0" defTabSz="470262">
              <a:lnSpc>
                <a:spcPct val="140000"/>
              </a:lnSpc>
              <a:spcBef>
                <a:spcPts val="0"/>
              </a:spcBef>
              <a:buSzTx/>
              <a:buNone/>
              <a:defRPr sz="4000">
                <a:solidFill>
                  <a:srgbClr val="FF5640"/>
                </a:solidFill>
              </a:defRPr>
            </a:pPr>
            <a:r>
              <a:rPr dirty="0"/>
              <a:t>02</a:t>
            </a:r>
          </a:p>
          <a:p>
            <a:pPr marL="0" indent="0" defTabSz="470262">
              <a:lnSpc>
                <a:spcPct val="140000"/>
              </a:lnSpc>
              <a:spcBef>
                <a:spcPts val="0"/>
              </a:spcBef>
              <a:buSzTx/>
              <a:buNone/>
              <a:defRPr sz="4000">
                <a:solidFill>
                  <a:srgbClr val="FF5640"/>
                </a:solidFill>
              </a:defRPr>
            </a:pPr>
            <a:r>
              <a:rPr dirty="0"/>
              <a:t>03</a:t>
            </a:r>
          </a:p>
          <a:p>
            <a:pPr marL="0" indent="0" defTabSz="470262">
              <a:lnSpc>
                <a:spcPct val="140000"/>
              </a:lnSpc>
              <a:spcBef>
                <a:spcPts val="0"/>
              </a:spcBef>
              <a:buSzTx/>
              <a:buNone/>
              <a:defRPr sz="4000">
                <a:solidFill>
                  <a:srgbClr val="FF5640"/>
                </a:solidFill>
              </a:defRPr>
            </a:pPr>
            <a:r>
              <a:rPr dirty="0"/>
              <a:t>04</a:t>
            </a:r>
          </a:p>
          <a:p>
            <a:pPr marL="0" indent="0" defTabSz="470262">
              <a:lnSpc>
                <a:spcPct val="140000"/>
              </a:lnSpc>
              <a:spcBef>
                <a:spcPts val="0"/>
              </a:spcBef>
              <a:buSzTx/>
              <a:buNone/>
              <a:defRPr sz="4000">
                <a:solidFill>
                  <a:srgbClr val="FF5640"/>
                </a:solidFill>
              </a:defRPr>
            </a:pPr>
            <a:r>
              <a:rPr dirty="0"/>
              <a:t>05</a:t>
            </a:r>
          </a:p>
        </p:txBody>
      </p:sp>
      <p:sp>
        <p:nvSpPr>
          <p:cNvPr id="58" name="Slide Number"/>
          <p:cNvSpPr txBox="1">
            <a:spLocks noGrp="1"/>
          </p:cNvSpPr>
          <p:nvPr>
            <p:ph type="sldNum" sz="quarter" idx="2"/>
          </p:nvPr>
        </p:nvSpPr>
        <p:spPr>
          <a:xfrm>
            <a:off x="5998217" y="6551011"/>
            <a:ext cx="195567" cy="153889"/>
          </a:xfrm>
          <a:prstGeom prst="rect">
            <a:avLst/>
          </a:prstGeom>
        </p:spPr>
        <p:txBody>
          <a:bodyPr/>
          <a:lstStyle>
            <a:lvl1pPr>
              <a:defRPr sz="1000" b="1"/>
            </a:lvl1pPr>
          </a:lstStyle>
          <a:p>
            <a:fld id="{86CB4B4D-7CA3-9044-876B-883B54F8677D}" type="slidenum">
              <a:rPr lang="en-US" smtClean="0"/>
              <a:pPr/>
              <a:t>‹#›</a:t>
            </a:fld>
            <a:endParaRPr lang="en-US" dirty="0"/>
          </a:p>
        </p:txBody>
      </p:sp>
    </p:spTree>
    <p:extLst>
      <p:ext uri="{BB962C8B-B14F-4D97-AF65-F5344CB8AC3E}">
        <p14:creationId xmlns:p14="http://schemas.microsoft.com/office/powerpoint/2010/main" val="2976264488"/>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6C617-0D00-114D-A12E-5D25BF0EFC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0CD6C00-08B4-58C5-39B7-E9787DF0D3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3C073C-27C6-E340-A9D6-133026F68F1B}"/>
              </a:ext>
            </a:extLst>
          </p:cNvPr>
          <p:cNvSpPr>
            <a:spLocks noGrp="1"/>
          </p:cNvSpPr>
          <p:nvPr>
            <p:ph type="dt" sz="half" idx="10"/>
          </p:nvPr>
        </p:nvSpPr>
        <p:spPr/>
        <p:txBody>
          <a:bodyPr/>
          <a:lstStyle/>
          <a:p>
            <a:fld id="{F4DBD5E0-D45A-4EA1-8542-35CFA5BD558E}" type="datetimeFigureOut">
              <a:rPr lang="en-US" smtClean="0"/>
              <a:t>9/3/2025</a:t>
            </a:fld>
            <a:endParaRPr lang="en-US"/>
          </a:p>
        </p:txBody>
      </p:sp>
      <p:sp>
        <p:nvSpPr>
          <p:cNvPr id="5" name="Footer Placeholder 4">
            <a:extLst>
              <a:ext uri="{FF2B5EF4-FFF2-40B4-BE49-F238E27FC236}">
                <a16:creationId xmlns:a16="http://schemas.microsoft.com/office/drawing/2014/main" id="{72FCCC27-37BD-F760-4187-3828E6CB8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0F965C-F424-58BB-C776-EF83A881BC3E}"/>
              </a:ext>
            </a:extLst>
          </p:cNvPr>
          <p:cNvSpPr>
            <a:spLocks noGrp="1"/>
          </p:cNvSpPr>
          <p:nvPr>
            <p:ph type="sldNum" sz="quarter" idx="12"/>
          </p:nvPr>
        </p:nvSpPr>
        <p:spPr/>
        <p:txBody>
          <a:bodyPr/>
          <a:lstStyle/>
          <a:p>
            <a:fld id="{2767D6C8-5071-42D9-A24A-2D0014272235}" type="slidenum">
              <a:rPr lang="en-US" smtClean="0"/>
              <a:t>‹#›</a:t>
            </a:fld>
            <a:endParaRPr lang="en-US"/>
          </a:p>
        </p:txBody>
      </p:sp>
    </p:spTree>
    <p:extLst>
      <p:ext uri="{BB962C8B-B14F-4D97-AF65-F5344CB8AC3E}">
        <p14:creationId xmlns:p14="http://schemas.microsoft.com/office/powerpoint/2010/main" val="12375790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hapter dark">
    <p:bg>
      <p:bgPr>
        <a:solidFill>
          <a:srgbClr val="192B37"/>
        </a:solidFill>
        <a:effectLst/>
      </p:bgPr>
    </p:bg>
    <p:spTree>
      <p:nvGrpSpPr>
        <p:cNvPr id="1" name=""/>
        <p:cNvGrpSpPr/>
        <p:nvPr/>
      </p:nvGrpSpPr>
      <p:grpSpPr>
        <a:xfrm>
          <a:off x="0" y="0"/>
          <a:ext cx="0" cy="0"/>
          <a:chOff x="0" y="0"/>
          <a:chExt cx="0" cy="0"/>
        </a:xfrm>
      </p:grpSpPr>
      <p:sp>
        <p:nvSpPr>
          <p:cNvPr id="77" name="Title Text"/>
          <p:cNvSpPr txBox="1">
            <a:spLocks noGrp="1"/>
          </p:cNvSpPr>
          <p:nvPr>
            <p:ph type="title"/>
          </p:nvPr>
        </p:nvSpPr>
        <p:spPr>
          <a:xfrm>
            <a:off x="2644998" y="415812"/>
            <a:ext cx="9242202" cy="738663"/>
          </a:xfrm>
          <a:prstGeom prst="rect">
            <a:avLst/>
          </a:prstGeom>
        </p:spPr>
        <p:txBody>
          <a:bodyPr lIns="0" tIns="0" rIns="0" bIns="0"/>
          <a:lstStyle>
            <a:lvl1pPr>
              <a:lnSpc>
                <a:spcPct val="100000"/>
              </a:lnSpc>
              <a:spcBef>
                <a:spcPts val="0"/>
              </a:spcBef>
              <a:defRPr sz="4800" b="1" spc="0">
                <a:solidFill>
                  <a:srgbClr val="FFFFFF"/>
                </a:solidFill>
                <a:latin typeface="+mj-lt"/>
                <a:ea typeface="+mj-ea"/>
                <a:cs typeface="+mj-cs"/>
                <a:sym typeface="Poppins Medium"/>
              </a:defRPr>
            </a:lvl1pPr>
          </a:lstStyle>
          <a:p>
            <a:r>
              <a:rPr dirty="0"/>
              <a:t>Title Text</a:t>
            </a:r>
          </a:p>
        </p:txBody>
      </p:sp>
      <p:sp>
        <p:nvSpPr>
          <p:cNvPr id="80" name="01"/>
          <p:cNvSpPr txBox="1">
            <a:spLocks noGrp="1"/>
          </p:cNvSpPr>
          <p:nvPr>
            <p:ph type="body" sz="quarter" idx="21" hasCustomPrompt="1"/>
          </p:nvPr>
        </p:nvSpPr>
        <p:spPr>
          <a:xfrm>
            <a:off x="304800" y="415811"/>
            <a:ext cx="1142201" cy="738664"/>
          </a:xfrm>
          <a:prstGeom prst="rect">
            <a:avLst/>
          </a:prstGeom>
        </p:spPr>
        <p:txBody>
          <a:bodyPr lIns="0" tIns="0" rIns="0" bIns="0" anchor="t">
            <a:spAutoFit/>
          </a:bodyPr>
          <a:lstStyle>
            <a:lvl1pPr marL="0" indent="0" defTabSz="235131">
              <a:lnSpc>
                <a:spcPct val="100000"/>
              </a:lnSpc>
              <a:spcBef>
                <a:spcPts val="0"/>
              </a:spcBef>
              <a:buClrTx/>
              <a:buSzTx/>
              <a:buNone/>
              <a:defRPr sz="4800" b="1">
                <a:solidFill>
                  <a:srgbClr val="FFFFFF"/>
                </a:solidFill>
                <a:latin typeface="+mj-lt"/>
                <a:ea typeface="+mj-ea"/>
                <a:cs typeface="+mj-cs"/>
                <a:sym typeface="Poppins Medium"/>
              </a:defRPr>
            </a:lvl1pPr>
          </a:lstStyle>
          <a:p>
            <a:r>
              <a:rPr dirty="0"/>
              <a:t>01</a:t>
            </a:r>
          </a:p>
        </p:txBody>
      </p:sp>
      <p:sp>
        <p:nvSpPr>
          <p:cNvPr id="82" name="Slide Number"/>
          <p:cNvSpPr txBox="1">
            <a:spLocks noGrp="1"/>
          </p:cNvSpPr>
          <p:nvPr>
            <p:ph type="sldNum" sz="quarter" idx="2"/>
          </p:nvPr>
        </p:nvSpPr>
        <p:spPr>
          <a:xfrm>
            <a:off x="5845964" y="6527344"/>
            <a:ext cx="246862" cy="225703"/>
          </a:xfrm>
          <a:prstGeom prst="rect">
            <a:avLst/>
          </a:prstGeom>
        </p:spPr>
        <p:txBody>
          <a:bodyPr lIns="50800" tIns="50800" rIns="50800" bIns="50800"/>
          <a:lstStyle/>
          <a:p>
            <a:fld id="{86CB4B4D-7CA3-9044-876B-883B54F8677D}" type="slidenum">
              <a:rPr/>
              <a:t>‹#›</a:t>
            </a:fld>
            <a:endParaRPr/>
          </a:p>
        </p:txBody>
      </p:sp>
      <p:pic>
        <p:nvPicPr>
          <p:cNvPr id="2" name="endava_brandshape_RGB_red.svg" descr="endava_brandshape_RGB_red.svg">
            <a:extLst>
              <a:ext uri="{FF2B5EF4-FFF2-40B4-BE49-F238E27FC236}">
                <a16:creationId xmlns:a16="http://schemas.microsoft.com/office/drawing/2014/main" id="{A3C3B100-D67A-6A1F-71CF-0AE68AAFE9C3}"/>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a:xfrm>
            <a:off x="1458107" y="638726"/>
            <a:ext cx="571288" cy="228515"/>
          </a:xfrm>
          <a:prstGeom prst="rect">
            <a:avLst/>
          </a:prstGeom>
          <a:ln w="12700">
            <a:miter lim="400000"/>
          </a:ln>
        </p:spPr>
      </p:pic>
    </p:spTree>
    <p:extLst>
      <p:ext uri="{BB962C8B-B14F-4D97-AF65-F5344CB8AC3E}">
        <p14:creationId xmlns:p14="http://schemas.microsoft.com/office/powerpoint/2010/main" val="2120657150"/>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Footer Black">
    <p:bg>
      <p:bgPr>
        <a:solidFill>
          <a:srgbClr val="192B37"/>
        </a:solidFill>
        <a:effectLst/>
      </p:bgPr>
    </p:bg>
    <p:spTree>
      <p:nvGrpSpPr>
        <p:cNvPr id="1" name=""/>
        <p:cNvGrpSpPr/>
        <p:nvPr/>
      </p:nvGrpSpPr>
      <p:grpSpPr>
        <a:xfrm>
          <a:off x="0" y="0"/>
          <a:ext cx="0" cy="0"/>
          <a:chOff x="0" y="0"/>
          <a:chExt cx="0" cy="0"/>
        </a:xfrm>
      </p:grpSpPr>
      <p:sp>
        <p:nvSpPr>
          <p:cNvPr id="157" name="© Copyright 2023 Endava  •  Confidential and Proprietary  •  Version 1.0"/>
          <p:cNvSpPr txBox="1"/>
          <p:nvPr/>
        </p:nvSpPr>
        <p:spPr>
          <a:xfrm>
            <a:off x="305294" y="6557034"/>
            <a:ext cx="5645129" cy="143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5400" tIns="25400" rIns="25400" bIns="25400" anchor="ctr">
            <a:spAutoFit/>
          </a:bodyPr>
          <a:lstStyle>
            <a:lvl1pPr>
              <a:lnSpc>
                <a:spcPct val="100000"/>
              </a:lnSpc>
              <a:spcBef>
                <a:spcPts val="0"/>
              </a:spcBef>
              <a:defRPr sz="1200" spc="0">
                <a:solidFill>
                  <a:srgbClr val="8C959B"/>
                </a:solidFill>
              </a:defRPr>
            </a:lvl1pPr>
          </a:lstStyle>
          <a:p>
            <a:r>
              <a:rPr sz="600" dirty="0"/>
              <a:t>© Copyright 2023 Endava  •  Confidential and Proprietary  •  Version 1.0</a:t>
            </a:r>
          </a:p>
        </p:txBody>
      </p:sp>
      <p:sp>
        <p:nvSpPr>
          <p:cNvPr id="158" name="Slide Number"/>
          <p:cNvSpPr txBox="1">
            <a:spLocks noGrp="1"/>
          </p:cNvSpPr>
          <p:nvPr>
            <p:ph type="sldNum" sz="quarter" idx="2"/>
          </p:nvPr>
        </p:nvSpPr>
        <p:spPr>
          <a:prstGeom prst="rect">
            <a:avLst/>
          </a:prstGeom>
        </p:spPr>
        <p:txBody>
          <a:bodyPr anchor="ctr"/>
          <a:lstStyle/>
          <a:p>
            <a:fld id="{86CB4B4D-7CA3-9044-876B-883B54F8677D}" type="slidenum">
              <a:rPr/>
              <a:t>‹#›</a:t>
            </a:fld>
            <a:endParaRPr dirty="0"/>
          </a:p>
        </p:txBody>
      </p:sp>
    </p:spTree>
    <p:extLst>
      <p:ext uri="{BB962C8B-B14F-4D97-AF65-F5344CB8AC3E}">
        <p14:creationId xmlns:p14="http://schemas.microsoft.com/office/powerpoint/2010/main" val="3434490682"/>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Slide Number Black">
    <p:bg>
      <p:bgPr>
        <a:solidFill>
          <a:srgbClr val="192B37"/>
        </a:solidFill>
        <a:effectLst/>
      </p:bgPr>
    </p:bg>
    <p:spTree>
      <p:nvGrpSpPr>
        <p:cNvPr id="1" name=""/>
        <p:cNvGrpSpPr/>
        <p:nvPr/>
      </p:nvGrpSpPr>
      <p:grpSpPr>
        <a:xfrm>
          <a:off x="0" y="0"/>
          <a:ext cx="0" cy="0"/>
          <a:chOff x="0" y="0"/>
          <a:chExt cx="0" cy="0"/>
        </a:xfrm>
      </p:grpSpPr>
      <p:sp>
        <p:nvSpPr>
          <p:cNvPr id="172" name="Slide Number"/>
          <p:cNvSpPr txBox="1">
            <a:spLocks noGrp="1"/>
          </p:cNvSpPr>
          <p:nvPr>
            <p:ph type="sldNum" sz="quarter" idx="2"/>
          </p:nvPr>
        </p:nvSpPr>
        <p:spPr>
          <a:prstGeom prst="rect">
            <a:avLst/>
          </a:prstGeom>
        </p:spPr>
        <p:txBody>
          <a:bodyPr/>
          <a:lstStyle/>
          <a:p>
            <a:fld id="{86CB4B4D-7CA3-9044-876B-883B54F8677D}" type="slidenum">
              <a:rPr/>
              <a:t>‹#›</a:t>
            </a:fld>
            <a:endParaRPr dirty="0"/>
          </a:p>
        </p:txBody>
      </p:sp>
    </p:spTree>
    <p:extLst>
      <p:ext uri="{BB962C8B-B14F-4D97-AF65-F5344CB8AC3E}">
        <p14:creationId xmlns:p14="http://schemas.microsoft.com/office/powerpoint/2010/main" val="2836680476"/>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9"/>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8"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E488443-9381-4175-872B-039B7D7F1909}" type="datetime4">
              <a:rPr lang="en-US" smtClean="0"/>
              <a:t>September 3, 2025</a:t>
            </a:fld>
            <a:endParaRPr lang="en-US" dirty="0"/>
          </a:p>
        </p:txBody>
      </p:sp>
      <p:sp>
        <p:nvSpPr>
          <p:cNvPr id="5" name="Footer Placeholder 4"/>
          <p:cNvSpPr>
            <a:spLocks noGrp="1"/>
          </p:cNvSpPr>
          <p:nvPr>
            <p:ph type="ftr" sz="quarter" idx="11"/>
          </p:nvPr>
        </p:nvSpPr>
        <p:spPr>
          <a:xfrm>
            <a:off x="5332412" y="5883276"/>
            <a:ext cx="4324044" cy="365125"/>
          </a:xfrm>
        </p:spPr>
        <p:txBody>
          <a:bodyPr/>
          <a:lstStyle/>
          <a:p>
            <a:endParaRPr lang="en-US" dirty="0"/>
          </a:p>
        </p:txBody>
      </p:sp>
      <p:sp>
        <p:nvSpPr>
          <p:cNvPr id="6" name="Slide Number Placeholder 5"/>
          <p:cNvSpPr>
            <a:spLocks noGrp="1"/>
          </p:cNvSpPr>
          <p:nvPr>
            <p:ph type="sldNum" sz="quarter" idx="12"/>
          </p:nvPr>
        </p:nvSpPr>
        <p:spPr>
          <a:xfrm>
            <a:off x="11744701" y="6566400"/>
            <a:ext cx="144271" cy="123111"/>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13238149"/>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2F1DC-196F-DB76-C025-83FD420A53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C0524E-6AB0-CC2D-197F-CEDCD0C044F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39402D-32EA-0689-B245-91A2B42BEB2A}"/>
              </a:ext>
            </a:extLst>
          </p:cNvPr>
          <p:cNvSpPr>
            <a:spLocks noGrp="1"/>
          </p:cNvSpPr>
          <p:nvPr>
            <p:ph type="dt" sz="half" idx="10"/>
          </p:nvPr>
        </p:nvSpPr>
        <p:spPr/>
        <p:txBody>
          <a:bodyPr/>
          <a:lstStyle/>
          <a:p>
            <a:fld id="{F4DBD5E0-D45A-4EA1-8542-35CFA5BD558E}" type="datetimeFigureOut">
              <a:rPr lang="en-US" smtClean="0"/>
              <a:t>9/3/2025</a:t>
            </a:fld>
            <a:endParaRPr lang="en-US"/>
          </a:p>
        </p:txBody>
      </p:sp>
      <p:sp>
        <p:nvSpPr>
          <p:cNvPr id="5" name="Footer Placeholder 4">
            <a:extLst>
              <a:ext uri="{FF2B5EF4-FFF2-40B4-BE49-F238E27FC236}">
                <a16:creationId xmlns:a16="http://schemas.microsoft.com/office/drawing/2014/main" id="{2FE1EB66-5932-61F6-FEA3-4C3EFDDEA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59381F-3598-BF69-06E4-1849C6FF3412}"/>
              </a:ext>
            </a:extLst>
          </p:cNvPr>
          <p:cNvSpPr>
            <a:spLocks noGrp="1"/>
          </p:cNvSpPr>
          <p:nvPr>
            <p:ph type="sldNum" sz="quarter" idx="12"/>
          </p:nvPr>
        </p:nvSpPr>
        <p:spPr/>
        <p:txBody>
          <a:bodyPr/>
          <a:lstStyle/>
          <a:p>
            <a:fld id="{2767D6C8-5071-42D9-A24A-2D0014272235}" type="slidenum">
              <a:rPr lang="en-US" smtClean="0"/>
              <a:t>‹#›</a:t>
            </a:fld>
            <a:endParaRPr lang="en-US"/>
          </a:p>
        </p:txBody>
      </p:sp>
    </p:spTree>
    <p:extLst>
      <p:ext uri="{BB962C8B-B14F-4D97-AF65-F5344CB8AC3E}">
        <p14:creationId xmlns:p14="http://schemas.microsoft.com/office/powerpoint/2010/main" val="1932497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B717F-7E15-67CC-404E-D30C3111C5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90389-7F3C-34F2-3213-1B3FCB9150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F192BA6-8175-9028-F3C7-D190C5FA78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977050-43D4-B644-A9D9-82D95C0F88FF}"/>
              </a:ext>
            </a:extLst>
          </p:cNvPr>
          <p:cNvSpPr>
            <a:spLocks noGrp="1"/>
          </p:cNvSpPr>
          <p:nvPr>
            <p:ph type="dt" sz="half" idx="10"/>
          </p:nvPr>
        </p:nvSpPr>
        <p:spPr/>
        <p:txBody>
          <a:bodyPr/>
          <a:lstStyle/>
          <a:p>
            <a:fld id="{F4DBD5E0-D45A-4EA1-8542-35CFA5BD558E}" type="datetimeFigureOut">
              <a:rPr lang="en-US" smtClean="0"/>
              <a:t>9/3/2025</a:t>
            </a:fld>
            <a:endParaRPr lang="en-US"/>
          </a:p>
        </p:txBody>
      </p:sp>
      <p:sp>
        <p:nvSpPr>
          <p:cNvPr id="6" name="Footer Placeholder 5">
            <a:extLst>
              <a:ext uri="{FF2B5EF4-FFF2-40B4-BE49-F238E27FC236}">
                <a16:creationId xmlns:a16="http://schemas.microsoft.com/office/drawing/2014/main" id="{F8AA2939-4F45-3B3C-D6F5-BDDEBBB3D6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2EB4B-24DB-5AD7-BDF4-7B354FA1BBD6}"/>
              </a:ext>
            </a:extLst>
          </p:cNvPr>
          <p:cNvSpPr>
            <a:spLocks noGrp="1"/>
          </p:cNvSpPr>
          <p:nvPr>
            <p:ph type="sldNum" sz="quarter" idx="12"/>
          </p:nvPr>
        </p:nvSpPr>
        <p:spPr/>
        <p:txBody>
          <a:bodyPr/>
          <a:lstStyle/>
          <a:p>
            <a:fld id="{2767D6C8-5071-42D9-A24A-2D0014272235}" type="slidenum">
              <a:rPr lang="en-US" smtClean="0"/>
              <a:t>‹#›</a:t>
            </a:fld>
            <a:endParaRPr lang="en-US"/>
          </a:p>
        </p:txBody>
      </p:sp>
    </p:spTree>
    <p:extLst>
      <p:ext uri="{BB962C8B-B14F-4D97-AF65-F5344CB8AC3E}">
        <p14:creationId xmlns:p14="http://schemas.microsoft.com/office/powerpoint/2010/main" val="263088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6D8A-C369-9BA7-1F74-12A24BD867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A0A6EFF-686E-F3CB-99CD-D8B14BA21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FD4581-AD17-9D5C-61CD-0C63E648CB8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A75ADD3-18D7-5218-47EF-21D6044E14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822B663-DD66-AE73-E7F7-7167F08681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9B2A7D-9D4A-D850-E59B-F1290CA0BCBA}"/>
              </a:ext>
            </a:extLst>
          </p:cNvPr>
          <p:cNvSpPr>
            <a:spLocks noGrp="1"/>
          </p:cNvSpPr>
          <p:nvPr>
            <p:ph type="dt" sz="half" idx="10"/>
          </p:nvPr>
        </p:nvSpPr>
        <p:spPr/>
        <p:txBody>
          <a:bodyPr/>
          <a:lstStyle/>
          <a:p>
            <a:fld id="{F4DBD5E0-D45A-4EA1-8542-35CFA5BD558E}" type="datetimeFigureOut">
              <a:rPr lang="en-US" smtClean="0"/>
              <a:t>9/3/2025</a:t>
            </a:fld>
            <a:endParaRPr lang="en-US"/>
          </a:p>
        </p:txBody>
      </p:sp>
      <p:sp>
        <p:nvSpPr>
          <p:cNvPr id="8" name="Footer Placeholder 7">
            <a:extLst>
              <a:ext uri="{FF2B5EF4-FFF2-40B4-BE49-F238E27FC236}">
                <a16:creationId xmlns:a16="http://schemas.microsoft.com/office/drawing/2014/main" id="{C424BF90-59F5-150C-8FD4-E089F44CF61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70BAEC8-D722-5011-3E83-6FC74AD4B33E}"/>
              </a:ext>
            </a:extLst>
          </p:cNvPr>
          <p:cNvSpPr>
            <a:spLocks noGrp="1"/>
          </p:cNvSpPr>
          <p:nvPr>
            <p:ph type="sldNum" sz="quarter" idx="12"/>
          </p:nvPr>
        </p:nvSpPr>
        <p:spPr/>
        <p:txBody>
          <a:bodyPr/>
          <a:lstStyle/>
          <a:p>
            <a:fld id="{2767D6C8-5071-42D9-A24A-2D0014272235}" type="slidenum">
              <a:rPr lang="en-US" smtClean="0"/>
              <a:t>‹#›</a:t>
            </a:fld>
            <a:endParaRPr lang="en-US"/>
          </a:p>
        </p:txBody>
      </p:sp>
    </p:spTree>
    <p:extLst>
      <p:ext uri="{BB962C8B-B14F-4D97-AF65-F5344CB8AC3E}">
        <p14:creationId xmlns:p14="http://schemas.microsoft.com/office/powerpoint/2010/main" val="3293987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C6100-0E75-6954-00A8-BCABD1777C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A78FFC-D4A7-6727-1CC9-DA2D72B502DF}"/>
              </a:ext>
            </a:extLst>
          </p:cNvPr>
          <p:cNvSpPr>
            <a:spLocks noGrp="1"/>
          </p:cNvSpPr>
          <p:nvPr>
            <p:ph type="dt" sz="half" idx="10"/>
          </p:nvPr>
        </p:nvSpPr>
        <p:spPr/>
        <p:txBody>
          <a:bodyPr/>
          <a:lstStyle/>
          <a:p>
            <a:fld id="{F4DBD5E0-D45A-4EA1-8542-35CFA5BD558E}" type="datetimeFigureOut">
              <a:rPr lang="en-US" smtClean="0"/>
              <a:t>9/3/2025</a:t>
            </a:fld>
            <a:endParaRPr lang="en-US"/>
          </a:p>
        </p:txBody>
      </p:sp>
      <p:sp>
        <p:nvSpPr>
          <p:cNvPr id="4" name="Footer Placeholder 3">
            <a:extLst>
              <a:ext uri="{FF2B5EF4-FFF2-40B4-BE49-F238E27FC236}">
                <a16:creationId xmlns:a16="http://schemas.microsoft.com/office/drawing/2014/main" id="{E47CE6AE-A434-6025-4D81-463E654E4CF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351DB16-58AC-C477-E197-E3F108A9EA16}"/>
              </a:ext>
            </a:extLst>
          </p:cNvPr>
          <p:cNvSpPr>
            <a:spLocks noGrp="1"/>
          </p:cNvSpPr>
          <p:nvPr>
            <p:ph type="sldNum" sz="quarter" idx="12"/>
          </p:nvPr>
        </p:nvSpPr>
        <p:spPr/>
        <p:txBody>
          <a:bodyPr/>
          <a:lstStyle/>
          <a:p>
            <a:fld id="{2767D6C8-5071-42D9-A24A-2D0014272235}" type="slidenum">
              <a:rPr lang="en-US" smtClean="0"/>
              <a:t>‹#›</a:t>
            </a:fld>
            <a:endParaRPr lang="en-US"/>
          </a:p>
        </p:txBody>
      </p:sp>
    </p:spTree>
    <p:extLst>
      <p:ext uri="{BB962C8B-B14F-4D97-AF65-F5344CB8AC3E}">
        <p14:creationId xmlns:p14="http://schemas.microsoft.com/office/powerpoint/2010/main" val="1253521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42E6BD-681D-CADB-CD75-62B84D59D502}"/>
              </a:ext>
            </a:extLst>
          </p:cNvPr>
          <p:cNvSpPr>
            <a:spLocks noGrp="1"/>
          </p:cNvSpPr>
          <p:nvPr>
            <p:ph type="dt" sz="half" idx="10"/>
          </p:nvPr>
        </p:nvSpPr>
        <p:spPr/>
        <p:txBody>
          <a:bodyPr/>
          <a:lstStyle/>
          <a:p>
            <a:fld id="{F4DBD5E0-D45A-4EA1-8542-35CFA5BD558E}" type="datetimeFigureOut">
              <a:rPr lang="en-US" smtClean="0"/>
              <a:t>9/3/2025</a:t>
            </a:fld>
            <a:endParaRPr lang="en-US"/>
          </a:p>
        </p:txBody>
      </p:sp>
      <p:sp>
        <p:nvSpPr>
          <p:cNvPr id="3" name="Footer Placeholder 2">
            <a:extLst>
              <a:ext uri="{FF2B5EF4-FFF2-40B4-BE49-F238E27FC236}">
                <a16:creationId xmlns:a16="http://schemas.microsoft.com/office/drawing/2014/main" id="{D887A6C1-ADB4-6DB0-C51B-8A21C70268E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3CAA2C-3B3D-0ECE-FA10-1F566DAB039B}"/>
              </a:ext>
            </a:extLst>
          </p:cNvPr>
          <p:cNvSpPr>
            <a:spLocks noGrp="1"/>
          </p:cNvSpPr>
          <p:nvPr>
            <p:ph type="sldNum" sz="quarter" idx="12"/>
          </p:nvPr>
        </p:nvSpPr>
        <p:spPr/>
        <p:txBody>
          <a:bodyPr/>
          <a:lstStyle/>
          <a:p>
            <a:fld id="{2767D6C8-5071-42D9-A24A-2D0014272235}" type="slidenum">
              <a:rPr lang="en-US" smtClean="0"/>
              <a:t>‹#›</a:t>
            </a:fld>
            <a:endParaRPr lang="en-US"/>
          </a:p>
        </p:txBody>
      </p:sp>
    </p:spTree>
    <p:extLst>
      <p:ext uri="{BB962C8B-B14F-4D97-AF65-F5344CB8AC3E}">
        <p14:creationId xmlns:p14="http://schemas.microsoft.com/office/powerpoint/2010/main" val="30043862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95424-CC51-9B7C-9F64-17B9B23E280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AAE91F-D965-8D1F-8DDF-C35541EC3C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ED71993-96BD-D4E2-7A68-9EA0E0EAB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9EE35C-F9CB-8000-63E3-7832C196D6EF}"/>
              </a:ext>
            </a:extLst>
          </p:cNvPr>
          <p:cNvSpPr>
            <a:spLocks noGrp="1"/>
          </p:cNvSpPr>
          <p:nvPr>
            <p:ph type="dt" sz="half" idx="10"/>
          </p:nvPr>
        </p:nvSpPr>
        <p:spPr/>
        <p:txBody>
          <a:bodyPr/>
          <a:lstStyle/>
          <a:p>
            <a:fld id="{F4DBD5E0-D45A-4EA1-8542-35CFA5BD558E}" type="datetimeFigureOut">
              <a:rPr lang="en-US" smtClean="0"/>
              <a:t>9/3/2025</a:t>
            </a:fld>
            <a:endParaRPr lang="en-US"/>
          </a:p>
        </p:txBody>
      </p:sp>
      <p:sp>
        <p:nvSpPr>
          <p:cNvPr id="6" name="Footer Placeholder 5">
            <a:extLst>
              <a:ext uri="{FF2B5EF4-FFF2-40B4-BE49-F238E27FC236}">
                <a16:creationId xmlns:a16="http://schemas.microsoft.com/office/drawing/2014/main" id="{5DDFF229-A80E-8972-2DE6-EDC3517BF5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2E50CB-5D47-C00F-4363-B73ED90E3BEB}"/>
              </a:ext>
            </a:extLst>
          </p:cNvPr>
          <p:cNvSpPr>
            <a:spLocks noGrp="1"/>
          </p:cNvSpPr>
          <p:nvPr>
            <p:ph type="sldNum" sz="quarter" idx="12"/>
          </p:nvPr>
        </p:nvSpPr>
        <p:spPr/>
        <p:txBody>
          <a:bodyPr/>
          <a:lstStyle/>
          <a:p>
            <a:fld id="{2767D6C8-5071-42D9-A24A-2D0014272235}" type="slidenum">
              <a:rPr lang="en-US" smtClean="0"/>
              <a:t>‹#›</a:t>
            </a:fld>
            <a:endParaRPr lang="en-US"/>
          </a:p>
        </p:txBody>
      </p:sp>
    </p:spTree>
    <p:extLst>
      <p:ext uri="{BB962C8B-B14F-4D97-AF65-F5344CB8AC3E}">
        <p14:creationId xmlns:p14="http://schemas.microsoft.com/office/powerpoint/2010/main" val="25875497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F19CE-FE83-B22D-8416-AEFD2E794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1AA881-4904-092B-6029-6887BE82D7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BDCA2C-C70B-D19A-FFC0-642829C25A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B60E7A-D39B-7D88-3F38-76600DC3FE11}"/>
              </a:ext>
            </a:extLst>
          </p:cNvPr>
          <p:cNvSpPr>
            <a:spLocks noGrp="1"/>
          </p:cNvSpPr>
          <p:nvPr>
            <p:ph type="dt" sz="half" idx="10"/>
          </p:nvPr>
        </p:nvSpPr>
        <p:spPr/>
        <p:txBody>
          <a:bodyPr/>
          <a:lstStyle/>
          <a:p>
            <a:fld id="{F4DBD5E0-D45A-4EA1-8542-35CFA5BD558E}" type="datetimeFigureOut">
              <a:rPr lang="en-US" smtClean="0"/>
              <a:t>9/3/2025</a:t>
            </a:fld>
            <a:endParaRPr lang="en-US"/>
          </a:p>
        </p:txBody>
      </p:sp>
      <p:sp>
        <p:nvSpPr>
          <p:cNvPr id="6" name="Footer Placeholder 5">
            <a:extLst>
              <a:ext uri="{FF2B5EF4-FFF2-40B4-BE49-F238E27FC236}">
                <a16:creationId xmlns:a16="http://schemas.microsoft.com/office/drawing/2014/main" id="{18097491-81CF-5B1D-86AB-161F40B6ED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F4C5EA-BAF1-DFFA-601F-1F92F2A9BB83}"/>
              </a:ext>
            </a:extLst>
          </p:cNvPr>
          <p:cNvSpPr>
            <a:spLocks noGrp="1"/>
          </p:cNvSpPr>
          <p:nvPr>
            <p:ph type="sldNum" sz="quarter" idx="12"/>
          </p:nvPr>
        </p:nvSpPr>
        <p:spPr/>
        <p:txBody>
          <a:bodyPr/>
          <a:lstStyle/>
          <a:p>
            <a:fld id="{2767D6C8-5071-42D9-A24A-2D0014272235}" type="slidenum">
              <a:rPr lang="en-US" smtClean="0"/>
              <a:t>‹#›</a:t>
            </a:fld>
            <a:endParaRPr lang="en-US"/>
          </a:p>
        </p:txBody>
      </p:sp>
    </p:spTree>
    <p:extLst>
      <p:ext uri="{BB962C8B-B14F-4D97-AF65-F5344CB8AC3E}">
        <p14:creationId xmlns:p14="http://schemas.microsoft.com/office/powerpoint/2010/main" val="2773637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9.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5" Type="http://schemas.openxmlformats.org/officeDocument/2006/relationships/slideLayout" Target="../slideLayouts/slideLayout21.xml"/><Relationship Id="rId4"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E31FD1-4523-A2FD-6656-4043EEEC727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7D77293-A87C-1852-4877-C0E5C6F2A4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848CA6-BFEA-688D-97B2-F8E3D52994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4DBD5E0-D45A-4EA1-8542-35CFA5BD558E}" type="datetimeFigureOut">
              <a:rPr lang="en-US" smtClean="0"/>
              <a:t>9/3/2025</a:t>
            </a:fld>
            <a:endParaRPr lang="en-US"/>
          </a:p>
        </p:txBody>
      </p:sp>
      <p:sp>
        <p:nvSpPr>
          <p:cNvPr id="5" name="Footer Placeholder 4">
            <a:extLst>
              <a:ext uri="{FF2B5EF4-FFF2-40B4-BE49-F238E27FC236}">
                <a16:creationId xmlns:a16="http://schemas.microsoft.com/office/drawing/2014/main" id="{BEF9B316-954A-7C61-3041-A549CD3482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0EC4B3A-93D3-B6FA-D466-F25EFCE3A0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67D6C8-5071-42D9-A24A-2D0014272235}" type="slidenum">
              <a:rPr lang="en-US" smtClean="0"/>
              <a:t>‹#›</a:t>
            </a:fld>
            <a:endParaRPr lang="en-US"/>
          </a:p>
        </p:txBody>
      </p:sp>
    </p:spTree>
    <p:extLst>
      <p:ext uri="{BB962C8B-B14F-4D97-AF65-F5344CB8AC3E}">
        <p14:creationId xmlns:p14="http://schemas.microsoft.com/office/powerpoint/2010/main" val="13055471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71" r:id="rId15"/>
    <p:sldLayoutId id="2147483672"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04800" y="812800"/>
            <a:ext cx="11042650" cy="11430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ormAutofit/>
          </a:bodyPr>
          <a:lstStyle/>
          <a:p>
            <a:r>
              <a:rPr dirty="0"/>
              <a:t>Title Text</a:t>
            </a:r>
          </a:p>
        </p:txBody>
      </p:sp>
      <p:sp>
        <p:nvSpPr>
          <p:cNvPr id="3" name="Body Level One…"/>
          <p:cNvSpPr txBox="1">
            <a:spLocks noGrp="1"/>
          </p:cNvSpPr>
          <p:nvPr>
            <p:ph type="body" idx="1"/>
          </p:nvPr>
        </p:nvSpPr>
        <p:spPr>
          <a:xfrm>
            <a:off x="304800" y="1955800"/>
            <a:ext cx="11042650" cy="4267200"/>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50800" tIns="50800" rIns="50800" bIns="50800" anchor="t">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RO" dirty="0"/>
          </a:p>
        </p:txBody>
      </p:sp>
      <p:sp>
        <p:nvSpPr>
          <p:cNvPr id="4" name="Slide Number"/>
          <p:cNvSpPr txBox="1">
            <a:spLocks noGrp="1"/>
          </p:cNvSpPr>
          <p:nvPr>
            <p:ph type="sldNum" sz="quarter" idx="2"/>
          </p:nvPr>
        </p:nvSpPr>
        <p:spPr>
          <a:xfrm>
            <a:off x="11744701" y="6566400"/>
            <a:ext cx="144271" cy="123111"/>
          </a:xfrm>
          <a:prstGeom prst="rect">
            <a:avLst/>
          </a:prstGeom>
          <a:ln w="12700">
            <a:miter lim="400000"/>
          </a:ln>
        </p:spPr>
        <p:txBody>
          <a:bodyPr wrap="none" lIns="0" tIns="0" rIns="0" bIns="0" anchor="ctr">
            <a:spAutoFit/>
          </a:bodyPr>
          <a:lstStyle>
            <a:lvl1pPr algn="r" defTabSz="412750">
              <a:lnSpc>
                <a:spcPct val="100000"/>
              </a:lnSpc>
              <a:spcBef>
                <a:spcPts val="0"/>
              </a:spcBef>
              <a:defRPr sz="800">
                <a:solidFill>
                  <a:srgbClr val="8C959B"/>
                </a:solidFill>
              </a:defRPr>
            </a:lvl1pPr>
          </a:lstStyle>
          <a:p>
            <a:fld id="{86CB4B4D-7CA3-9044-876B-883B54F8677D}" type="slidenum">
              <a:rPr lang="en-RO" smtClean="0"/>
              <a:pPr/>
              <a:t>‹#›</a:t>
            </a:fld>
            <a:endParaRPr lang="en-RO"/>
          </a:p>
        </p:txBody>
      </p:sp>
    </p:spTree>
    <p:extLst>
      <p:ext uri="{BB962C8B-B14F-4D97-AF65-F5344CB8AC3E}">
        <p14:creationId xmlns:p14="http://schemas.microsoft.com/office/powerpoint/2010/main" val="416904420"/>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Lst>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hf hdr="0" ftr="0"/>
  <p:txStyles>
    <p:titleStyle>
      <a:lvl1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j-lt"/>
          <a:ea typeface="+mn-ea"/>
          <a:cs typeface="+mn-cs"/>
          <a:sym typeface="Poppins Regular"/>
        </a:defRPr>
      </a:lvl1pPr>
      <a:lvl2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2pPr>
      <a:lvl3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3pPr>
      <a:lvl4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4pPr>
      <a:lvl5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5pPr>
      <a:lvl6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6pPr>
      <a:lvl7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7pPr>
      <a:lvl8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8pPr>
      <a:lvl9pPr marL="0" marR="0" indent="0" algn="l" defTabSz="235131" rtl="0" latinLnBrk="0">
        <a:lnSpc>
          <a:spcPct val="70000"/>
        </a:lnSpc>
        <a:spcBef>
          <a:spcPts val="1500"/>
        </a:spcBef>
        <a:spcAft>
          <a:spcPts val="0"/>
        </a:spcAft>
        <a:buClrTx/>
        <a:buSzTx/>
        <a:buFontTx/>
        <a:buNone/>
        <a:tabLst/>
        <a:defRPr sz="2800" b="0" i="0" u="none" strike="noStrike" cap="none" spc="0" baseline="0">
          <a:solidFill>
            <a:srgbClr val="192B37"/>
          </a:solidFill>
          <a:uFillTx/>
          <a:latin typeface="+mn-lt"/>
          <a:ea typeface="+mn-ea"/>
          <a:cs typeface="+mn-cs"/>
          <a:sym typeface="Poppins Regular"/>
        </a:defRPr>
      </a:lvl9pPr>
    </p:titleStyle>
    <p:bodyStyle>
      <a:lvl1pPr marL="171450" marR="0" indent="-171450" algn="l" defTabSz="410766" rtl="0" latinLnBrk="0">
        <a:lnSpc>
          <a:spcPct val="120000"/>
        </a:lnSpc>
        <a:spcBef>
          <a:spcPts val="750"/>
        </a:spcBef>
        <a:spcAft>
          <a:spcPts val="0"/>
        </a:spcAft>
        <a:buClr>
          <a:srgbClr val="FF4230"/>
        </a:buClr>
        <a:buSzPct val="120000"/>
        <a:buFont typeface="Arial" panose="020B0604020202020204" pitchFamily="34" charset="0"/>
        <a:buChar char="•"/>
        <a:tabLst/>
        <a:defRPr lang="en-US" sz="1200" b="0" i="0" u="none" strike="noStrike" cap="none" spc="0" baseline="0" dirty="0">
          <a:solidFill>
            <a:srgbClr val="192B37"/>
          </a:solidFill>
          <a:uFillTx/>
          <a:latin typeface="+mn-lt"/>
          <a:ea typeface="+mn-ea"/>
          <a:cs typeface="+mn-cs"/>
          <a:sym typeface="Poppins Regular"/>
        </a:defRPr>
      </a:lvl1pPr>
      <a:lvl2pPr marL="449792" marR="0" indent="-126000" algn="l" defTabSz="410766" rtl="0" latinLnBrk="0">
        <a:lnSpc>
          <a:spcPct val="120000"/>
        </a:lnSpc>
        <a:spcBef>
          <a:spcPts val="750"/>
        </a:spcBef>
        <a:spcAft>
          <a:spcPts val="0"/>
        </a:spcAft>
        <a:buClr>
          <a:srgbClr val="FF4230"/>
        </a:buClr>
        <a:buSzPct val="120000"/>
        <a:buFontTx/>
        <a:buChar char="•"/>
        <a:tabLst/>
        <a:defRPr sz="1000" b="0" i="0" u="none" strike="noStrike" cap="none" spc="0" baseline="0">
          <a:solidFill>
            <a:srgbClr val="192B37"/>
          </a:solidFill>
          <a:uFillTx/>
          <a:latin typeface="+mn-lt"/>
          <a:ea typeface="+mn-ea"/>
          <a:cs typeface="+mn-cs"/>
          <a:sym typeface="Poppins Regular"/>
        </a:defRPr>
      </a:lvl2pPr>
      <a:lvl3pPr marL="767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3pPr>
      <a:lvl4pPr marL="10847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4pPr>
      <a:lvl5pPr marL="1402292" marR="0" indent="-126000" algn="l" defTabSz="410766" rtl="0" latinLnBrk="0">
        <a:lnSpc>
          <a:spcPct val="120000"/>
        </a:lnSpc>
        <a:spcBef>
          <a:spcPts val="750"/>
        </a:spcBef>
        <a:spcAft>
          <a:spcPts val="0"/>
        </a:spcAft>
        <a:buClr>
          <a:srgbClr val="FF4230"/>
        </a:buClr>
        <a:buSzPct val="120000"/>
        <a:buFontTx/>
        <a:buChar char="•"/>
        <a:tabLst/>
        <a:defRPr sz="800" b="0" i="0" u="none" strike="noStrike" cap="none" spc="0" baseline="0">
          <a:solidFill>
            <a:srgbClr val="192B37"/>
          </a:solidFill>
          <a:uFillTx/>
          <a:latin typeface="+mn-lt"/>
          <a:ea typeface="+mn-ea"/>
          <a:cs typeface="+mn-cs"/>
          <a:sym typeface="Poppins Regular"/>
        </a:defRPr>
      </a:lvl5pPr>
      <a:lvl6pPr marL="1719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6pPr>
      <a:lvl7pPr marL="2037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7pPr>
      <a:lvl8pPr marL="23547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8pPr>
      <a:lvl9pPr marL="2672292" marR="0" indent="-132292" algn="l" defTabSz="410766" rtl="0" latinLnBrk="0">
        <a:lnSpc>
          <a:spcPct val="120000"/>
        </a:lnSpc>
        <a:spcBef>
          <a:spcPts val="750"/>
        </a:spcBef>
        <a:spcAft>
          <a:spcPts val="0"/>
        </a:spcAft>
        <a:buClr>
          <a:srgbClr val="FF5640"/>
        </a:buClr>
        <a:buSzPct val="125000"/>
        <a:buFontTx/>
        <a:buChar char="•"/>
        <a:tabLst/>
        <a:defRPr sz="1000" b="0" i="0" u="none" strike="noStrike" cap="none" spc="0" baseline="0">
          <a:solidFill>
            <a:srgbClr val="192B37"/>
          </a:solidFill>
          <a:uFillTx/>
          <a:latin typeface="+mn-lt"/>
          <a:ea typeface="+mn-ea"/>
          <a:cs typeface="+mn-cs"/>
          <a:sym typeface="Poppins Regular"/>
        </a:defRPr>
      </a:lvl9pPr>
    </p:bodyStyle>
    <p:otherStyle>
      <a:lvl1pPr marL="0" marR="0" indent="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1pPr>
      <a:lvl2pPr marL="0" marR="0" indent="1143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2pPr>
      <a:lvl3pPr marL="0" marR="0" indent="2286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3pPr>
      <a:lvl4pPr marL="0" marR="0" indent="3429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4pPr>
      <a:lvl5pPr marL="0" marR="0" indent="4572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5pPr>
      <a:lvl6pPr marL="0" marR="0" indent="5715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6pPr>
      <a:lvl7pPr marL="0" marR="0" indent="6858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7pPr>
      <a:lvl8pPr marL="0" marR="0" indent="8001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8pPr>
      <a:lvl9pPr marL="0" marR="0" indent="914400" algn="r" defTabSz="412750" rtl="0" latinLnBrk="0">
        <a:lnSpc>
          <a:spcPct val="50000"/>
        </a:lnSpc>
        <a:spcBef>
          <a:spcPts val="0"/>
        </a:spcBef>
        <a:spcAft>
          <a:spcPts val="0"/>
        </a:spcAft>
        <a:buClrTx/>
        <a:buSzTx/>
        <a:buFontTx/>
        <a:buNone/>
        <a:tabLst/>
        <a:defRPr sz="800" b="0" i="0" u="none" strike="noStrike" cap="none" spc="0" baseline="0">
          <a:solidFill>
            <a:schemeClr val="tx1"/>
          </a:solidFill>
          <a:uFillTx/>
          <a:latin typeface="+mn-lt"/>
          <a:ea typeface="+mn-ea"/>
          <a:cs typeface="+mn-cs"/>
          <a:sym typeface="Poppins Regular"/>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5.png"/><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10" Type="http://schemas.openxmlformats.org/officeDocument/2006/relationships/image" Target="../media/image8.png"/><Relationship Id="rId4" Type="http://schemas.openxmlformats.org/officeDocument/2006/relationships/diagramLayout" Target="../diagrams/layout2.xml"/><Relationship Id="rId9"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hyperlink" Target="https://gauravkk22.medium.com/why-0-1-0-2-0-3-is-false-in-js-mystery-unsolved-with-solution-4f7db2755f18" TargetMode="External"/><Relationship Id="rId5" Type="http://schemas.openxmlformats.org/officeDocument/2006/relationships/image" Target="../media/image27.png"/><Relationship Id="rId4" Type="http://schemas.openxmlformats.org/officeDocument/2006/relationships/image" Target="../media/image26.svg"/></Relationships>
</file>

<file path=ppt/slides/_rels/slide1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hyperlink" Target="https://www.w3schools.com/js/js_datatypes.asp" TargetMode="Externa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7.xml"/><Relationship Id="rId1" Type="http://schemas.openxmlformats.org/officeDocument/2006/relationships/slideLayout" Target="../slideLayouts/slideLayout22.xml"/><Relationship Id="rId4" Type="http://schemas.openxmlformats.org/officeDocument/2006/relationships/hyperlink" Target="mailto:first.last@endava.com"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image" Target="../media/image13.png"/><Relationship Id="rId7" Type="http://schemas.openxmlformats.org/officeDocument/2006/relationships/diagramLayout" Target="../diagrams/layout1.xml"/><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diagramData" Target="../diagrams/data1.xml"/><Relationship Id="rId5" Type="http://schemas.openxmlformats.org/officeDocument/2006/relationships/image" Target="../media/image14.png"/><Relationship Id="rId10" Type="http://schemas.microsoft.com/office/2007/relationships/diagramDrawing" Target="../diagrams/drawing1.xml"/><Relationship Id="rId4" Type="http://schemas.openxmlformats.org/officeDocument/2006/relationships/image" Target="../media/image8.png"/><Relationship Id="rId9" Type="http://schemas.openxmlformats.org/officeDocument/2006/relationships/diagramColors" Target="../diagrams/colors1.xml"/></Relationships>
</file>

<file path=ppt/slides/_rels/slide8.xml.rels><?xml version="1.0" encoding="UTF-8" standalone="yes"?>
<Relationships xmlns="http://schemas.openxmlformats.org/package/2006/relationships"><Relationship Id="rId3" Type="http://schemas.openxmlformats.org/officeDocument/2006/relationships/hyperlink" Target="https://www.w3schools.com/js/js_reserved.asp" TargetMode="External"/><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arrow.svg" descr="An orange arrow pointing to the left&#10;&#10;AI-generated content may be incorrect.">
            <a:extLst>
              <a:ext uri="{FF2B5EF4-FFF2-40B4-BE49-F238E27FC236}">
                <a16:creationId xmlns:a16="http://schemas.microsoft.com/office/drawing/2014/main" id="{708F5AB2-FD10-8B2A-82AB-6CFC8107122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64988" y="1969114"/>
            <a:ext cx="3368969" cy="2919771"/>
          </a:xfrm>
          <a:prstGeom prst="rect">
            <a:avLst/>
          </a:prstGeom>
        </p:spPr>
      </p:pic>
      <p:sp>
        <p:nvSpPr>
          <p:cNvPr id="55" name="Freeform: Shape 54">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7" name="TextBox 6">
            <a:extLst>
              <a:ext uri="{FF2B5EF4-FFF2-40B4-BE49-F238E27FC236}">
                <a16:creationId xmlns:a16="http://schemas.microsoft.com/office/drawing/2014/main" id="{8F3F1603-B4ED-DC10-C260-83CE241220CF}"/>
              </a:ext>
            </a:extLst>
          </p:cNvPr>
          <p:cNvSpPr txBox="1"/>
          <p:nvPr/>
        </p:nvSpPr>
        <p:spPr>
          <a:xfrm>
            <a:off x="5622061" y="762538"/>
            <a:ext cx="5649349" cy="3199862"/>
          </a:xfrm>
          <a:prstGeom prst="rect">
            <a:avLst/>
          </a:prstGeom>
        </p:spPr>
        <p:style>
          <a:lnRef idx="0">
            <a:scrgbClr r="0" g="0" b="0"/>
          </a:lnRef>
          <a:fillRef idx="0">
            <a:scrgbClr r="0" g="0" b="0"/>
          </a:fillRef>
          <a:effectRef idx="0">
            <a:scrgbClr r="0" g="0" b="0"/>
          </a:effectRef>
          <a:fontRef idx="none"/>
        </p:style>
        <p:txBody>
          <a:bodyPr rot="0" spcFirstLastPara="1" vertOverflow="overflow" horzOverflow="overflow" vert="horz" lIns="91440" tIns="45720" rIns="91440" bIns="45720" numCol="1" spcCol="38100" rtlCol="0" anchor="b">
            <a:normAutofit/>
          </a:bodyPr>
          <a:lstStyle/>
          <a:p>
            <a:pPr>
              <a:lnSpc>
                <a:spcPct val="90000"/>
              </a:lnSpc>
              <a:spcBef>
                <a:spcPct val="0"/>
              </a:spcBef>
              <a:spcAft>
                <a:spcPts val="600"/>
              </a:spcAft>
            </a:pPr>
            <a:r>
              <a:rPr lang="en-US" sz="6600" b="1" kern="1200">
                <a:solidFill>
                  <a:srgbClr val="FFFFFF"/>
                </a:solidFill>
                <a:latin typeface="+mj-lt"/>
                <a:ea typeface="+mj-ea"/>
                <a:cs typeface="+mj-cs"/>
                <a:sym typeface="Poppins Regular"/>
              </a:rPr>
              <a:t>JavaScript</a:t>
            </a:r>
          </a:p>
          <a:p>
            <a:pPr>
              <a:lnSpc>
                <a:spcPct val="90000"/>
              </a:lnSpc>
              <a:spcBef>
                <a:spcPct val="0"/>
              </a:spcBef>
              <a:spcAft>
                <a:spcPts val="600"/>
              </a:spcAft>
            </a:pPr>
            <a:r>
              <a:rPr lang="en-US" sz="6600" b="1" kern="1200">
                <a:solidFill>
                  <a:srgbClr val="FFFFFF"/>
                </a:solidFill>
                <a:latin typeface="+mj-lt"/>
                <a:ea typeface="+mj-ea"/>
                <a:cs typeface="+mj-cs"/>
                <a:sym typeface="Poppins Regular"/>
              </a:rPr>
              <a:t>Introduction</a:t>
            </a:r>
          </a:p>
        </p:txBody>
      </p:sp>
      <p:sp>
        <p:nvSpPr>
          <p:cNvPr id="56" name="sketch line">
            <a:extLst>
              <a:ext uri="{FF2B5EF4-FFF2-40B4-BE49-F238E27FC236}">
                <a16:creationId xmlns:a16="http://schemas.microsoft.com/office/drawing/2014/main" id="{63DAB858-5A0C-4AFF-AAC6-705EDF8DB7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7682" y="4043302"/>
            <a:ext cx="5303520" cy="18288"/>
          </a:xfrm>
          <a:custGeom>
            <a:avLst/>
            <a:gdLst>
              <a:gd name="connsiteX0" fmla="*/ 0 w 5303520"/>
              <a:gd name="connsiteY0" fmla="*/ 0 h 18288"/>
              <a:gd name="connsiteX1" fmla="*/ 556870 w 5303520"/>
              <a:gd name="connsiteY1" fmla="*/ 0 h 18288"/>
              <a:gd name="connsiteX2" fmla="*/ 1272845 w 5303520"/>
              <a:gd name="connsiteY2" fmla="*/ 0 h 18288"/>
              <a:gd name="connsiteX3" fmla="*/ 1882750 w 5303520"/>
              <a:gd name="connsiteY3" fmla="*/ 0 h 18288"/>
              <a:gd name="connsiteX4" fmla="*/ 2439619 w 5303520"/>
              <a:gd name="connsiteY4" fmla="*/ 0 h 18288"/>
              <a:gd name="connsiteX5" fmla="*/ 3155594 w 5303520"/>
              <a:gd name="connsiteY5" fmla="*/ 0 h 18288"/>
              <a:gd name="connsiteX6" fmla="*/ 3818534 w 5303520"/>
              <a:gd name="connsiteY6" fmla="*/ 0 h 18288"/>
              <a:gd name="connsiteX7" fmla="*/ 4481474 w 5303520"/>
              <a:gd name="connsiteY7" fmla="*/ 0 h 18288"/>
              <a:gd name="connsiteX8" fmla="*/ 5303520 w 5303520"/>
              <a:gd name="connsiteY8" fmla="*/ 0 h 18288"/>
              <a:gd name="connsiteX9" fmla="*/ 5303520 w 5303520"/>
              <a:gd name="connsiteY9" fmla="*/ 18288 h 18288"/>
              <a:gd name="connsiteX10" fmla="*/ 4746650 w 5303520"/>
              <a:gd name="connsiteY10" fmla="*/ 18288 h 18288"/>
              <a:gd name="connsiteX11" fmla="*/ 4242816 w 5303520"/>
              <a:gd name="connsiteY11" fmla="*/ 18288 h 18288"/>
              <a:gd name="connsiteX12" fmla="*/ 3526841 w 5303520"/>
              <a:gd name="connsiteY12" fmla="*/ 18288 h 18288"/>
              <a:gd name="connsiteX13" fmla="*/ 2969971 w 5303520"/>
              <a:gd name="connsiteY13" fmla="*/ 18288 h 18288"/>
              <a:gd name="connsiteX14" fmla="*/ 2253996 w 5303520"/>
              <a:gd name="connsiteY14" fmla="*/ 18288 h 18288"/>
              <a:gd name="connsiteX15" fmla="*/ 1484986 w 5303520"/>
              <a:gd name="connsiteY15" fmla="*/ 18288 h 18288"/>
              <a:gd name="connsiteX16" fmla="*/ 875081 w 5303520"/>
              <a:gd name="connsiteY16" fmla="*/ 18288 h 18288"/>
              <a:gd name="connsiteX17" fmla="*/ 0 w 5303520"/>
              <a:gd name="connsiteY17" fmla="*/ 18288 h 18288"/>
              <a:gd name="connsiteX18" fmla="*/ 0 w 530352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303520" h="18288" fill="none" extrusionOk="0">
                <a:moveTo>
                  <a:pt x="0" y="0"/>
                </a:moveTo>
                <a:cubicBezTo>
                  <a:pt x="191807" y="-19560"/>
                  <a:pt x="373092" y="14032"/>
                  <a:pt x="556870" y="0"/>
                </a:cubicBezTo>
                <a:cubicBezTo>
                  <a:pt x="740648" y="-14032"/>
                  <a:pt x="1109645" y="5886"/>
                  <a:pt x="1272845" y="0"/>
                </a:cubicBezTo>
                <a:cubicBezTo>
                  <a:pt x="1436045" y="-5886"/>
                  <a:pt x="1723352" y="-21940"/>
                  <a:pt x="1882750" y="0"/>
                </a:cubicBezTo>
                <a:cubicBezTo>
                  <a:pt x="2042148" y="21940"/>
                  <a:pt x="2308812" y="-23394"/>
                  <a:pt x="2439619" y="0"/>
                </a:cubicBezTo>
                <a:cubicBezTo>
                  <a:pt x="2570426" y="23394"/>
                  <a:pt x="2936980" y="-3315"/>
                  <a:pt x="3155594" y="0"/>
                </a:cubicBezTo>
                <a:cubicBezTo>
                  <a:pt x="3374208" y="3315"/>
                  <a:pt x="3528026" y="24519"/>
                  <a:pt x="3818534" y="0"/>
                </a:cubicBezTo>
                <a:cubicBezTo>
                  <a:pt x="4109042" y="-24519"/>
                  <a:pt x="4161759" y="-18720"/>
                  <a:pt x="4481474" y="0"/>
                </a:cubicBezTo>
                <a:cubicBezTo>
                  <a:pt x="4801189" y="18720"/>
                  <a:pt x="5011126" y="27308"/>
                  <a:pt x="5303520" y="0"/>
                </a:cubicBezTo>
                <a:cubicBezTo>
                  <a:pt x="5304050" y="6954"/>
                  <a:pt x="5304254" y="12839"/>
                  <a:pt x="5303520" y="18288"/>
                </a:cubicBezTo>
                <a:cubicBezTo>
                  <a:pt x="5132450" y="501"/>
                  <a:pt x="4953391" y="18714"/>
                  <a:pt x="4746650" y="18288"/>
                </a:cubicBezTo>
                <a:cubicBezTo>
                  <a:pt x="4539909" y="17863"/>
                  <a:pt x="4361261" y="7168"/>
                  <a:pt x="4242816" y="18288"/>
                </a:cubicBezTo>
                <a:cubicBezTo>
                  <a:pt x="4124371" y="29408"/>
                  <a:pt x="3754907" y="21026"/>
                  <a:pt x="3526841" y="18288"/>
                </a:cubicBezTo>
                <a:cubicBezTo>
                  <a:pt x="3298775" y="15550"/>
                  <a:pt x="3164473" y="3913"/>
                  <a:pt x="2969971" y="18288"/>
                </a:cubicBezTo>
                <a:cubicBezTo>
                  <a:pt x="2775469" y="32664"/>
                  <a:pt x="2608536" y="2050"/>
                  <a:pt x="2253996" y="18288"/>
                </a:cubicBezTo>
                <a:cubicBezTo>
                  <a:pt x="1899456" y="34526"/>
                  <a:pt x="1752044" y="28789"/>
                  <a:pt x="1484986" y="18288"/>
                </a:cubicBezTo>
                <a:cubicBezTo>
                  <a:pt x="1217928" y="7788"/>
                  <a:pt x="1060609" y="-4784"/>
                  <a:pt x="875081" y="18288"/>
                </a:cubicBezTo>
                <a:cubicBezTo>
                  <a:pt x="689553" y="41360"/>
                  <a:pt x="188846" y="25228"/>
                  <a:pt x="0" y="18288"/>
                </a:cubicBezTo>
                <a:cubicBezTo>
                  <a:pt x="-570" y="9279"/>
                  <a:pt x="132" y="5100"/>
                  <a:pt x="0" y="0"/>
                </a:cubicBezTo>
                <a:close/>
              </a:path>
              <a:path w="5303520" h="18288" stroke="0" extrusionOk="0">
                <a:moveTo>
                  <a:pt x="0" y="0"/>
                </a:moveTo>
                <a:cubicBezTo>
                  <a:pt x="181149" y="2038"/>
                  <a:pt x="442175" y="-27591"/>
                  <a:pt x="609905" y="0"/>
                </a:cubicBezTo>
                <a:cubicBezTo>
                  <a:pt x="777636" y="27591"/>
                  <a:pt x="947554" y="-24271"/>
                  <a:pt x="1113739" y="0"/>
                </a:cubicBezTo>
                <a:cubicBezTo>
                  <a:pt x="1279924" y="24271"/>
                  <a:pt x="1721318" y="-30891"/>
                  <a:pt x="1882750" y="0"/>
                </a:cubicBezTo>
                <a:cubicBezTo>
                  <a:pt x="2044182" y="30891"/>
                  <a:pt x="2270822" y="-14002"/>
                  <a:pt x="2492654" y="0"/>
                </a:cubicBezTo>
                <a:cubicBezTo>
                  <a:pt x="2714486" y="14002"/>
                  <a:pt x="2822632" y="27292"/>
                  <a:pt x="3102559" y="0"/>
                </a:cubicBezTo>
                <a:cubicBezTo>
                  <a:pt x="3382487" y="-27292"/>
                  <a:pt x="3489743" y="-31235"/>
                  <a:pt x="3871570" y="0"/>
                </a:cubicBezTo>
                <a:cubicBezTo>
                  <a:pt x="4253397" y="31235"/>
                  <a:pt x="4301475" y="22800"/>
                  <a:pt x="4428439" y="0"/>
                </a:cubicBezTo>
                <a:cubicBezTo>
                  <a:pt x="4555403" y="-22800"/>
                  <a:pt x="5018410" y="43534"/>
                  <a:pt x="5303520" y="0"/>
                </a:cubicBezTo>
                <a:cubicBezTo>
                  <a:pt x="5302837" y="5414"/>
                  <a:pt x="5302800" y="12510"/>
                  <a:pt x="5303520" y="18288"/>
                </a:cubicBezTo>
                <a:cubicBezTo>
                  <a:pt x="5082751" y="18456"/>
                  <a:pt x="4993374" y="24100"/>
                  <a:pt x="4746650" y="18288"/>
                </a:cubicBezTo>
                <a:cubicBezTo>
                  <a:pt x="4499926" y="12477"/>
                  <a:pt x="4368648" y="-7187"/>
                  <a:pt x="4083710" y="18288"/>
                </a:cubicBezTo>
                <a:cubicBezTo>
                  <a:pt x="3798772" y="43763"/>
                  <a:pt x="3729434" y="5501"/>
                  <a:pt x="3473806" y="18288"/>
                </a:cubicBezTo>
                <a:cubicBezTo>
                  <a:pt x="3218178" y="31075"/>
                  <a:pt x="3056855" y="30003"/>
                  <a:pt x="2704795" y="18288"/>
                </a:cubicBezTo>
                <a:cubicBezTo>
                  <a:pt x="2352735" y="6573"/>
                  <a:pt x="2319447" y="29257"/>
                  <a:pt x="1935785" y="18288"/>
                </a:cubicBezTo>
                <a:cubicBezTo>
                  <a:pt x="1552123" y="7320"/>
                  <a:pt x="1532619" y="-467"/>
                  <a:pt x="1378915" y="18288"/>
                </a:cubicBezTo>
                <a:cubicBezTo>
                  <a:pt x="1225211" y="37043"/>
                  <a:pt x="1038692" y="34308"/>
                  <a:pt x="715975" y="18288"/>
                </a:cubicBezTo>
                <a:cubicBezTo>
                  <a:pt x="393258" y="2268"/>
                  <a:pt x="303768" y="26944"/>
                  <a:pt x="0" y="18288"/>
                </a:cubicBezTo>
                <a:cubicBezTo>
                  <a:pt x="-306" y="11061"/>
                  <a:pt x="-655" y="7751"/>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161D80-2B09-D2CD-9E1F-8D90650AE48D}"/>
              </a:ext>
            </a:extLst>
          </p:cNvPr>
          <p:cNvSpPr txBox="1"/>
          <p:nvPr/>
        </p:nvSpPr>
        <p:spPr>
          <a:xfrm>
            <a:off x="274073" y="164347"/>
            <a:ext cx="7806089" cy="1200329"/>
          </a:xfrm>
          <a:prstGeom prst="rect">
            <a:avLst/>
          </a:prstGeom>
          <a:noFill/>
        </p:spPr>
        <p:txBody>
          <a:bodyPr wrap="square" rtlCol="0">
            <a:spAutoFit/>
          </a:bodyPr>
          <a:lstStyle/>
          <a:p>
            <a:r>
              <a:rPr lang="en-US" sz="3600" b="1" dirty="0">
                <a:solidFill>
                  <a:schemeClr val="bg1"/>
                </a:solidFill>
                <a:latin typeface="Dava Sans" pitchFamily="50" charset="0"/>
              </a:rPr>
              <a:t>What is </a:t>
            </a:r>
            <a:r>
              <a:rPr lang="en-US" sz="3600" b="1" dirty="0">
                <a:solidFill>
                  <a:srgbClr val="FF4230"/>
                </a:solidFill>
                <a:latin typeface="Dava Sans" pitchFamily="50" charset="0"/>
              </a:rPr>
              <a:t>Hoisting</a:t>
            </a:r>
            <a:r>
              <a:rPr lang="en-US" sz="3600" b="1" dirty="0">
                <a:solidFill>
                  <a:schemeClr val="bg1"/>
                </a:solidFill>
                <a:latin typeface="Dava Sans" pitchFamily="50" charset="0"/>
              </a:rPr>
              <a:t> ?</a:t>
            </a:r>
          </a:p>
          <a:p>
            <a:endParaRPr lang="en-US" sz="3600" b="1" dirty="0">
              <a:solidFill>
                <a:schemeClr val="bg1"/>
              </a:solidFill>
              <a:latin typeface="Dava Sans" pitchFamily="50" charset="0"/>
            </a:endParaRPr>
          </a:p>
        </p:txBody>
      </p:sp>
      <p:pic>
        <p:nvPicPr>
          <p:cNvPr id="27" name="Picture 26" descr="A green square with white text&#10;&#10;AI-generated content may be incorrect.">
            <a:extLst>
              <a:ext uri="{FF2B5EF4-FFF2-40B4-BE49-F238E27FC236}">
                <a16:creationId xmlns:a16="http://schemas.microsoft.com/office/drawing/2014/main" id="{5799FEC1-95A5-BCC2-5D1E-F4B00897E4E2}"/>
              </a:ext>
            </a:extLst>
          </p:cNvPr>
          <p:cNvPicPr>
            <a:picLocks noChangeAspect="1"/>
          </p:cNvPicPr>
          <p:nvPr/>
        </p:nvPicPr>
        <p:blipFill>
          <a:blip r:embed="rId2"/>
          <a:stretch>
            <a:fillRect/>
          </a:stretch>
        </p:blipFill>
        <p:spPr>
          <a:xfrm>
            <a:off x="8080162" y="1552400"/>
            <a:ext cx="3542241" cy="1772908"/>
          </a:xfrm>
          <a:prstGeom prst="rect">
            <a:avLst/>
          </a:prstGeom>
        </p:spPr>
      </p:pic>
      <p:graphicFrame>
        <p:nvGraphicFramePr>
          <p:cNvPr id="29" name="TextBox 8">
            <a:extLst>
              <a:ext uri="{FF2B5EF4-FFF2-40B4-BE49-F238E27FC236}">
                <a16:creationId xmlns:a16="http://schemas.microsoft.com/office/drawing/2014/main" id="{41B265F9-9389-BA72-2CE4-DE17A5808E57}"/>
              </a:ext>
            </a:extLst>
          </p:cNvPr>
          <p:cNvGraphicFramePr/>
          <p:nvPr>
            <p:extLst>
              <p:ext uri="{D42A27DB-BD31-4B8C-83A1-F6EECF244321}">
                <p14:modId xmlns:p14="http://schemas.microsoft.com/office/powerpoint/2010/main" val="781007638"/>
              </p:ext>
            </p:extLst>
          </p:nvPr>
        </p:nvGraphicFramePr>
        <p:xfrm>
          <a:off x="274073" y="1100026"/>
          <a:ext cx="7120890" cy="26776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B9002684-31DB-7A47-6830-82CC7ABA2AEF}"/>
              </a:ext>
            </a:extLst>
          </p:cNvPr>
          <p:cNvPicPr>
            <a:picLocks noChangeAspect="1"/>
          </p:cNvPicPr>
          <p:nvPr/>
        </p:nvPicPr>
        <p:blipFill>
          <a:blip r:embed="rId8"/>
          <a:stretch>
            <a:fillRect/>
          </a:stretch>
        </p:blipFill>
        <p:spPr>
          <a:xfrm>
            <a:off x="125697" y="3970300"/>
            <a:ext cx="5797052" cy="2451165"/>
          </a:xfrm>
          <a:prstGeom prst="rect">
            <a:avLst/>
          </a:prstGeom>
        </p:spPr>
      </p:pic>
      <p:pic>
        <p:nvPicPr>
          <p:cNvPr id="6" name="Picture 5">
            <a:extLst>
              <a:ext uri="{FF2B5EF4-FFF2-40B4-BE49-F238E27FC236}">
                <a16:creationId xmlns:a16="http://schemas.microsoft.com/office/drawing/2014/main" id="{FC185C63-2636-F0C7-5BDB-5CC6258ADB91}"/>
              </a:ext>
            </a:extLst>
          </p:cNvPr>
          <p:cNvPicPr>
            <a:picLocks noChangeAspect="1"/>
          </p:cNvPicPr>
          <p:nvPr/>
        </p:nvPicPr>
        <p:blipFill>
          <a:blip r:embed="rId9"/>
          <a:stretch>
            <a:fillRect/>
          </a:stretch>
        </p:blipFill>
        <p:spPr>
          <a:xfrm>
            <a:off x="6551945" y="3953080"/>
            <a:ext cx="5456143" cy="2520768"/>
          </a:xfrm>
          <a:prstGeom prst="rect">
            <a:avLst/>
          </a:prstGeom>
        </p:spPr>
      </p:pic>
      <p:pic>
        <p:nvPicPr>
          <p:cNvPr id="7" name="Picture 6" descr="A red and black logo&#10;&#10;Description automatically generated">
            <a:extLst>
              <a:ext uri="{FF2B5EF4-FFF2-40B4-BE49-F238E27FC236}">
                <a16:creationId xmlns:a16="http://schemas.microsoft.com/office/drawing/2014/main" id="{E87CAA71-E4C6-5C94-C921-64DDA3A4DE31}"/>
              </a:ext>
            </a:extLst>
          </p:cNvPr>
          <p:cNvPicPr>
            <a:picLocks noChangeAspect="1"/>
          </p:cNvPicPr>
          <p:nvPr/>
        </p:nvPicPr>
        <p:blipFill>
          <a:blip r:embed="rId10" cstate="screen">
            <a:extLst>
              <a:ext uri="{28A0092B-C50C-407E-A947-70E740481C1C}">
                <a14:useLocalDpi xmlns:a14="http://schemas.microsoft.com/office/drawing/2010/main"/>
              </a:ext>
            </a:extLst>
          </a:blip>
          <a:stretch>
            <a:fillRect/>
          </a:stretch>
        </p:blipFill>
        <p:spPr>
          <a:xfrm rot="338012" flipV="1">
            <a:off x="8265639" y="5848077"/>
            <a:ext cx="704696" cy="704696"/>
          </a:xfrm>
          <a:prstGeom prst="rect">
            <a:avLst/>
          </a:prstGeom>
        </p:spPr>
      </p:pic>
      <p:sp>
        <p:nvSpPr>
          <p:cNvPr id="8" name="Rounded Rectangle 6">
            <a:extLst>
              <a:ext uri="{FF2B5EF4-FFF2-40B4-BE49-F238E27FC236}">
                <a16:creationId xmlns:a16="http://schemas.microsoft.com/office/drawing/2014/main" id="{58AF8574-8649-799E-C034-1287FEEDD5A8}"/>
              </a:ext>
            </a:extLst>
          </p:cNvPr>
          <p:cNvSpPr/>
          <p:nvPr/>
        </p:nvSpPr>
        <p:spPr>
          <a:xfrm>
            <a:off x="6096000" y="6126606"/>
            <a:ext cx="2612898" cy="681588"/>
          </a:xfrm>
          <a:prstGeom prst="roundRect">
            <a:avLst>
              <a:gd name="adj" fmla="val 15861"/>
            </a:avLst>
          </a:prstGeom>
          <a:solidFill>
            <a:srgbClr val="FF564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324000" tIns="324000" rIns="324000" bIns="360000" numCol="1" spcCol="38100" rtlCol="0" anchor="b">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1pPr>
            <a:lvl2pPr marL="0" marR="0" indent="2286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2pPr>
            <a:lvl3pPr marL="0" marR="0" indent="4572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3pPr>
            <a:lvl4pPr marL="0" marR="0" indent="6858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4pPr>
            <a:lvl5pPr marL="0" marR="0" indent="9144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5pPr>
            <a:lvl6pPr marL="0" marR="0" indent="11430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6pPr>
            <a:lvl7pPr marL="0" marR="0" indent="13716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7pPr>
            <a:lvl8pPr marL="0" marR="0" indent="16002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8pPr>
            <a:lvl9pPr marL="0" marR="0" indent="18288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9pPr>
          </a:lstStyle>
          <a:p>
            <a:pPr defTabSz="825500">
              <a:spcBef>
                <a:spcPts val="0"/>
              </a:spcBef>
            </a:pPr>
            <a:endParaRPr lang="en-GB" sz="1800" dirty="0">
              <a:solidFill>
                <a:srgbClr val="FFFFFF"/>
              </a:solidFill>
            </a:endParaRPr>
          </a:p>
        </p:txBody>
      </p:sp>
      <p:sp>
        <p:nvSpPr>
          <p:cNvPr id="9" name="TextBox 8">
            <a:extLst>
              <a:ext uri="{FF2B5EF4-FFF2-40B4-BE49-F238E27FC236}">
                <a16:creationId xmlns:a16="http://schemas.microsoft.com/office/drawing/2014/main" id="{786A7C87-C93A-61DD-ED29-DEF685BB8B2D}"/>
              </a:ext>
            </a:extLst>
          </p:cNvPr>
          <p:cNvSpPr txBox="1"/>
          <p:nvPr/>
        </p:nvSpPr>
        <p:spPr>
          <a:xfrm>
            <a:off x="6132577" y="6212238"/>
            <a:ext cx="2834067" cy="523220"/>
          </a:xfrm>
          <a:prstGeom prst="rect">
            <a:avLst/>
          </a:prstGeom>
          <a:noFill/>
        </p:spPr>
        <p:txBody>
          <a:bodyPr wrap="square">
            <a:spAutoFit/>
          </a:bodyPr>
          <a:lstStyle/>
          <a:p>
            <a:r>
              <a:rPr lang="en-US" sz="1400" b="1" dirty="0">
                <a:solidFill>
                  <a:schemeClr val="bg1"/>
                </a:solidFill>
                <a:latin typeface="Dava Sans" pitchFamily="50" charset="0"/>
              </a:rPr>
              <a:t>Function</a:t>
            </a:r>
            <a:r>
              <a:rPr lang="en-US" sz="1400" dirty="0">
                <a:solidFill>
                  <a:schemeClr val="bg1"/>
                </a:solidFill>
                <a:latin typeface="Dava Sans" pitchFamily="50" charset="0"/>
              </a:rPr>
              <a:t> declarations are fully hoisted</a:t>
            </a:r>
          </a:p>
        </p:txBody>
      </p:sp>
    </p:spTree>
    <p:extLst>
      <p:ext uri="{BB962C8B-B14F-4D97-AF65-F5344CB8AC3E}">
        <p14:creationId xmlns:p14="http://schemas.microsoft.com/office/powerpoint/2010/main" val="1813057401"/>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Graphic spid="29"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7D150C-0419-97CC-A368-DFF9CEDC298B}"/>
              </a:ext>
            </a:extLst>
          </p:cNvPr>
          <p:cNvSpPr txBox="1"/>
          <p:nvPr/>
        </p:nvSpPr>
        <p:spPr>
          <a:xfrm>
            <a:off x="304038" y="363974"/>
            <a:ext cx="6094476" cy="369332"/>
          </a:xfrm>
          <a:prstGeom prst="rect">
            <a:avLst/>
          </a:prstGeom>
          <a:noFill/>
        </p:spPr>
        <p:txBody>
          <a:bodyPr wrap="square">
            <a:spAutoFit/>
          </a:bodyPr>
          <a:lstStyle/>
          <a:p>
            <a:r>
              <a:rPr lang="en-US" dirty="0">
                <a:solidFill>
                  <a:schemeClr val="bg1"/>
                </a:solidFill>
                <a:latin typeface="Dava Sans" pitchFamily="50" charset="0"/>
              </a:rPr>
              <a:t>🧪 Example with var</a:t>
            </a:r>
          </a:p>
        </p:txBody>
      </p:sp>
      <p:pic>
        <p:nvPicPr>
          <p:cNvPr id="5" name="Picture 4">
            <a:extLst>
              <a:ext uri="{FF2B5EF4-FFF2-40B4-BE49-F238E27FC236}">
                <a16:creationId xmlns:a16="http://schemas.microsoft.com/office/drawing/2014/main" id="{D6B42B87-DCD3-BADF-ADA3-CE4EDAA053E7}"/>
              </a:ext>
            </a:extLst>
          </p:cNvPr>
          <p:cNvPicPr>
            <a:picLocks noChangeAspect="1"/>
          </p:cNvPicPr>
          <p:nvPr/>
        </p:nvPicPr>
        <p:blipFill>
          <a:blip r:embed="rId2"/>
          <a:stretch>
            <a:fillRect/>
          </a:stretch>
        </p:blipFill>
        <p:spPr>
          <a:xfrm>
            <a:off x="500633" y="1022223"/>
            <a:ext cx="4638295" cy="1826981"/>
          </a:xfrm>
          <a:prstGeom prst="rect">
            <a:avLst/>
          </a:prstGeom>
        </p:spPr>
      </p:pic>
      <p:sp>
        <p:nvSpPr>
          <p:cNvPr id="7" name="TextBox 6">
            <a:extLst>
              <a:ext uri="{FF2B5EF4-FFF2-40B4-BE49-F238E27FC236}">
                <a16:creationId xmlns:a16="http://schemas.microsoft.com/office/drawing/2014/main" id="{8E13EE3C-98A9-A6C1-B688-0E7C5865AEEE}"/>
              </a:ext>
            </a:extLst>
          </p:cNvPr>
          <p:cNvSpPr txBox="1"/>
          <p:nvPr/>
        </p:nvSpPr>
        <p:spPr>
          <a:xfrm>
            <a:off x="5019907" y="363974"/>
            <a:ext cx="6663690" cy="369332"/>
          </a:xfrm>
          <a:prstGeom prst="rect">
            <a:avLst/>
          </a:prstGeom>
          <a:noFill/>
        </p:spPr>
        <p:txBody>
          <a:bodyPr wrap="square">
            <a:spAutoFit/>
          </a:bodyPr>
          <a:lstStyle/>
          <a:p>
            <a:r>
              <a:rPr lang="en-US" dirty="0">
                <a:solidFill>
                  <a:schemeClr val="bg1"/>
                </a:solidFill>
                <a:latin typeface="Dava Sans" pitchFamily="50" charset="0"/>
              </a:rPr>
              <a:t>❗ Because this is how JavaScript interprets it internally:</a:t>
            </a:r>
          </a:p>
        </p:txBody>
      </p:sp>
      <p:pic>
        <p:nvPicPr>
          <p:cNvPr id="9" name="Picture 8">
            <a:extLst>
              <a:ext uri="{FF2B5EF4-FFF2-40B4-BE49-F238E27FC236}">
                <a16:creationId xmlns:a16="http://schemas.microsoft.com/office/drawing/2014/main" id="{1A6A77B9-E60A-D840-C42D-2E75596559D8}"/>
              </a:ext>
            </a:extLst>
          </p:cNvPr>
          <p:cNvPicPr>
            <a:picLocks noChangeAspect="1"/>
          </p:cNvPicPr>
          <p:nvPr/>
        </p:nvPicPr>
        <p:blipFill>
          <a:blip r:embed="rId3"/>
          <a:stretch>
            <a:fillRect/>
          </a:stretch>
        </p:blipFill>
        <p:spPr>
          <a:xfrm>
            <a:off x="5447239" y="808436"/>
            <a:ext cx="6072605" cy="2567677"/>
          </a:xfrm>
          <a:prstGeom prst="rect">
            <a:avLst/>
          </a:prstGeom>
        </p:spPr>
      </p:pic>
      <p:sp>
        <p:nvSpPr>
          <p:cNvPr id="11" name="TextBox 10">
            <a:extLst>
              <a:ext uri="{FF2B5EF4-FFF2-40B4-BE49-F238E27FC236}">
                <a16:creationId xmlns:a16="http://schemas.microsoft.com/office/drawing/2014/main" id="{16E50810-48DB-E6A7-E46E-B9F142013787}"/>
              </a:ext>
            </a:extLst>
          </p:cNvPr>
          <p:cNvSpPr txBox="1"/>
          <p:nvPr/>
        </p:nvSpPr>
        <p:spPr>
          <a:xfrm>
            <a:off x="5589121" y="2849204"/>
            <a:ext cx="6094476" cy="646331"/>
          </a:xfrm>
          <a:prstGeom prst="rect">
            <a:avLst/>
          </a:prstGeom>
          <a:noFill/>
        </p:spPr>
        <p:txBody>
          <a:bodyPr wrap="square">
            <a:spAutoFit/>
          </a:bodyPr>
          <a:lstStyle/>
          <a:p>
            <a:r>
              <a:rPr lang="en-US" dirty="0">
                <a:solidFill>
                  <a:schemeClr val="tx2"/>
                </a:solidFill>
                <a:latin typeface="Dava Sans" pitchFamily="50" charset="0"/>
              </a:rPr>
              <a:t>🧠 So: </a:t>
            </a:r>
            <a:r>
              <a:rPr lang="en-US" b="1" dirty="0">
                <a:solidFill>
                  <a:schemeClr val="tx2"/>
                </a:solidFill>
                <a:latin typeface="Dava Sans" pitchFamily="50" charset="0"/>
              </a:rPr>
              <a:t>The declaration is hoisted, but the value assignment is not.</a:t>
            </a:r>
            <a:endParaRPr lang="en-US" dirty="0">
              <a:solidFill>
                <a:schemeClr val="tx2"/>
              </a:solidFill>
              <a:latin typeface="Dava Sans" pitchFamily="50" charset="0"/>
            </a:endParaRPr>
          </a:p>
        </p:txBody>
      </p:sp>
      <p:sp>
        <p:nvSpPr>
          <p:cNvPr id="13" name="TextBox 12">
            <a:extLst>
              <a:ext uri="{FF2B5EF4-FFF2-40B4-BE49-F238E27FC236}">
                <a16:creationId xmlns:a16="http://schemas.microsoft.com/office/drawing/2014/main" id="{EFFA3404-57B1-76CA-D943-11FF61F310E0}"/>
              </a:ext>
            </a:extLst>
          </p:cNvPr>
          <p:cNvSpPr txBox="1"/>
          <p:nvPr/>
        </p:nvSpPr>
        <p:spPr>
          <a:xfrm>
            <a:off x="431590" y="3200717"/>
            <a:ext cx="11175194" cy="1298882"/>
          </a:xfrm>
          <a:prstGeom prst="rect">
            <a:avLst/>
          </a:prstGeom>
          <a:noFill/>
        </p:spPr>
        <p:txBody>
          <a:bodyPr wrap="square">
            <a:spAutoFit/>
          </a:bodyPr>
          <a:lstStyle/>
          <a:p>
            <a:pPr>
              <a:lnSpc>
                <a:spcPct val="150000"/>
              </a:lnSpc>
              <a:buNone/>
            </a:pPr>
            <a:r>
              <a:rPr lang="en-US" b="1" dirty="0">
                <a:solidFill>
                  <a:srgbClr val="FF4230"/>
                </a:solidFill>
                <a:latin typeface="Dava Sans" pitchFamily="50" charset="0"/>
              </a:rPr>
              <a:t>Temporal Dead Zone </a:t>
            </a:r>
            <a:r>
              <a:rPr lang="en-US" b="1" dirty="0">
                <a:solidFill>
                  <a:schemeClr val="bg1"/>
                </a:solidFill>
                <a:latin typeface="Dava Sans" pitchFamily="50" charset="0"/>
              </a:rPr>
              <a:t>(TDZ)</a:t>
            </a:r>
          </a:p>
          <a:p>
            <a:pPr>
              <a:lnSpc>
                <a:spcPct val="150000"/>
              </a:lnSpc>
              <a:buNone/>
            </a:pPr>
            <a:r>
              <a:rPr lang="en-US" dirty="0">
                <a:solidFill>
                  <a:schemeClr val="bg1"/>
                </a:solidFill>
                <a:latin typeface="Dava Sans" pitchFamily="50" charset="0"/>
              </a:rPr>
              <a:t>The </a:t>
            </a:r>
            <a:r>
              <a:rPr lang="en-US" b="1" dirty="0">
                <a:solidFill>
                  <a:srgbClr val="FF4230"/>
                </a:solidFill>
                <a:latin typeface="Dava Sans" pitchFamily="50" charset="0"/>
              </a:rPr>
              <a:t>Temporal Dead Zone</a:t>
            </a:r>
            <a:r>
              <a:rPr lang="en-US" dirty="0">
                <a:solidFill>
                  <a:srgbClr val="FF4230"/>
                </a:solidFill>
                <a:latin typeface="Dava Sans" pitchFamily="50" charset="0"/>
              </a:rPr>
              <a:t> </a:t>
            </a:r>
            <a:r>
              <a:rPr lang="en-US" dirty="0">
                <a:solidFill>
                  <a:schemeClr val="bg1"/>
                </a:solidFill>
                <a:latin typeface="Dava Sans" pitchFamily="50" charset="0"/>
              </a:rPr>
              <a:t>is the period between </a:t>
            </a:r>
            <a:r>
              <a:rPr lang="en-US" b="1" dirty="0">
                <a:solidFill>
                  <a:schemeClr val="bg1"/>
                </a:solidFill>
                <a:latin typeface="Dava Sans" pitchFamily="50" charset="0"/>
              </a:rPr>
              <a:t>hoisting</a:t>
            </a:r>
            <a:r>
              <a:rPr lang="en-US" dirty="0">
                <a:solidFill>
                  <a:schemeClr val="bg1"/>
                </a:solidFill>
                <a:latin typeface="Dava Sans" pitchFamily="50" charset="0"/>
              </a:rPr>
              <a:t> a variable declared with let or const, and its </a:t>
            </a:r>
            <a:r>
              <a:rPr lang="en-US" b="1" dirty="0">
                <a:solidFill>
                  <a:schemeClr val="bg1"/>
                </a:solidFill>
                <a:latin typeface="Dava Sans" pitchFamily="50" charset="0"/>
              </a:rPr>
              <a:t>actual initialization</a:t>
            </a:r>
            <a:r>
              <a:rPr lang="en-US" dirty="0">
                <a:solidFill>
                  <a:schemeClr val="bg1"/>
                </a:solidFill>
                <a:latin typeface="Dava Sans" pitchFamily="50" charset="0"/>
              </a:rPr>
              <a:t>, during which the variable </a:t>
            </a:r>
            <a:r>
              <a:rPr lang="en-US" b="1" dirty="0">
                <a:solidFill>
                  <a:schemeClr val="bg1"/>
                </a:solidFill>
                <a:latin typeface="Dava Sans" pitchFamily="50" charset="0"/>
              </a:rPr>
              <a:t>cannot be accessed</a:t>
            </a:r>
            <a:r>
              <a:rPr lang="en-US" dirty="0">
                <a:solidFill>
                  <a:schemeClr val="bg1"/>
                </a:solidFill>
                <a:latin typeface="Dava Sans" pitchFamily="50" charset="0"/>
              </a:rPr>
              <a:t>.</a:t>
            </a:r>
          </a:p>
        </p:txBody>
      </p:sp>
      <p:pic>
        <p:nvPicPr>
          <p:cNvPr id="15" name="Picture 14">
            <a:extLst>
              <a:ext uri="{FF2B5EF4-FFF2-40B4-BE49-F238E27FC236}">
                <a16:creationId xmlns:a16="http://schemas.microsoft.com/office/drawing/2014/main" id="{5F155200-F17C-586E-B77E-98D387A9C0F1}"/>
              </a:ext>
            </a:extLst>
          </p:cNvPr>
          <p:cNvPicPr>
            <a:picLocks noChangeAspect="1"/>
          </p:cNvPicPr>
          <p:nvPr/>
        </p:nvPicPr>
        <p:blipFill>
          <a:blip r:embed="rId4"/>
          <a:stretch>
            <a:fillRect/>
          </a:stretch>
        </p:blipFill>
        <p:spPr>
          <a:xfrm>
            <a:off x="330409" y="4613210"/>
            <a:ext cx="5116830" cy="2015472"/>
          </a:xfrm>
          <a:prstGeom prst="rect">
            <a:avLst/>
          </a:prstGeom>
        </p:spPr>
      </p:pic>
      <p:sp>
        <p:nvSpPr>
          <p:cNvPr id="19" name="TextBox 18">
            <a:extLst>
              <a:ext uri="{FF2B5EF4-FFF2-40B4-BE49-F238E27FC236}">
                <a16:creationId xmlns:a16="http://schemas.microsoft.com/office/drawing/2014/main" id="{8E110E23-0678-B91C-DFD0-AACD8D6949F9}"/>
              </a:ext>
            </a:extLst>
          </p:cNvPr>
          <p:cNvSpPr txBox="1"/>
          <p:nvPr/>
        </p:nvSpPr>
        <p:spPr>
          <a:xfrm>
            <a:off x="5721394" y="4904577"/>
            <a:ext cx="6339541" cy="130420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chemeClr val="bg1"/>
                </a:solidFill>
                <a:latin typeface="Dava Sans" pitchFamily="50" charset="0"/>
              </a:rPr>
              <a:t>b is hoisted, but it’s in the TDZ.</a:t>
            </a:r>
          </a:p>
          <a:p>
            <a:pPr marL="285750" indent="-285750">
              <a:lnSpc>
                <a:spcPct val="150000"/>
              </a:lnSpc>
              <a:buFont typeface="Arial" panose="020B0604020202020204" pitchFamily="34" charset="0"/>
              <a:buChar char="•"/>
            </a:pPr>
            <a:r>
              <a:rPr lang="en-US" dirty="0">
                <a:solidFill>
                  <a:schemeClr val="bg1"/>
                </a:solidFill>
                <a:latin typeface="Dava Sans" pitchFamily="50" charset="0"/>
              </a:rPr>
              <a:t>You can't access it until the line let b = 10; is executed.</a:t>
            </a:r>
          </a:p>
        </p:txBody>
      </p:sp>
    </p:spTree>
    <p:extLst>
      <p:ext uri="{BB962C8B-B14F-4D97-AF65-F5344CB8AC3E}">
        <p14:creationId xmlns:p14="http://schemas.microsoft.com/office/powerpoint/2010/main" val="2537350249"/>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5E56DC-2419-0EDE-6CD9-1534FDA57759}"/>
              </a:ext>
            </a:extLst>
          </p:cNvPr>
          <p:cNvSpPr txBox="1"/>
          <p:nvPr/>
        </p:nvSpPr>
        <p:spPr>
          <a:xfrm>
            <a:off x="306076" y="132847"/>
            <a:ext cx="7806089" cy="1200329"/>
          </a:xfrm>
          <a:prstGeom prst="rect">
            <a:avLst/>
          </a:prstGeom>
          <a:noFill/>
        </p:spPr>
        <p:txBody>
          <a:bodyPr wrap="square" rtlCol="0">
            <a:spAutoFit/>
          </a:bodyPr>
          <a:lstStyle/>
          <a:p>
            <a:r>
              <a:rPr lang="en-US" sz="3600" b="1" dirty="0">
                <a:solidFill>
                  <a:schemeClr val="bg1"/>
                </a:solidFill>
                <a:latin typeface="Dava Sans" pitchFamily="50" charset="0"/>
              </a:rPr>
              <a:t>Operators</a:t>
            </a:r>
          </a:p>
          <a:p>
            <a:endParaRPr lang="en-US" sz="3600" b="1" dirty="0">
              <a:solidFill>
                <a:schemeClr val="bg1"/>
              </a:solidFill>
              <a:latin typeface="Dava Sans" pitchFamily="50" charset="0"/>
            </a:endParaRPr>
          </a:p>
        </p:txBody>
      </p:sp>
      <p:sp>
        <p:nvSpPr>
          <p:cNvPr id="27" name="TextBox 26">
            <a:extLst>
              <a:ext uri="{FF2B5EF4-FFF2-40B4-BE49-F238E27FC236}">
                <a16:creationId xmlns:a16="http://schemas.microsoft.com/office/drawing/2014/main" id="{56F508B6-1DB5-A1AA-304E-BCBAFF1E1137}"/>
              </a:ext>
            </a:extLst>
          </p:cNvPr>
          <p:cNvSpPr txBox="1"/>
          <p:nvPr/>
        </p:nvSpPr>
        <p:spPr>
          <a:xfrm>
            <a:off x="306076" y="853593"/>
            <a:ext cx="11579847" cy="129266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chemeClr val="bg1"/>
                </a:solidFill>
                <a:latin typeface="Dava Sans" pitchFamily="50" charset="0"/>
              </a:rPr>
              <a:t>JavaScript operators are symbols or keywords used to </a:t>
            </a:r>
            <a:r>
              <a:rPr lang="en-US" dirty="0">
                <a:solidFill>
                  <a:srgbClr val="FF4230"/>
                </a:solidFill>
                <a:latin typeface="Dava Sans" pitchFamily="50" charset="0"/>
              </a:rPr>
              <a:t>perform operations </a:t>
            </a:r>
            <a:r>
              <a:rPr lang="en-US" dirty="0">
                <a:solidFill>
                  <a:schemeClr val="bg1"/>
                </a:solidFill>
                <a:latin typeface="Dava Sans" pitchFamily="50" charset="0"/>
              </a:rPr>
              <a:t>on values or variables.</a:t>
            </a:r>
          </a:p>
          <a:p>
            <a:pPr marL="285750" indent="-285750">
              <a:lnSpc>
                <a:spcPct val="150000"/>
              </a:lnSpc>
              <a:buFont typeface="Arial" panose="020B0604020202020204" pitchFamily="34" charset="0"/>
              <a:buChar char="•"/>
            </a:pPr>
            <a:r>
              <a:rPr lang="en-US" dirty="0">
                <a:solidFill>
                  <a:schemeClr val="bg1"/>
                </a:solidFill>
                <a:latin typeface="Dava Sans" pitchFamily="50" charset="0"/>
                <a:cs typeface="Trebuchet MS"/>
              </a:rPr>
              <a:t>They</a:t>
            </a:r>
            <a:r>
              <a:rPr lang="en-US" spc="240" dirty="0">
                <a:solidFill>
                  <a:schemeClr val="bg1"/>
                </a:solidFill>
                <a:latin typeface="Dava Sans" pitchFamily="50" charset="0"/>
                <a:cs typeface="Trebuchet MS"/>
              </a:rPr>
              <a:t> </a:t>
            </a:r>
            <a:r>
              <a:rPr lang="en-US" dirty="0">
                <a:solidFill>
                  <a:schemeClr val="bg1"/>
                </a:solidFill>
                <a:latin typeface="Dava Sans" pitchFamily="50" charset="0"/>
                <a:cs typeface="Trebuchet MS"/>
              </a:rPr>
              <a:t>are</a:t>
            </a:r>
            <a:r>
              <a:rPr lang="en-US" spc="240" dirty="0">
                <a:solidFill>
                  <a:schemeClr val="bg1"/>
                </a:solidFill>
                <a:latin typeface="Dava Sans" pitchFamily="50" charset="0"/>
                <a:cs typeface="Trebuchet MS"/>
              </a:rPr>
              <a:t> </a:t>
            </a:r>
            <a:r>
              <a:rPr lang="en-US" dirty="0">
                <a:solidFill>
                  <a:schemeClr val="bg1"/>
                </a:solidFill>
                <a:latin typeface="Dava Sans" pitchFamily="50" charset="0"/>
                <a:cs typeface="Trebuchet MS"/>
              </a:rPr>
              <a:t>essential</a:t>
            </a:r>
            <a:r>
              <a:rPr lang="en-US" spc="250" dirty="0">
                <a:solidFill>
                  <a:schemeClr val="bg1"/>
                </a:solidFill>
                <a:latin typeface="Dava Sans" pitchFamily="50" charset="0"/>
                <a:cs typeface="Trebuchet MS"/>
              </a:rPr>
              <a:t> </a:t>
            </a:r>
            <a:r>
              <a:rPr lang="en-US" spc="-25" dirty="0">
                <a:solidFill>
                  <a:schemeClr val="bg1"/>
                </a:solidFill>
                <a:latin typeface="Dava Sans" pitchFamily="50" charset="0"/>
                <a:cs typeface="Trebuchet MS"/>
              </a:rPr>
              <a:t>in </a:t>
            </a:r>
            <a:r>
              <a:rPr lang="en-US" dirty="0">
                <a:solidFill>
                  <a:schemeClr val="bg1"/>
                </a:solidFill>
                <a:latin typeface="Dava Sans" pitchFamily="50" charset="0"/>
                <a:cs typeface="Trebuchet MS"/>
              </a:rPr>
              <a:t>making</a:t>
            </a:r>
            <a:r>
              <a:rPr lang="en-US" spc="-55" dirty="0">
                <a:solidFill>
                  <a:schemeClr val="bg1"/>
                </a:solidFill>
                <a:latin typeface="Dava Sans" pitchFamily="50" charset="0"/>
                <a:cs typeface="Trebuchet MS"/>
              </a:rPr>
              <a:t> </a:t>
            </a:r>
            <a:r>
              <a:rPr lang="en-US" dirty="0">
                <a:solidFill>
                  <a:srgbClr val="FF4230"/>
                </a:solidFill>
                <a:latin typeface="Dava Sans" pitchFamily="50" charset="0"/>
                <a:cs typeface="Trebuchet MS"/>
              </a:rPr>
              <a:t>logical</a:t>
            </a:r>
            <a:r>
              <a:rPr lang="en-US" spc="-40" dirty="0">
                <a:solidFill>
                  <a:srgbClr val="FF4230"/>
                </a:solidFill>
                <a:latin typeface="Dava Sans" pitchFamily="50" charset="0"/>
                <a:cs typeface="Trebuchet MS"/>
              </a:rPr>
              <a:t> </a:t>
            </a:r>
            <a:r>
              <a:rPr lang="en-US" spc="-45" dirty="0">
                <a:solidFill>
                  <a:srgbClr val="FF4230"/>
                </a:solidFill>
                <a:latin typeface="Dava Sans" pitchFamily="50" charset="0"/>
                <a:cs typeface="Trebuchet MS"/>
              </a:rPr>
              <a:t>decisions, </a:t>
            </a:r>
            <a:r>
              <a:rPr lang="en-US" dirty="0">
                <a:solidFill>
                  <a:srgbClr val="FF4230"/>
                </a:solidFill>
                <a:latin typeface="Dava Sans" pitchFamily="50" charset="0"/>
                <a:cs typeface="Trebuchet MS"/>
              </a:rPr>
              <a:t>performing</a:t>
            </a:r>
            <a:r>
              <a:rPr lang="en-US" spc="235" dirty="0">
                <a:solidFill>
                  <a:srgbClr val="FF4230"/>
                </a:solidFill>
                <a:latin typeface="Dava Sans" pitchFamily="50" charset="0"/>
                <a:cs typeface="Trebuchet MS"/>
              </a:rPr>
              <a:t> </a:t>
            </a:r>
            <a:r>
              <a:rPr lang="en-US" spc="-65" dirty="0">
                <a:solidFill>
                  <a:srgbClr val="FF4230"/>
                </a:solidFill>
                <a:latin typeface="Dava Sans" pitchFamily="50" charset="0"/>
                <a:cs typeface="Trebuchet MS"/>
              </a:rPr>
              <a:t>arithmetic, </a:t>
            </a:r>
            <a:r>
              <a:rPr lang="en-US" dirty="0">
                <a:solidFill>
                  <a:srgbClr val="FF4230"/>
                </a:solidFill>
                <a:latin typeface="Dava Sans" pitchFamily="50" charset="0"/>
                <a:cs typeface="Trebuchet MS"/>
              </a:rPr>
              <a:t>and</a:t>
            </a:r>
            <a:r>
              <a:rPr lang="en-US" spc="-65" dirty="0">
                <a:solidFill>
                  <a:srgbClr val="FF4230"/>
                </a:solidFill>
                <a:latin typeface="Dava Sans" pitchFamily="50" charset="0"/>
                <a:cs typeface="Trebuchet MS"/>
              </a:rPr>
              <a:t> </a:t>
            </a:r>
            <a:r>
              <a:rPr lang="en-US" spc="-20" dirty="0">
                <a:solidFill>
                  <a:srgbClr val="FF4230"/>
                </a:solidFill>
                <a:latin typeface="Dava Sans" pitchFamily="50" charset="0"/>
                <a:cs typeface="Trebuchet MS"/>
              </a:rPr>
              <a:t>manipulating</a:t>
            </a:r>
            <a:r>
              <a:rPr lang="en-US" spc="-60" dirty="0">
                <a:solidFill>
                  <a:srgbClr val="FF4230"/>
                </a:solidFill>
                <a:latin typeface="Dava Sans" pitchFamily="50" charset="0"/>
                <a:cs typeface="Trebuchet MS"/>
              </a:rPr>
              <a:t> </a:t>
            </a:r>
            <a:r>
              <a:rPr lang="en-US" spc="-20" dirty="0">
                <a:solidFill>
                  <a:schemeClr val="bg1"/>
                </a:solidFill>
                <a:latin typeface="Dava Sans" pitchFamily="50" charset="0"/>
                <a:cs typeface="Trebuchet MS"/>
              </a:rPr>
              <a:t>data.</a:t>
            </a:r>
            <a:endParaRPr lang="en-US" dirty="0">
              <a:solidFill>
                <a:schemeClr val="bg1"/>
              </a:solidFill>
              <a:latin typeface="Dava Sans" pitchFamily="50" charset="0"/>
            </a:endParaRPr>
          </a:p>
          <a:p>
            <a:endParaRPr lang="en-US" sz="2400" dirty="0">
              <a:solidFill>
                <a:schemeClr val="bg1"/>
              </a:solidFill>
              <a:latin typeface="Dava Sans" pitchFamily="50" charset="0"/>
            </a:endParaRPr>
          </a:p>
        </p:txBody>
      </p:sp>
      <p:sp>
        <p:nvSpPr>
          <p:cNvPr id="29" name="Rectangle 23">
            <a:extLst>
              <a:ext uri="{FF2B5EF4-FFF2-40B4-BE49-F238E27FC236}">
                <a16:creationId xmlns:a16="http://schemas.microsoft.com/office/drawing/2014/main" id="{95BFDA36-FDA9-9EEE-CE5E-44B2B015B9EA}"/>
              </a:ext>
            </a:extLst>
          </p:cNvPr>
          <p:cNvSpPr>
            <a:spLocks noChangeArrowheads="1"/>
          </p:cNvSpPr>
          <p:nvPr/>
        </p:nvSpPr>
        <p:spPr bwMode="auto">
          <a:xfrm>
            <a:off x="306076" y="2192421"/>
            <a:ext cx="3250940"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FF4230"/>
                </a:solidFill>
                <a:effectLst/>
                <a:latin typeface="Dava Sans" pitchFamily="50" charset="0"/>
              </a:rPr>
              <a:t>Arithmetic Operators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Dava Sans" pitchFamily="50" charset="0"/>
              </a:rPr>
              <a:t>Used for math:</a:t>
            </a:r>
          </a:p>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bg1"/>
                </a:solidFill>
                <a:effectLst/>
                <a:latin typeface="Dava Sans" pitchFamily="50" charset="0"/>
              </a:rPr>
              <a:t>+ → Addition</a:t>
            </a:r>
          </a:p>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bg1"/>
                </a:solidFill>
                <a:effectLst/>
                <a:latin typeface="Dava Sans" pitchFamily="50" charset="0"/>
              </a:rPr>
              <a:t>- → Subtraction</a:t>
            </a:r>
          </a:p>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bg1"/>
                </a:solidFill>
                <a:effectLst/>
                <a:latin typeface="Dava Sans" pitchFamily="50" charset="0"/>
              </a:rPr>
              <a:t>* → Multiplication</a:t>
            </a:r>
          </a:p>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bg1"/>
                </a:solidFill>
                <a:effectLst/>
                <a:latin typeface="Dava Sans" pitchFamily="50" charset="0"/>
              </a:rPr>
              <a:t>/ → Division</a:t>
            </a:r>
          </a:p>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bg1"/>
                </a:solidFill>
                <a:effectLst/>
                <a:latin typeface="Dava Sans" pitchFamily="50" charset="0"/>
              </a:rPr>
              <a:t>% → Modulus (remainder)</a:t>
            </a:r>
          </a:p>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bg1"/>
                </a:solidFill>
                <a:effectLst/>
                <a:latin typeface="Dava Sans" pitchFamily="50" charset="0"/>
              </a:rPr>
              <a:t>** → Exponentiation (power)</a:t>
            </a:r>
          </a:p>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bg1"/>
                </a:solidFill>
                <a:effectLst/>
                <a:latin typeface="Dava Sans" pitchFamily="50" charset="0"/>
              </a:rPr>
              <a:t>++ → Increment</a:t>
            </a:r>
          </a:p>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bg1"/>
                </a:solidFill>
                <a:effectLst/>
                <a:latin typeface="Dava Sans" pitchFamily="50" charset="0"/>
              </a:rPr>
              <a:t>-- → Decrement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0" name="Rectangle 24">
            <a:extLst>
              <a:ext uri="{FF2B5EF4-FFF2-40B4-BE49-F238E27FC236}">
                <a16:creationId xmlns:a16="http://schemas.microsoft.com/office/drawing/2014/main" id="{2E09F791-339F-483E-B5BB-E67EED1C5215}"/>
              </a:ext>
            </a:extLst>
          </p:cNvPr>
          <p:cNvSpPr>
            <a:spLocks noChangeArrowheads="1"/>
          </p:cNvSpPr>
          <p:nvPr/>
        </p:nvSpPr>
        <p:spPr bwMode="auto">
          <a:xfrm>
            <a:off x="3266193" y="2192421"/>
            <a:ext cx="310896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FF4230"/>
                </a:solidFill>
                <a:effectLst/>
                <a:latin typeface="Dava Sans" pitchFamily="50" charset="0"/>
              </a:rPr>
              <a:t>Assignment Operators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Dava Sans" pitchFamily="50" charset="0"/>
              </a:rPr>
              <a:t>Used to assign values:</a:t>
            </a:r>
          </a:p>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bg1"/>
                </a:solidFill>
                <a:effectLst/>
                <a:latin typeface="Dava Sans" pitchFamily="50" charset="0"/>
              </a:rPr>
              <a:t>= → assign</a:t>
            </a:r>
          </a:p>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bg1"/>
                </a:solidFill>
                <a:effectLst/>
                <a:latin typeface="Dava Sans" pitchFamily="50" charset="0"/>
              </a:rPr>
              <a:t>+= → add &amp; assign</a:t>
            </a:r>
          </a:p>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bg1"/>
                </a:solidFill>
                <a:effectLst/>
                <a:latin typeface="Dava Sans" pitchFamily="50" charset="0"/>
              </a:rPr>
              <a:t>-= → subtract &amp; assign</a:t>
            </a:r>
          </a:p>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bg1"/>
                </a:solidFill>
                <a:effectLst/>
                <a:latin typeface="Dava Sans" pitchFamily="50" charset="0"/>
              </a:rPr>
              <a:t>*= → multiply &amp; assign</a:t>
            </a:r>
          </a:p>
          <a:p>
            <a:pPr eaLnBrk="0" fontAlgn="base" hangingPunct="0">
              <a:lnSpc>
                <a:spcPct val="150000"/>
              </a:lnSpc>
              <a:spcBef>
                <a:spcPct val="0"/>
              </a:spcBef>
              <a:spcAft>
                <a:spcPct val="0"/>
              </a:spcAft>
            </a:pPr>
            <a:r>
              <a:rPr kumimoji="0" lang="en-US" altLang="en-US" sz="1400" b="0" i="0" u="none" strike="noStrike" cap="none" normalizeH="0" baseline="0" dirty="0">
                <a:ln>
                  <a:noFill/>
                </a:ln>
                <a:solidFill>
                  <a:schemeClr val="bg1"/>
                </a:solidFill>
                <a:effectLst/>
                <a:latin typeface="Dava Sans" pitchFamily="50" charset="0"/>
              </a:rPr>
              <a:t>/= → divide &amp; assign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2" name="Rectangle 25">
            <a:extLst>
              <a:ext uri="{FF2B5EF4-FFF2-40B4-BE49-F238E27FC236}">
                <a16:creationId xmlns:a16="http://schemas.microsoft.com/office/drawing/2014/main" id="{76D3E7CF-5164-8548-C489-A3B1BA584183}"/>
              </a:ext>
            </a:extLst>
          </p:cNvPr>
          <p:cNvSpPr>
            <a:spLocks noChangeArrowheads="1"/>
          </p:cNvSpPr>
          <p:nvPr/>
        </p:nvSpPr>
        <p:spPr bwMode="auto">
          <a:xfrm>
            <a:off x="6252423" y="2192421"/>
            <a:ext cx="2790841" cy="3647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FF4230"/>
                </a:solidFill>
                <a:effectLst/>
                <a:latin typeface="Dava Sans" pitchFamily="50" charset="0"/>
              </a:rPr>
              <a:t>Comparison Operators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Dava Sans" pitchFamily="50" charset="0"/>
              </a:rPr>
              <a:t>Used to compare values (returns true or false):</a:t>
            </a:r>
          </a:p>
          <a:p>
            <a:pPr marL="0" marR="0" lvl="0" indent="0" algn="l" defTabSz="914400" rtl="0" eaLnBrk="0" fontAlgn="base" latinLnBrk="0" hangingPunct="0">
              <a:lnSpc>
                <a:spcPct val="150000"/>
              </a:lnSpc>
              <a:spcBef>
                <a:spcPct val="0"/>
              </a:spcBef>
              <a:spcAft>
                <a:spcPct val="0"/>
              </a:spcAft>
              <a:buClrTx/>
              <a:buSzTx/>
              <a:tabLst/>
            </a:pPr>
            <a:r>
              <a:rPr kumimoji="0" lang="en-US" altLang="en-US" sz="1400" b="0" i="0" u="none" strike="noStrike" cap="none" normalizeH="0" baseline="0" dirty="0">
                <a:ln>
                  <a:noFill/>
                </a:ln>
                <a:solidFill>
                  <a:schemeClr val="bg1"/>
                </a:solidFill>
                <a:effectLst/>
                <a:latin typeface="Dava Sans" pitchFamily="50" charset="0"/>
              </a:rPr>
              <a:t>== → equal (checks only value)</a:t>
            </a:r>
          </a:p>
          <a:p>
            <a:pPr marL="0" marR="0" lvl="0" indent="0" algn="l" defTabSz="914400" rtl="0" eaLnBrk="0" fontAlgn="base" latinLnBrk="0" hangingPunct="0">
              <a:lnSpc>
                <a:spcPct val="150000"/>
              </a:lnSpc>
              <a:spcBef>
                <a:spcPct val="0"/>
              </a:spcBef>
              <a:spcAft>
                <a:spcPct val="0"/>
              </a:spcAft>
              <a:buClrTx/>
              <a:buSzTx/>
              <a:tabLst/>
            </a:pPr>
            <a:r>
              <a:rPr kumimoji="0" lang="en-US" altLang="en-US" sz="1400" b="0" i="0" u="none" strike="noStrike" cap="none" normalizeH="0" baseline="0" dirty="0">
                <a:ln>
                  <a:noFill/>
                </a:ln>
                <a:solidFill>
                  <a:schemeClr val="bg1"/>
                </a:solidFill>
                <a:effectLst/>
                <a:latin typeface="Dava Sans" pitchFamily="50" charset="0"/>
              </a:rPr>
              <a:t>=== → strict equal (checks value + type)</a:t>
            </a:r>
          </a:p>
          <a:p>
            <a:pPr marL="0" marR="0" lvl="0" indent="0" algn="l" defTabSz="914400" rtl="0" eaLnBrk="0" fontAlgn="base" latinLnBrk="0" hangingPunct="0">
              <a:lnSpc>
                <a:spcPct val="150000"/>
              </a:lnSpc>
              <a:spcBef>
                <a:spcPct val="0"/>
              </a:spcBef>
              <a:spcAft>
                <a:spcPct val="0"/>
              </a:spcAft>
              <a:buClrTx/>
              <a:buSzTx/>
              <a:tabLst/>
            </a:pPr>
            <a:r>
              <a:rPr kumimoji="0" lang="en-US" altLang="en-US" sz="1400" b="0" i="0" u="none" strike="noStrike" cap="none" normalizeH="0" baseline="0" dirty="0">
                <a:ln>
                  <a:noFill/>
                </a:ln>
                <a:solidFill>
                  <a:schemeClr val="bg1"/>
                </a:solidFill>
                <a:effectLst/>
                <a:latin typeface="Dava Sans" pitchFamily="50" charset="0"/>
              </a:rPr>
              <a:t>!= → not equal</a:t>
            </a:r>
          </a:p>
          <a:p>
            <a:pPr marL="0" marR="0" lvl="0" indent="0" algn="l" defTabSz="914400" rtl="0" eaLnBrk="0" fontAlgn="base" latinLnBrk="0" hangingPunct="0">
              <a:lnSpc>
                <a:spcPct val="150000"/>
              </a:lnSpc>
              <a:spcBef>
                <a:spcPct val="0"/>
              </a:spcBef>
              <a:spcAft>
                <a:spcPct val="0"/>
              </a:spcAft>
              <a:buClrTx/>
              <a:buSzTx/>
              <a:tabLst/>
            </a:pPr>
            <a:r>
              <a:rPr kumimoji="0" lang="en-US" altLang="en-US" sz="1400" b="0" i="0" u="none" strike="noStrike" cap="none" normalizeH="0" baseline="0" dirty="0">
                <a:ln>
                  <a:noFill/>
                </a:ln>
                <a:solidFill>
                  <a:schemeClr val="bg1"/>
                </a:solidFill>
                <a:effectLst/>
                <a:latin typeface="Dava Sans" pitchFamily="50" charset="0"/>
              </a:rPr>
              <a:t>!== → strict not equal</a:t>
            </a:r>
          </a:p>
          <a:p>
            <a:pPr marL="0" marR="0" lvl="0" indent="0" algn="l" defTabSz="914400" rtl="0" eaLnBrk="0" fontAlgn="base" latinLnBrk="0" hangingPunct="0">
              <a:lnSpc>
                <a:spcPct val="150000"/>
              </a:lnSpc>
              <a:spcBef>
                <a:spcPct val="0"/>
              </a:spcBef>
              <a:spcAft>
                <a:spcPct val="0"/>
              </a:spcAft>
              <a:buClrTx/>
              <a:buSzTx/>
              <a:tabLst/>
            </a:pPr>
            <a:r>
              <a:rPr kumimoji="0" lang="en-US" altLang="en-US" sz="1400" b="0" i="0" u="none" strike="noStrike" cap="none" normalizeH="0" baseline="0" dirty="0">
                <a:ln>
                  <a:noFill/>
                </a:ln>
                <a:solidFill>
                  <a:schemeClr val="bg1"/>
                </a:solidFill>
                <a:effectLst/>
                <a:latin typeface="Dava Sans" pitchFamily="50" charset="0"/>
              </a:rPr>
              <a:t>&gt; , &lt; , &gt;= , &lt;=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3" name="Rectangle 26">
            <a:extLst>
              <a:ext uri="{FF2B5EF4-FFF2-40B4-BE49-F238E27FC236}">
                <a16:creationId xmlns:a16="http://schemas.microsoft.com/office/drawing/2014/main" id="{945A7E0B-22D7-86F8-08A7-8640D8B58F15}"/>
              </a:ext>
            </a:extLst>
          </p:cNvPr>
          <p:cNvSpPr>
            <a:spLocks noChangeArrowheads="1"/>
          </p:cNvSpPr>
          <p:nvPr/>
        </p:nvSpPr>
        <p:spPr bwMode="auto">
          <a:xfrm>
            <a:off x="9387142" y="2192421"/>
            <a:ext cx="2804858"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FF4230"/>
                </a:solidFill>
                <a:effectLst/>
                <a:latin typeface="Dava Sans" pitchFamily="50" charset="0"/>
              </a:rPr>
              <a:t>Logical Operators</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chemeClr val="bg1"/>
                </a:solidFill>
                <a:effectLst/>
                <a:latin typeface="Dava Sans" pitchFamily="50" charset="0"/>
              </a:rPr>
              <a:t>Used for combining conditions:</a:t>
            </a:r>
          </a:p>
          <a:p>
            <a:pPr marL="0" marR="0" lvl="0" indent="0" algn="l" defTabSz="914400" rtl="0" eaLnBrk="0" fontAlgn="base" latinLnBrk="0" hangingPunct="0">
              <a:lnSpc>
                <a:spcPct val="150000"/>
              </a:lnSpc>
              <a:spcBef>
                <a:spcPct val="0"/>
              </a:spcBef>
              <a:spcAft>
                <a:spcPct val="0"/>
              </a:spcAft>
              <a:buClrTx/>
              <a:buSzTx/>
              <a:tabLst/>
            </a:pPr>
            <a:r>
              <a:rPr kumimoji="0" lang="en-US" altLang="en-US" sz="1400" b="0" i="0" u="none" strike="noStrike" cap="none" normalizeH="0" baseline="0" dirty="0">
                <a:ln>
                  <a:noFill/>
                </a:ln>
                <a:solidFill>
                  <a:schemeClr val="bg1"/>
                </a:solidFill>
                <a:effectLst/>
                <a:latin typeface="Dava Sans" pitchFamily="50" charset="0"/>
              </a:rPr>
              <a:t>&amp;&amp; → AND</a:t>
            </a:r>
          </a:p>
          <a:p>
            <a:pPr marL="0" marR="0" lvl="0" indent="0" algn="l" defTabSz="914400" rtl="0" eaLnBrk="0" fontAlgn="base" latinLnBrk="0" hangingPunct="0">
              <a:lnSpc>
                <a:spcPct val="150000"/>
              </a:lnSpc>
              <a:spcBef>
                <a:spcPct val="0"/>
              </a:spcBef>
              <a:spcAft>
                <a:spcPct val="0"/>
              </a:spcAft>
              <a:buClrTx/>
              <a:buSzTx/>
              <a:tabLst/>
            </a:pPr>
            <a:r>
              <a:rPr kumimoji="0" lang="en-US" altLang="en-US" sz="1400" b="0" i="0" u="none" strike="noStrike" cap="none" normalizeH="0" baseline="0" dirty="0">
                <a:ln>
                  <a:noFill/>
                </a:ln>
                <a:solidFill>
                  <a:schemeClr val="bg1"/>
                </a:solidFill>
                <a:effectLst/>
                <a:latin typeface="Dava Sans" pitchFamily="50" charset="0"/>
              </a:rPr>
              <a:t>|| → OR</a:t>
            </a:r>
          </a:p>
          <a:p>
            <a:pPr marL="0" marR="0" lvl="0" indent="0" algn="l" defTabSz="914400" rtl="0" eaLnBrk="0" fontAlgn="base" latinLnBrk="0" hangingPunct="0">
              <a:lnSpc>
                <a:spcPct val="150000"/>
              </a:lnSpc>
              <a:spcBef>
                <a:spcPct val="0"/>
              </a:spcBef>
              <a:spcAft>
                <a:spcPct val="0"/>
              </a:spcAft>
              <a:buClrTx/>
              <a:buSzTx/>
              <a:tabLst/>
            </a:pPr>
            <a:r>
              <a:rPr kumimoji="0" lang="en-US" altLang="en-US" sz="1400" b="0" i="0" u="none" strike="noStrike" cap="none" normalizeH="0" baseline="0" dirty="0">
                <a:ln>
                  <a:noFill/>
                </a:ln>
                <a:solidFill>
                  <a:schemeClr val="bg1"/>
                </a:solidFill>
                <a:effectLst/>
                <a:latin typeface="Dava Sans" pitchFamily="50" charset="0"/>
              </a:rPr>
              <a:t>! → NOT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4" name="Rounded Rectangle">
            <a:extLst>
              <a:ext uri="{FF2B5EF4-FFF2-40B4-BE49-F238E27FC236}">
                <a16:creationId xmlns:a16="http://schemas.microsoft.com/office/drawing/2014/main" id="{467CF081-BB89-29C2-E908-527A6FFE4D4C}"/>
              </a:ext>
            </a:extLst>
          </p:cNvPr>
          <p:cNvSpPr/>
          <p:nvPr/>
        </p:nvSpPr>
        <p:spPr>
          <a:xfrm>
            <a:off x="254260" y="2053922"/>
            <a:ext cx="2685122" cy="3950485"/>
          </a:xfrm>
          <a:prstGeom prst="roundRect">
            <a:avLst>
              <a:gd name="adj" fmla="val 7895"/>
            </a:avLst>
          </a:prstGeom>
          <a:ln w="12700">
            <a:solidFill>
              <a:srgbClr val="FFFFFF">
                <a:alpha val="30000"/>
              </a:srgbClr>
            </a:solidFill>
            <a:miter lim="400000"/>
          </a:ln>
        </p:spPr>
        <p:txBody>
          <a:bodyPr lIns="0" tIns="0" rIns="0" bIns="0" anchor="ctr"/>
          <a:lstStyle/>
          <a:p>
            <a:pPr defTabSz="470262">
              <a:lnSpc>
                <a:spcPct val="70000"/>
              </a:lnSpc>
              <a:spcBef>
                <a:spcPts val="3000"/>
              </a:spcBef>
              <a:defRPr sz="5600" spc="0"/>
            </a:pPr>
            <a:endParaRPr dirty="0"/>
          </a:p>
        </p:txBody>
      </p:sp>
      <p:sp>
        <p:nvSpPr>
          <p:cNvPr id="35" name="Rounded Rectangle">
            <a:extLst>
              <a:ext uri="{FF2B5EF4-FFF2-40B4-BE49-F238E27FC236}">
                <a16:creationId xmlns:a16="http://schemas.microsoft.com/office/drawing/2014/main" id="{1F3B71B9-6555-ADD0-AA87-F10FACB5E75D}"/>
              </a:ext>
            </a:extLst>
          </p:cNvPr>
          <p:cNvSpPr/>
          <p:nvPr/>
        </p:nvSpPr>
        <p:spPr>
          <a:xfrm>
            <a:off x="3214499" y="2053922"/>
            <a:ext cx="2633305" cy="3950485"/>
          </a:xfrm>
          <a:prstGeom prst="roundRect">
            <a:avLst>
              <a:gd name="adj" fmla="val 7895"/>
            </a:avLst>
          </a:prstGeom>
          <a:ln w="12700">
            <a:solidFill>
              <a:srgbClr val="FFFFFF">
                <a:alpha val="30000"/>
              </a:srgbClr>
            </a:solidFill>
            <a:miter lim="400000"/>
          </a:ln>
        </p:spPr>
        <p:txBody>
          <a:bodyPr lIns="0" tIns="0" rIns="0" bIns="0" anchor="ctr"/>
          <a:lstStyle/>
          <a:p>
            <a:pPr defTabSz="470262">
              <a:lnSpc>
                <a:spcPct val="70000"/>
              </a:lnSpc>
              <a:spcBef>
                <a:spcPts val="3000"/>
              </a:spcBef>
              <a:defRPr sz="5600" spc="0"/>
            </a:pPr>
            <a:endParaRPr dirty="0"/>
          </a:p>
        </p:txBody>
      </p:sp>
      <p:sp>
        <p:nvSpPr>
          <p:cNvPr id="36" name="Rounded Rectangle">
            <a:extLst>
              <a:ext uri="{FF2B5EF4-FFF2-40B4-BE49-F238E27FC236}">
                <a16:creationId xmlns:a16="http://schemas.microsoft.com/office/drawing/2014/main" id="{5E60EE1E-E638-E2F6-6CC0-375EDDC974FA}"/>
              </a:ext>
            </a:extLst>
          </p:cNvPr>
          <p:cNvSpPr/>
          <p:nvPr/>
        </p:nvSpPr>
        <p:spPr>
          <a:xfrm>
            <a:off x="6134842" y="2053921"/>
            <a:ext cx="2790841" cy="3950485"/>
          </a:xfrm>
          <a:prstGeom prst="roundRect">
            <a:avLst>
              <a:gd name="adj" fmla="val 7895"/>
            </a:avLst>
          </a:prstGeom>
          <a:ln w="12700">
            <a:solidFill>
              <a:srgbClr val="FFFFFF">
                <a:alpha val="30000"/>
              </a:srgbClr>
            </a:solidFill>
            <a:miter lim="400000"/>
          </a:ln>
        </p:spPr>
        <p:txBody>
          <a:bodyPr lIns="0" tIns="0" rIns="0" bIns="0" anchor="ctr"/>
          <a:lstStyle/>
          <a:p>
            <a:pPr defTabSz="470262">
              <a:lnSpc>
                <a:spcPct val="70000"/>
              </a:lnSpc>
              <a:spcBef>
                <a:spcPts val="3000"/>
              </a:spcBef>
              <a:defRPr sz="5600" spc="0"/>
            </a:pPr>
            <a:endParaRPr dirty="0"/>
          </a:p>
        </p:txBody>
      </p:sp>
      <p:sp>
        <p:nvSpPr>
          <p:cNvPr id="37" name="Rounded Rectangle">
            <a:extLst>
              <a:ext uri="{FF2B5EF4-FFF2-40B4-BE49-F238E27FC236}">
                <a16:creationId xmlns:a16="http://schemas.microsoft.com/office/drawing/2014/main" id="{5D250359-363E-7868-1B8A-B61C61D0C1AC}"/>
              </a:ext>
            </a:extLst>
          </p:cNvPr>
          <p:cNvSpPr/>
          <p:nvPr/>
        </p:nvSpPr>
        <p:spPr>
          <a:xfrm>
            <a:off x="9238601" y="2053921"/>
            <a:ext cx="2790841" cy="3950485"/>
          </a:xfrm>
          <a:prstGeom prst="roundRect">
            <a:avLst>
              <a:gd name="adj" fmla="val 7895"/>
            </a:avLst>
          </a:prstGeom>
          <a:ln w="12700">
            <a:solidFill>
              <a:srgbClr val="FFFFFF">
                <a:alpha val="30000"/>
              </a:srgbClr>
            </a:solidFill>
            <a:miter lim="400000"/>
          </a:ln>
        </p:spPr>
        <p:txBody>
          <a:bodyPr lIns="0" tIns="0" rIns="0" bIns="0" anchor="ctr"/>
          <a:lstStyle/>
          <a:p>
            <a:pPr defTabSz="470262">
              <a:lnSpc>
                <a:spcPct val="70000"/>
              </a:lnSpc>
              <a:spcBef>
                <a:spcPts val="3000"/>
              </a:spcBef>
              <a:defRPr sz="5600" spc="0"/>
            </a:pPr>
            <a:endParaRPr dirty="0"/>
          </a:p>
        </p:txBody>
      </p:sp>
    </p:spTree>
    <p:extLst>
      <p:ext uri="{BB962C8B-B14F-4D97-AF65-F5344CB8AC3E}">
        <p14:creationId xmlns:p14="http://schemas.microsoft.com/office/powerpoint/2010/main" val="2673102402"/>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
                                        </p:tgtEl>
                                        <p:attrNameLst>
                                          <p:attrName>style.visibility</p:attrName>
                                        </p:attrNameLst>
                                      </p:cBhvr>
                                      <p:to>
                                        <p:strVal val="visible"/>
                                      </p:to>
                                    </p:set>
                                    <p:animEffect transition="in" filter="fade">
                                      <p:cBhvr>
                                        <p:cTn id="22" dur="500"/>
                                        <p:tgtEl>
                                          <p:spTgt spid="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fade">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fade">
                                      <p:cBhvr>
                                        <p:cTn id="3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7" grpId="0"/>
      <p:bldP spid="29" grpId="0"/>
      <p:bldP spid="30" grpId="0"/>
      <p:bldP spid="32" grpId="0"/>
      <p:bldP spid="3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1" name="like-96px.png"/>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rcRect/>
          <a:stretch/>
        </p:blipFill>
        <p:spPr>
          <a:xfrm>
            <a:off x="302541" y="925628"/>
            <a:ext cx="609601" cy="609601"/>
          </a:xfrm>
          <a:prstGeom prst="rect">
            <a:avLst/>
          </a:prstGeom>
          <a:ln w="12700">
            <a:miter lim="400000"/>
          </a:ln>
        </p:spPr>
      </p:pic>
      <p:sp>
        <p:nvSpPr>
          <p:cNvPr id="3" name="We make…">
            <a:extLst>
              <a:ext uri="{FF2B5EF4-FFF2-40B4-BE49-F238E27FC236}">
                <a16:creationId xmlns:a16="http://schemas.microsoft.com/office/drawing/2014/main" id="{5E371A2F-C925-1E67-9310-9DB8137079E7}"/>
              </a:ext>
            </a:extLst>
          </p:cNvPr>
          <p:cNvSpPr txBox="1"/>
          <p:nvPr/>
        </p:nvSpPr>
        <p:spPr>
          <a:xfrm>
            <a:off x="1149886" y="1033529"/>
            <a:ext cx="8643338" cy="55399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0" tIns="0" rIns="0" bIns="0">
            <a:spAutoFit/>
          </a:bodyPr>
          <a:lstStyle/>
          <a:p>
            <a:pPr defTabSz="470262">
              <a:lnSpc>
                <a:spcPct val="100000"/>
              </a:lnSpc>
              <a:spcBef>
                <a:spcPts val="0"/>
              </a:spcBef>
              <a:defRPr sz="9600">
                <a:latin typeface="+mj-lt"/>
                <a:ea typeface="+mj-ea"/>
                <a:cs typeface="+mj-cs"/>
                <a:sym typeface="Poppins Medium"/>
              </a:defRPr>
            </a:pPr>
            <a:r>
              <a:rPr lang="en-US" sz="3600" dirty="0">
                <a:latin typeface="Dava Sans" pitchFamily="50" charset="0"/>
              </a:rPr>
              <a:t>console.log(0.1+0.2!==0.3)</a:t>
            </a:r>
            <a:r>
              <a:rPr lang="en-US" sz="3600" dirty="0">
                <a:solidFill>
                  <a:srgbClr val="FF5640"/>
                </a:solidFill>
                <a:latin typeface="Dava Sans" pitchFamily="50" charset="0"/>
              </a:rPr>
              <a:t> ?</a:t>
            </a:r>
            <a:endParaRPr sz="3600" dirty="0">
              <a:solidFill>
                <a:srgbClr val="FF5640"/>
              </a:solidFill>
              <a:latin typeface="Dava Sans" pitchFamily="50" charset="0"/>
            </a:endParaRPr>
          </a:p>
        </p:txBody>
      </p:sp>
      <p:sp>
        <p:nvSpPr>
          <p:cNvPr id="4" name="TextBox 3">
            <a:extLst>
              <a:ext uri="{FF2B5EF4-FFF2-40B4-BE49-F238E27FC236}">
                <a16:creationId xmlns:a16="http://schemas.microsoft.com/office/drawing/2014/main" id="{E955B9C5-AED1-CDBD-9E87-CC1C78B05658}"/>
              </a:ext>
            </a:extLst>
          </p:cNvPr>
          <p:cNvSpPr txBox="1"/>
          <p:nvPr/>
        </p:nvSpPr>
        <p:spPr>
          <a:xfrm>
            <a:off x="8372066" y="1463040"/>
            <a:ext cx="3182112" cy="584775"/>
          </a:xfrm>
          <a:prstGeom prst="rect">
            <a:avLst/>
          </a:prstGeom>
          <a:noFill/>
        </p:spPr>
        <p:txBody>
          <a:bodyPr wrap="square" rtlCol="0">
            <a:spAutoFit/>
          </a:bodyPr>
          <a:lstStyle/>
          <a:p>
            <a:r>
              <a:rPr lang="en-US" sz="3200" b="1" dirty="0">
                <a:solidFill>
                  <a:srgbClr val="FF4230"/>
                </a:solidFill>
              </a:rPr>
              <a:t>True</a:t>
            </a:r>
            <a:r>
              <a:rPr lang="en-US" sz="3200" b="1" dirty="0"/>
              <a:t> / False</a:t>
            </a:r>
          </a:p>
        </p:txBody>
      </p:sp>
      <p:pic>
        <p:nvPicPr>
          <p:cNvPr id="6" name="Picture 5">
            <a:extLst>
              <a:ext uri="{FF2B5EF4-FFF2-40B4-BE49-F238E27FC236}">
                <a16:creationId xmlns:a16="http://schemas.microsoft.com/office/drawing/2014/main" id="{3F744F06-91EF-1F1F-2B45-EFCD9199A8D9}"/>
              </a:ext>
            </a:extLst>
          </p:cNvPr>
          <p:cNvPicPr>
            <a:picLocks noChangeAspect="1"/>
          </p:cNvPicPr>
          <p:nvPr/>
        </p:nvPicPr>
        <p:blipFill>
          <a:blip r:embed="rId5"/>
          <a:stretch>
            <a:fillRect/>
          </a:stretch>
        </p:blipFill>
        <p:spPr>
          <a:xfrm>
            <a:off x="735358" y="1587527"/>
            <a:ext cx="5250914" cy="4619949"/>
          </a:xfrm>
          <a:prstGeom prst="rect">
            <a:avLst/>
          </a:prstGeom>
        </p:spPr>
      </p:pic>
      <p:sp>
        <p:nvSpPr>
          <p:cNvPr id="8" name="TextBox 7">
            <a:extLst>
              <a:ext uri="{FF2B5EF4-FFF2-40B4-BE49-F238E27FC236}">
                <a16:creationId xmlns:a16="http://schemas.microsoft.com/office/drawing/2014/main" id="{74930380-0DBF-E5CD-EB13-51E6091D14B1}"/>
              </a:ext>
            </a:extLst>
          </p:cNvPr>
          <p:cNvSpPr txBox="1"/>
          <p:nvPr/>
        </p:nvSpPr>
        <p:spPr>
          <a:xfrm>
            <a:off x="5717286" y="5884310"/>
            <a:ext cx="6094476" cy="646331"/>
          </a:xfrm>
          <a:prstGeom prst="rect">
            <a:avLst/>
          </a:prstGeom>
          <a:noFill/>
        </p:spPr>
        <p:txBody>
          <a:bodyPr wrap="square">
            <a:spAutoFit/>
          </a:bodyPr>
          <a:lstStyle/>
          <a:p>
            <a:r>
              <a:rPr lang="en-US" dirty="0">
                <a:solidFill>
                  <a:srgbClr val="FF4230"/>
                </a:solidFill>
                <a:hlinkClick r:id="rId6">
                  <a:extLst>
                    <a:ext uri="{A12FA001-AC4F-418D-AE19-62706E023703}">
                      <ahyp:hlinkClr xmlns:ahyp="http://schemas.microsoft.com/office/drawing/2018/hyperlinkcolor" val="tx"/>
                    </a:ext>
                  </a:extLst>
                </a:hlinkClick>
              </a:rPr>
              <a:t>https://gauravkk22.medium.com/why-0-1-0-2-0-3-is-false-in-js-mystery-unsolved-with-solution-4f7db2755f18</a:t>
            </a:r>
            <a:endParaRPr lang="en-US" dirty="0">
              <a:solidFill>
                <a:srgbClr val="FF4230"/>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2472A-EE19-1898-0FA9-C77121C7483F}"/>
            </a:ext>
          </a:extLst>
        </p:cNvPr>
        <p:cNvGrpSpPr/>
        <p:nvPr/>
      </p:nvGrpSpPr>
      <p:grpSpPr>
        <a:xfrm>
          <a:off x="0" y="0"/>
          <a:ext cx="0" cy="0"/>
          <a:chOff x="0" y="0"/>
          <a:chExt cx="0" cy="0"/>
        </a:xfrm>
      </p:grpSpPr>
      <p:sp>
        <p:nvSpPr>
          <p:cNvPr id="253" name="Insert chapter 1 name here">
            <a:extLst>
              <a:ext uri="{FF2B5EF4-FFF2-40B4-BE49-F238E27FC236}">
                <a16:creationId xmlns:a16="http://schemas.microsoft.com/office/drawing/2014/main" id="{0C8A190E-FE5F-AE3D-A7C2-ADFED3CA2334}"/>
              </a:ext>
            </a:extLst>
          </p:cNvPr>
          <p:cNvSpPr txBox="1">
            <a:spLocks noGrp="1"/>
          </p:cNvSpPr>
          <p:nvPr>
            <p:ph type="title"/>
          </p:nvPr>
        </p:nvSpPr>
        <p:spPr>
          <a:xfrm>
            <a:off x="2379609" y="361333"/>
            <a:ext cx="9242202" cy="738663"/>
          </a:xfrm>
          <a:prstGeom prst="rect">
            <a:avLst/>
          </a:prstGeom>
        </p:spPr>
        <p:txBody>
          <a:bodyPr>
            <a:normAutofit/>
          </a:bodyPr>
          <a:lstStyle/>
          <a:p>
            <a:r>
              <a:rPr lang="en-US" dirty="0"/>
              <a:t>Exercise</a:t>
            </a:r>
            <a:endParaRPr dirty="0"/>
          </a:p>
        </p:txBody>
      </p:sp>
      <p:sp>
        <p:nvSpPr>
          <p:cNvPr id="254" name="01">
            <a:extLst>
              <a:ext uri="{FF2B5EF4-FFF2-40B4-BE49-F238E27FC236}">
                <a16:creationId xmlns:a16="http://schemas.microsoft.com/office/drawing/2014/main" id="{0CB19C14-7E26-3AB6-1448-98608FC63CAA}"/>
              </a:ext>
            </a:extLst>
          </p:cNvPr>
          <p:cNvSpPr txBox="1">
            <a:spLocks noGrp="1"/>
          </p:cNvSpPr>
          <p:nvPr>
            <p:ph type="body" sz="quarter" idx="21"/>
          </p:nvPr>
        </p:nvSpPr>
        <p:spPr>
          <a:prstGeom prst="rect">
            <a:avLst/>
          </a:prstGeom>
        </p:spPr>
        <p:txBody>
          <a:bodyPr/>
          <a:lstStyle/>
          <a:p>
            <a:r>
              <a:rPr lang="en-US" dirty="0"/>
              <a:t>*</a:t>
            </a:r>
            <a:endParaRPr dirty="0"/>
          </a:p>
        </p:txBody>
      </p:sp>
      <p:sp>
        <p:nvSpPr>
          <p:cNvPr id="2" name="Slide Number Placeholder 1">
            <a:extLst>
              <a:ext uri="{FF2B5EF4-FFF2-40B4-BE49-F238E27FC236}">
                <a16:creationId xmlns:a16="http://schemas.microsoft.com/office/drawing/2014/main" id="{90D590AF-B059-920D-459C-B7FFB891DEDF}"/>
              </a:ext>
            </a:extLst>
          </p:cNvPr>
          <p:cNvSpPr>
            <a:spLocks noGrp="1"/>
          </p:cNvSpPr>
          <p:nvPr>
            <p:ph type="sldNum" sz="quarter" idx="2"/>
          </p:nvPr>
        </p:nvSpPr>
        <p:spPr/>
        <p:txBody>
          <a:bodyPr/>
          <a:lstStyle/>
          <a:p>
            <a:fld id="{86CB4B4D-7CA3-9044-876B-883B54F8677D}" type="slidenum">
              <a:rPr lang="en-US" smtClean="0"/>
              <a:t>14</a:t>
            </a:fld>
            <a:endParaRPr lang="en-US"/>
          </a:p>
        </p:txBody>
      </p:sp>
      <p:grpSp>
        <p:nvGrpSpPr>
          <p:cNvPr id="11" name="Group 10">
            <a:extLst>
              <a:ext uri="{FF2B5EF4-FFF2-40B4-BE49-F238E27FC236}">
                <a16:creationId xmlns:a16="http://schemas.microsoft.com/office/drawing/2014/main" id="{9F4FE88E-32C6-D26C-E175-A4CCAD38FBBE}"/>
              </a:ext>
            </a:extLst>
          </p:cNvPr>
          <p:cNvGrpSpPr/>
          <p:nvPr/>
        </p:nvGrpSpPr>
        <p:grpSpPr>
          <a:xfrm>
            <a:off x="608722" y="1099996"/>
            <a:ext cx="11187663" cy="2693045"/>
            <a:chOff x="1143042" y="3190589"/>
            <a:chExt cx="22375325" cy="5386090"/>
          </a:xfrm>
        </p:grpSpPr>
        <p:pic>
          <p:nvPicPr>
            <p:cNvPr id="3" name="Graphic 2">
              <a:extLst>
                <a:ext uri="{FF2B5EF4-FFF2-40B4-BE49-F238E27FC236}">
                  <a16:creationId xmlns:a16="http://schemas.microsoft.com/office/drawing/2014/main" id="{A5E1D792-43C8-5B7C-A10A-0C2CE5B96D82}"/>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43042" y="3347455"/>
              <a:ext cx="608759" cy="431204"/>
            </a:xfrm>
            <a:prstGeom prst="rect">
              <a:avLst/>
            </a:prstGeom>
          </p:spPr>
        </p:pic>
        <p:sp>
          <p:nvSpPr>
            <p:cNvPr id="8" name="TextBox 7">
              <a:extLst>
                <a:ext uri="{FF2B5EF4-FFF2-40B4-BE49-F238E27FC236}">
                  <a16:creationId xmlns:a16="http://schemas.microsoft.com/office/drawing/2014/main" id="{5757D365-0D0A-C9B2-93DE-2A8548B9FD3F}"/>
                </a:ext>
              </a:extLst>
            </p:cNvPr>
            <p:cNvSpPr txBox="1"/>
            <p:nvPr/>
          </p:nvSpPr>
          <p:spPr>
            <a:xfrm>
              <a:off x="1886332" y="3190589"/>
              <a:ext cx="21632035" cy="53860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solidFill>
                    <a:srgbClr val="FF5640"/>
                  </a:solidFill>
                  <a:latin typeface="Dava Sans (Body)"/>
                  <a:cs typeface="Cavolini" panose="03000502040302020204" pitchFamily="66" charset="0"/>
                </a:rPr>
                <a:t>Exercise 1</a:t>
              </a:r>
            </a:p>
            <a:p>
              <a:pPr>
                <a:lnSpc>
                  <a:spcPct val="150000"/>
                </a:lnSpc>
              </a:pPr>
              <a:r>
                <a:rPr lang="en-US" sz="1600" b="1" dirty="0">
                  <a:solidFill>
                    <a:schemeClr val="bg1"/>
                  </a:solidFill>
                  <a:latin typeface="Dava Sans" pitchFamily="50" charset="0"/>
                </a:rPr>
                <a:t>💡  </a:t>
              </a:r>
              <a:r>
                <a:rPr lang="en-US" sz="1400" b="1" dirty="0">
                  <a:solidFill>
                    <a:schemeClr val="bg1"/>
                  </a:solidFill>
                  <a:latin typeface="Dava Sans" pitchFamily="50" charset="0"/>
                </a:rPr>
                <a:t>Swap Two Variables Without Using a Third Variable</a:t>
              </a:r>
            </a:p>
            <a:p>
              <a:pPr>
                <a:lnSpc>
                  <a:spcPct val="150000"/>
                </a:lnSpc>
              </a:pPr>
              <a:r>
                <a:rPr lang="en-US" sz="1400" b="1" dirty="0">
                  <a:solidFill>
                    <a:schemeClr val="bg1"/>
                  </a:solidFill>
                  <a:latin typeface="Dava Sans" pitchFamily="50" charset="0"/>
                </a:rPr>
                <a:t>Problem:</a:t>
              </a:r>
              <a:br>
                <a:rPr lang="en-US" sz="1400" dirty="0">
                  <a:solidFill>
                    <a:schemeClr val="bg1"/>
                  </a:solidFill>
                  <a:latin typeface="Dava Sans" pitchFamily="50" charset="0"/>
                </a:rPr>
              </a:br>
              <a:r>
                <a:rPr lang="en-US" sz="1400" dirty="0">
                  <a:solidFill>
                    <a:schemeClr val="bg1"/>
                  </a:solidFill>
                  <a:latin typeface="Dava Sans" pitchFamily="50" charset="0"/>
                </a:rPr>
                <a:t>You have two variables a and b. Swap their values using </a:t>
              </a:r>
              <a:r>
                <a:rPr lang="en-US" sz="1400" b="1" dirty="0">
                  <a:solidFill>
                    <a:schemeClr val="bg1"/>
                  </a:solidFill>
                  <a:latin typeface="Dava Sans" pitchFamily="50" charset="0"/>
                </a:rPr>
                <a:t>only arithmetic operators</a:t>
              </a:r>
              <a:r>
                <a:rPr lang="en-US" sz="1400" dirty="0">
                  <a:solidFill>
                    <a:schemeClr val="bg1"/>
                  </a:solidFill>
                  <a:latin typeface="Dava Sans" pitchFamily="50" charset="0"/>
                </a:rPr>
                <a:t> (no extra variables or data structures).</a:t>
              </a:r>
            </a:p>
            <a:p>
              <a:pPr>
                <a:lnSpc>
                  <a:spcPct val="150000"/>
                </a:lnSpc>
              </a:pPr>
              <a:r>
                <a:rPr lang="en-US" sz="1400" dirty="0">
                  <a:solidFill>
                    <a:schemeClr val="bg1"/>
                  </a:solidFill>
                  <a:latin typeface="Dava Sans" pitchFamily="50" charset="0"/>
                </a:rPr>
                <a:t>🔹 Use only: variables + arithmetic operators</a:t>
              </a:r>
              <a:br>
                <a:rPr lang="en-US" sz="1400" dirty="0">
                  <a:solidFill>
                    <a:schemeClr val="bg1"/>
                  </a:solidFill>
                  <a:latin typeface="Dava Sans" pitchFamily="50" charset="0"/>
                </a:rPr>
              </a:br>
              <a:r>
                <a:rPr lang="en-US" sz="1400" dirty="0">
                  <a:solidFill>
                    <a:schemeClr val="bg1"/>
                  </a:solidFill>
                  <a:latin typeface="Dava Sans" pitchFamily="50" charset="0"/>
                </a:rPr>
                <a:t>🔹 Test with different values of a and b</a:t>
              </a:r>
            </a:p>
            <a:p>
              <a:pPr algn="just"/>
              <a:endParaRPr lang="en-US" sz="2000" dirty="0">
                <a:solidFill>
                  <a:schemeClr val="bg2"/>
                </a:solidFill>
                <a:latin typeface="Dava Sans (Body)"/>
                <a:cs typeface="Cavolini" panose="03000502040302020204" pitchFamily="66" charset="0"/>
              </a:endParaRPr>
            </a:p>
          </p:txBody>
        </p:sp>
      </p:grpSp>
      <p:grpSp>
        <p:nvGrpSpPr>
          <p:cNvPr id="4" name="Group 3">
            <a:extLst>
              <a:ext uri="{FF2B5EF4-FFF2-40B4-BE49-F238E27FC236}">
                <a16:creationId xmlns:a16="http://schemas.microsoft.com/office/drawing/2014/main" id="{C27892B5-F1AF-0D7A-70BA-15AA8AD1C7AE}"/>
              </a:ext>
            </a:extLst>
          </p:cNvPr>
          <p:cNvGrpSpPr/>
          <p:nvPr/>
        </p:nvGrpSpPr>
        <p:grpSpPr>
          <a:xfrm>
            <a:off x="608083" y="3525937"/>
            <a:ext cx="10816018" cy="3281668"/>
            <a:chOff x="1210308" y="3316883"/>
            <a:chExt cx="24757399" cy="6563336"/>
          </a:xfrm>
        </p:grpSpPr>
        <p:pic>
          <p:nvPicPr>
            <p:cNvPr id="5" name="Graphic 4">
              <a:extLst>
                <a:ext uri="{FF2B5EF4-FFF2-40B4-BE49-F238E27FC236}">
                  <a16:creationId xmlns:a16="http://schemas.microsoft.com/office/drawing/2014/main" id="{1C0C6E46-5C48-5998-A714-32E7F79D078E}"/>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10308" y="3370319"/>
              <a:ext cx="608760" cy="431204"/>
            </a:xfrm>
            <a:prstGeom prst="rect">
              <a:avLst/>
            </a:prstGeom>
          </p:spPr>
        </p:pic>
        <p:sp>
          <p:nvSpPr>
            <p:cNvPr id="6" name="TextBox 5">
              <a:extLst>
                <a:ext uri="{FF2B5EF4-FFF2-40B4-BE49-F238E27FC236}">
                  <a16:creationId xmlns:a16="http://schemas.microsoft.com/office/drawing/2014/main" id="{63B57D85-A897-553D-198A-8A923356FAE0}"/>
                </a:ext>
              </a:extLst>
            </p:cNvPr>
            <p:cNvSpPr txBox="1"/>
            <p:nvPr/>
          </p:nvSpPr>
          <p:spPr>
            <a:xfrm>
              <a:off x="1886330" y="3316883"/>
              <a:ext cx="24081377" cy="65633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solidFill>
                    <a:srgbClr val="FF5640"/>
                  </a:solidFill>
                  <a:latin typeface="Dava Sans (Body)"/>
                  <a:cs typeface="Cavolini" panose="03000502040302020204" pitchFamily="66" charset="0"/>
                </a:rPr>
                <a:t>Exercise 2</a:t>
              </a:r>
            </a:p>
            <a:p>
              <a:pPr>
                <a:lnSpc>
                  <a:spcPct val="150000"/>
                </a:lnSpc>
              </a:pPr>
              <a:r>
                <a:rPr lang="en-US" sz="1400" b="1" dirty="0">
                  <a:solidFill>
                    <a:schemeClr val="bg1"/>
                  </a:solidFill>
                  <a:latin typeface="Dava Sans" pitchFamily="50" charset="0"/>
                </a:rPr>
                <a:t>Find the Type of a Variable and Manipulate Accordingly</a:t>
              </a:r>
            </a:p>
            <a:p>
              <a:pPr>
                <a:lnSpc>
                  <a:spcPct val="150000"/>
                </a:lnSpc>
              </a:pPr>
              <a:r>
                <a:rPr lang="en-US" sz="1400" b="1" dirty="0">
                  <a:solidFill>
                    <a:schemeClr val="bg1"/>
                  </a:solidFill>
                  <a:latin typeface="Dava Sans" pitchFamily="50" charset="0"/>
                </a:rPr>
                <a:t>Problem:</a:t>
              </a:r>
              <a:br>
                <a:rPr lang="en-US" sz="1400" dirty="0">
                  <a:solidFill>
                    <a:schemeClr val="bg1"/>
                  </a:solidFill>
                  <a:latin typeface="Dava Sans" pitchFamily="50" charset="0"/>
                </a:rPr>
              </a:br>
              <a:r>
                <a:rPr lang="en-US" sz="1400" dirty="0">
                  <a:solidFill>
                    <a:schemeClr val="bg1"/>
                  </a:solidFill>
                  <a:latin typeface="Dava Sans" pitchFamily="50" charset="0"/>
                </a:rPr>
                <a:t>Create a variable value and assign it a random value (e.g., number, string, </a:t>
              </a:r>
              <a:r>
                <a:rPr lang="en-US" sz="1400" dirty="0" err="1">
                  <a:solidFill>
                    <a:schemeClr val="bg1"/>
                  </a:solidFill>
                  <a:latin typeface="Dava Sans" pitchFamily="50" charset="0"/>
                </a:rPr>
                <a:t>boolean</a:t>
              </a:r>
              <a:r>
                <a:rPr lang="en-US" sz="1400" dirty="0">
                  <a:solidFill>
                    <a:schemeClr val="bg1"/>
                  </a:solidFill>
                  <a:latin typeface="Dava Sans" pitchFamily="50" charset="0"/>
                </a:rPr>
                <a:t>).</a:t>
              </a:r>
              <a:br>
                <a:rPr lang="en-US" sz="1400" dirty="0">
                  <a:solidFill>
                    <a:schemeClr val="bg1"/>
                  </a:solidFill>
                  <a:latin typeface="Dava Sans" pitchFamily="50" charset="0"/>
                </a:rPr>
              </a:br>
              <a:r>
                <a:rPr lang="en-US" sz="1400" dirty="0">
                  <a:solidFill>
                    <a:schemeClr val="bg1"/>
                  </a:solidFill>
                  <a:latin typeface="Dava Sans" pitchFamily="50" charset="0"/>
                </a:rPr>
                <a:t>Now use </a:t>
              </a:r>
              <a:r>
                <a:rPr lang="en-US" sz="1400" dirty="0" err="1">
                  <a:solidFill>
                    <a:schemeClr val="bg1"/>
                  </a:solidFill>
                  <a:latin typeface="Dava Sans" pitchFamily="50" charset="0"/>
                </a:rPr>
                <a:t>typeof</a:t>
              </a:r>
              <a:r>
                <a:rPr lang="en-US" sz="1400" dirty="0">
                  <a:solidFill>
                    <a:schemeClr val="bg1"/>
                  </a:solidFill>
                  <a:latin typeface="Dava Sans" pitchFamily="50" charset="0"/>
                </a:rPr>
                <a:t> and logical/comparison operators to:</a:t>
              </a:r>
            </a:p>
            <a:p>
              <a:pPr>
                <a:lnSpc>
                  <a:spcPct val="150000"/>
                </a:lnSpc>
              </a:pPr>
              <a:r>
                <a:rPr lang="en-US" sz="1400" dirty="0">
                  <a:solidFill>
                    <a:schemeClr val="bg1"/>
                  </a:solidFill>
                  <a:latin typeface="Dava Sans" pitchFamily="50" charset="0"/>
                </a:rPr>
                <a:t>If it's a number, multiply it by 10</a:t>
              </a:r>
            </a:p>
            <a:p>
              <a:pPr>
                <a:lnSpc>
                  <a:spcPct val="150000"/>
                </a:lnSpc>
              </a:pPr>
              <a:r>
                <a:rPr lang="en-US" sz="1400" dirty="0">
                  <a:solidFill>
                    <a:schemeClr val="bg1"/>
                  </a:solidFill>
                  <a:latin typeface="Dava Sans" pitchFamily="50" charset="0"/>
                </a:rPr>
                <a:t>If it's a string, append " JS" to it</a:t>
              </a:r>
            </a:p>
            <a:p>
              <a:pPr>
                <a:lnSpc>
                  <a:spcPct val="150000"/>
                </a:lnSpc>
              </a:pPr>
              <a:r>
                <a:rPr lang="en-US" sz="1400" dirty="0">
                  <a:solidFill>
                    <a:schemeClr val="bg1"/>
                  </a:solidFill>
                  <a:latin typeface="Dava Sans" pitchFamily="50" charset="0"/>
                </a:rPr>
                <a:t>If it's a </a:t>
              </a:r>
              <a:r>
                <a:rPr lang="en-US" sz="1400" dirty="0" err="1">
                  <a:solidFill>
                    <a:schemeClr val="bg1"/>
                  </a:solidFill>
                  <a:latin typeface="Dava Sans" pitchFamily="50" charset="0"/>
                </a:rPr>
                <a:t>boolean</a:t>
              </a:r>
              <a:r>
                <a:rPr lang="en-US" sz="1400" dirty="0">
                  <a:solidFill>
                    <a:schemeClr val="bg1"/>
                  </a:solidFill>
                  <a:latin typeface="Dava Sans" pitchFamily="50" charset="0"/>
                </a:rPr>
                <a:t>, invert it (true becomes false, and vice versa)</a:t>
              </a:r>
            </a:p>
            <a:p>
              <a:pPr>
                <a:lnSpc>
                  <a:spcPct val="150000"/>
                </a:lnSpc>
              </a:pPr>
              <a:r>
                <a:rPr lang="en-US" sz="1400" dirty="0">
                  <a:solidFill>
                    <a:schemeClr val="bg1"/>
                  </a:solidFill>
                  <a:latin typeface="Dava Sans" pitchFamily="50" charset="0"/>
                </a:rPr>
                <a:t>🔹 Only use: variable declaration (let, const), assignment, and operators</a:t>
              </a:r>
              <a:br>
                <a:rPr lang="en-US" sz="1400" dirty="0">
                  <a:solidFill>
                    <a:schemeClr val="bg1"/>
                  </a:solidFill>
                  <a:latin typeface="Dava Sans" pitchFamily="50" charset="0"/>
                </a:rPr>
              </a:br>
              <a:r>
                <a:rPr lang="en-US" sz="1400" dirty="0">
                  <a:solidFill>
                    <a:schemeClr val="bg1"/>
                  </a:solidFill>
                  <a:latin typeface="Dava Sans" pitchFamily="50" charset="0"/>
                </a:rPr>
                <a:t>🔹 No conditionals or loops</a:t>
              </a:r>
              <a:endParaRPr lang="en-US" sz="2000" dirty="0">
                <a:solidFill>
                  <a:srgbClr val="FF5640"/>
                </a:solidFill>
                <a:latin typeface="Dava Sans (Body)"/>
                <a:cs typeface="Cavolini" panose="03000502040302020204" pitchFamily="66" charset="0"/>
              </a:endParaRPr>
            </a:p>
          </p:txBody>
        </p:sp>
      </p:grpSp>
    </p:spTree>
    <p:extLst>
      <p:ext uri="{BB962C8B-B14F-4D97-AF65-F5344CB8AC3E}">
        <p14:creationId xmlns:p14="http://schemas.microsoft.com/office/powerpoint/2010/main" val="632245118"/>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EA698B-C92B-C77E-0FDB-1D9623002E58}"/>
              </a:ext>
            </a:extLst>
          </p:cNvPr>
          <p:cNvSpPr txBox="1"/>
          <p:nvPr/>
        </p:nvSpPr>
        <p:spPr>
          <a:xfrm>
            <a:off x="306076" y="132847"/>
            <a:ext cx="7806089" cy="1200329"/>
          </a:xfrm>
          <a:prstGeom prst="rect">
            <a:avLst/>
          </a:prstGeom>
          <a:noFill/>
        </p:spPr>
        <p:txBody>
          <a:bodyPr wrap="square" rtlCol="0">
            <a:spAutoFit/>
          </a:bodyPr>
          <a:lstStyle/>
          <a:p>
            <a:r>
              <a:rPr lang="en-US" sz="3600" b="1" dirty="0">
                <a:solidFill>
                  <a:srgbClr val="FF4230"/>
                </a:solidFill>
                <a:latin typeface="Dava Sans" pitchFamily="50" charset="0"/>
              </a:rPr>
              <a:t>Conditional</a:t>
            </a:r>
            <a:r>
              <a:rPr lang="en-US" sz="3600" b="1" dirty="0">
                <a:solidFill>
                  <a:schemeClr val="bg1"/>
                </a:solidFill>
                <a:latin typeface="Dava Sans" pitchFamily="50" charset="0"/>
              </a:rPr>
              <a:t> Statements</a:t>
            </a:r>
          </a:p>
          <a:p>
            <a:endParaRPr lang="en-US" sz="3600" b="1" dirty="0">
              <a:solidFill>
                <a:schemeClr val="bg1"/>
              </a:solidFill>
              <a:latin typeface="Dava Sans" pitchFamily="50" charset="0"/>
            </a:endParaRPr>
          </a:p>
        </p:txBody>
      </p:sp>
      <p:sp>
        <p:nvSpPr>
          <p:cNvPr id="4" name="TextBox 3">
            <a:extLst>
              <a:ext uri="{FF2B5EF4-FFF2-40B4-BE49-F238E27FC236}">
                <a16:creationId xmlns:a16="http://schemas.microsoft.com/office/drawing/2014/main" id="{B10437FC-03DC-7DAC-9705-A5BAF1434B9E}"/>
              </a:ext>
            </a:extLst>
          </p:cNvPr>
          <p:cNvSpPr txBox="1"/>
          <p:nvPr/>
        </p:nvSpPr>
        <p:spPr>
          <a:xfrm>
            <a:off x="306076" y="1010010"/>
            <a:ext cx="11956028" cy="707886"/>
          </a:xfrm>
          <a:prstGeom prst="rect">
            <a:avLst/>
          </a:prstGeom>
          <a:noFill/>
        </p:spPr>
        <p:txBody>
          <a:bodyPr wrap="square">
            <a:spAutoFit/>
          </a:bodyPr>
          <a:lstStyle/>
          <a:p>
            <a:r>
              <a:rPr lang="en-US" sz="2000" dirty="0">
                <a:solidFill>
                  <a:schemeClr val="bg1"/>
                </a:solidFill>
                <a:latin typeface="Dava Sans" pitchFamily="50" charset="0"/>
              </a:rPr>
              <a:t>Conditional statements allow a program to make </a:t>
            </a:r>
            <a:r>
              <a:rPr lang="en-US" sz="2000" b="1" dirty="0">
                <a:solidFill>
                  <a:srgbClr val="FF4230"/>
                </a:solidFill>
                <a:latin typeface="Dava Sans" pitchFamily="50" charset="0"/>
              </a:rPr>
              <a:t>decisions</a:t>
            </a:r>
            <a:r>
              <a:rPr lang="en-US" sz="2000" dirty="0">
                <a:solidFill>
                  <a:schemeClr val="bg1"/>
                </a:solidFill>
                <a:latin typeface="Dava Sans" pitchFamily="50" charset="0"/>
              </a:rPr>
              <a:t> and run different code based on conditions.</a:t>
            </a:r>
          </a:p>
        </p:txBody>
      </p:sp>
      <p:graphicFrame>
        <p:nvGraphicFramePr>
          <p:cNvPr id="3" name="object 15">
            <a:extLst>
              <a:ext uri="{FF2B5EF4-FFF2-40B4-BE49-F238E27FC236}">
                <a16:creationId xmlns:a16="http://schemas.microsoft.com/office/drawing/2014/main" id="{BAFCC88D-D7A6-AFB4-A52C-ED8E2495CD01}"/>
              </a:ext>
            </a:extLst>
          </p:cNvPr>
          <p:cNvGraphicFramePr>
            <a:graphicFrameLocks noGrp="1"/>
          </p:cNvGraphicFramePr>
          <p:nvPr>
            <p:extLst>
              <p:ext uri="{D42A27DB-BD31-4B8C-83A1-F6EECF244321}">
                <p14:modId xmlns:p14="http://schemas.microsoft.com/office/powerpoint/2010/main" val="760578525"/>
              </p:ext>
            </p:extLst>
          </p:nvPr>
        </p:nvGraphicFramePr>
        <p:xfrm>
          <a:off x="1885101" y="1995175"/>
          <a:ext cx="8557347" cy="4250167"/>
        </p:xfrm>
        <a:graphic>
          <a:graphicData uri="http://schemas.openxmlformats.org/drawingml/2006/table">
            <a:tbl>
              <a:tblPr firstRow="1" bandRow="1">
                <a:tableStyleId>{72833802-FEF1-4C79-8D5D-14CF1EAF98D9}</a:tableStyleId>
              </a:tblPr>
              <a:tblGrid>
                <a:gridCol w="1756290">
                  <a:extLst>
                    <a:ext uri="{9D8B030D-6E8A-4147-A177-3AD203B41FA5}">
                      <a16:colId xmlns:a16="http://schemas.microsoft.com/office/drawing/2014/main" val="20000"/>
                    </a:ext>
                  </a:extLst>
                </a:gridCol>
                <a:gridCol w="6801057">
                  <a:extLst>
                    <a:ext uri="{9D8B030D-6E8A-4147-A177-3AD203B41FA5}">
                      <a16:colId xmlns:a16="http://schemas.microsoft.com/office/drawing/2014/main" val="20001"/>
                    </a:ext>
                  </a:extLst>
                </a:gridCol>
              </a:tblGrid>
              <a:tr h="43478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50000"/>
                        </a:lnSpc>
                        <a:spcBef>
                          <a:spcPts val="370"/>
                        </a:spcBef>
                      </a:pPr>
                      <a:r>
                        <a:rPr sz="1600" b="1" spc="0" dirty="0">
                          <a:solidFill>
                            <a:srgbClr val="FFFFFF"/>
                          </a:solidFill>
                          <a:latin typeface="Dava Sans" pitchFamily="50" charset="0"/>
                        </a:rPr>
                        <a:t>Statements</a:t>
                      </a:r>
                      <a:endParaRPr sz="1600" spc="0" dirty="0">
                        <a:latin typeface="Dava Sans" pitchFamily="50" charset="0"/>
                        <a:cs typeface="Trebuchet MS"/>
                      </a:endParaRPr>
                    </a:p>
                  </a:txBody>
                  <a:tcPr marL="0" marR="0" marT="46990" marB="0"/>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270" algn="ctr">
                        <a:lnSpc>
                          <a:spcPct val="150000"/>
                        </a:lnSpc>
                        <a:spcBef>
                          <a:spcPts val="370"/>
                        </a:spcBef>
                      </a:pPr>
                      <a:r>
                        <a:rPr sz="1600" b="1" spc="0" dirty="0">
                          <a:solidFill>
                            <a:srgbClr val="FFFFFF"/>
                          </a:solidFill>
                          <a:latin typeface="Dava Sans" pitchFamily="50" charset="0"/>
                        </a:rPr>
                        <a:t>Description</a:t>
                      </a:r>
                      <a:endParaRPr sz="1600" spc="0" dirty="0">
                        <a:latin typeface="Dava Sans" pitchFamily="50" charset="0"/>
                        <a:cs typeface="Trebuchet MS"/>
                      </a:endParaRPr>
                    </a:p>
                  </a:txBody>
                  <a:tcPr marL="0" marR="0" marT="46990" marB="0"/>
                </a:tc>
                <a:extLst>
                  <a:ext uri="{0D108BD9-81ED-4DB2-BD59-A6C34878D82A}">
                    <a16:rowId xmlns:a16="http://schemas.microsoft.com/office/drawing/2014/main" val="10000"/>
                  </a:ext>
                </a:extLst>
              </a:tr>
              <a:tr h="454330">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635" algn="ctr">
                        <a:lnSpc>
                          <a:spcPct val="150000"/>
                        </a:lnSpc>
                        <a:spcBef>
                          <a:spcPts val="365"/>
                        </a:spcBef>
                      </a:pPr>
                      <a:r>
                        <a:rPr sz="1600" b="1" spc="0" dirty="0">
                          <a:solidFill>
                            <a:schemeClr val="bg1"/>
                          </a:solidFill>
                          <a:latin typeface="Dava Sans" pitchFamily="50" charset="0"/>
                        </a:rPr>
                        <a:t>if</a:t>
                      </a:r>
                      <a:endParaRPr sz="1600" b="1" spc="0" dirty="0">
                        <a:solidFill>
                          <a:schemeClr val="bg1"/>
                        </a:solidFill>
                        <a:latin typeface="Dava Sans" pitchFamily="50" charset="0"/>
                        <a:cs typeface="Trebuchet MS"/>
                      </a:endParaRPr>
                    </a:p>
                  </a:txBody>
                  <a:tcPr marL="0" marR="0" marT="46355" marB="0"/>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50000"/>
                        </a:lnSpc>
                        <a:spcBef>
                          <a:spcPts val="365"/>
                        </a:spcBef>
                      </a:pPr>
                      <a:r>
                        <a:rPr sz="1600" spc="0" dirty="0">
                          <a:solidFill>
                            <a:schemeClr val="bg1"/>
                          </a:solidFill>
                          <a:latin typeface="Dava Sans" pitchFamily="50" charset="0"/>
                        </a:rPr>
                        <a:t>executes a block of code if a specified condition is true.</a:t>
                      </a:r>
                      <a:endParaRPr sz="1600" spc="0">
                        <a:solidFill>
                          <a:schemeClr val="bg1"/>
                        </a:solidFill>
                        <a:latin typeface="Dava Sans" pitchFamily="50" charset="0"/>
                        <a:cs typeface="Trebuchet MS"/>
                      </a:endParaRPr>
                    </a:p>
                  </a:txBody>
                  <a:tcPr marL="0" marR="0" marT="46355" marB="0"/>
                </a:tc>
                <a:extLst>
                  <a:ext uri="{0D108BD9-81ED-4DB2-BD59-A6C34878D82A}">
                    <a16:rowId xmlns:a16="http://schemas.microsoft.com/office/drawing/2014/main" val="10001"/>
                  </a:ext>
                </a:extLst>
              </a:tr>
              <a:tr h="766985">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270" algn="ctr">
                        <a:lnSpc>
                          <a:spcPct val="150000"/>
                        </a:lnSpc>
                        <a:spcBef>
                          <a:spcPts val="1320"/>
                        </a:spcBef>
                      </a:pPr>
                      <a:r>
                        <a:rPr sz="1600" b="1" spc="0" dirty="0">
                          <a:solidFill>
                            <a:schemeClr val="bg1"/>
                          </a:solidFill>
                          <a:latin typeface="Dava Sans" pitchFamily="50" charset="0"/>
                        </a:rPr>
                        <a:t>if...else</a:t>
                      </a:r>
                      <a:endParaRPr sz="1600" b="1" spc="0" dirty="0">
                        <a:solidFill>
                          <a:schemeClr val="bg1"/>
                        </a:solidFill>
                        <a:latin typeface="Dava Sans" pitchFamily="50" charset="0"/>
                        <a:cs typeface="Trebuchet MS"/>
                      </a:endParaRPr>
                    </a:p>
                  </a:txBody>
                  <a:tcPr marL="0" marR="0" marT="167640" marB="0"/>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577215" marR="184150" indent="-387350" algn="ctr">
                        <a:lnSpc>
                          <a:spcPct val="150000"/>
                        </a:lnSpc>
                        <a:spcBef>
                          <a:spcPts val="360"/>
                        </a:spcBef>
                      </a:pPr>
                      <a:r>
                        <a:rPr sz="1600" spc="0" dirty="0">
                          <a:solidFill>
                            <a:schemeClr val="bg1"/>
                          </a:solidFill>
                          <a:latin typeface="Dava Sans" pitchFamily="50" charset="0"/>
                        </a:rPr>
                        <a:t>executes one block of code if the condition is true, and another block of code if the condition is false.</a:t>
                      </a:r>
                      <a:endParaRPr sz="1600" spc="0" dirty="0">
                        <a:solidFill>
                          <a:schemeClr val="bg1"/>
                        </a:solidFill>
                        <a:latin typeface="Dava Sans" pitchFamily="50" charset="0"/>
                        <a:cs typeface="Trebuchet MS"/>
                      </a:endParaRPr>
                    </a:p>
                  </a:txBody>
                  <a:tcPr marL="0" marR="0" marB="0"/>
                </a:tc>
                <a:extLst>
                  <a:ext uri="{0D108BD9-81ED-4DB2-BD59-A6C34878D82A}">
                    <a16:rowId xmlns:a16="http://schemas.microsoft.com/office/drawing/2014/main" val="10002"/>
                  </a:ext>
                </a:extLst>
              </a:tr>
              <a:tr h="107882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50000"/>
                        </a:lnSpc>
                        <a:spcBef>
                          <a:spcPts val="445"/>
                        </a:spcBef>
                      </a:pPr>
                      <a:endParaRPr sz="1600" spc="0" dirty="0">
                        <a:solidFill>
                          <a:schemeClr val="bg1"/>
                        </a:solidFill>
                        <a:latin typeface="Dava Sans" pitchFamily="50" charset="0"/>
                      </a:endParaRPr>
                    </a:p>
                    <a:p>
                      <a:pPr algn="ctr">
                        <a:lnSpc>
                          <a:spcPct val="150000"/>
                        </a:lnSpc>
                      </a:pPr>
                      <a:r>
                        <a:rPr sz="1600" b="1" spc="0" dirty="0">
                          <a:solidFill>
                            <a:schemeClr val="bg1"/>
                          </a:solidFill>
                          <a:latin typeface="Dava Sans" pitchFamily="50" charset="0"/>
                        </a:rPr>
                        <a:t>if...elseif...else</a:t>
                      </a:r>
                      <a:endParaRPr sz="1600" b="1" spc="0" dirty="0">
                        <a:solidFill>
                          <a:schemeClr val="bg1"/>
                        </a:solidFill>
                        <a:latin typeface="Dava Sans" pitchFamily="50" charset="0"/>
                        <a:cs typeface="Trebuchet MS"/>
                      </a:endParaRPr>
                    </a:p>
                  </a:txBody>
                  <a:tcPr marL="0" marR="0" marT="56515" marB="0"/>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93980" marR="86995" algn="ctr">
                        <a:lnSpc>
                          <a:spcPct val="150000"/>
                        </a:lnSpc>
                        <a:spcBef>
                          <a:spcPts val="360"/>
                        </a:spcBef>
                      </a:pPr>
                      <a:r>
                        <a:rPr sz="1600" spc="0" dirty="0">
                          <a:solidFill>
                            <a:schemeClr val="bg1"/>
                          </a:solidFill>
                          <a:latin typeface="Dava Sans" pitchFamily="50" charset="0"/>
                        </a:rPr>
                        <a:t>It executes the first block of code for which the condition is true. If none of the conditions are true, it executes the else block.</a:t>
                      </a:r>
                      <a:endParaRPr sz="1600" spc="0" dirty="0">
                        <a:solidFill>
                          <a:schemeClr val="bg1"/>
                        </a:solidFill>
                        <a:latin typeface="Dava Sans" pitchFamily="50" charset="0"/>
                        <a:cs typeface="Trebuchet MS"/>
                      </a:endParaRPr>
                    </a:p>
                  </a:txBody>
                  <a:tcPr marL="0" marR="0" marB="0"/>
                </a:tc>
                <a:extLst>
                  <a:ext uri="{0D108BD9-81ED-4DB2-BD59-A6C34878D82A}">
                    <a16:rowId xmlns:a16="http://schemas.microsoft.com/office/drawing/2014/main" val="10003"/>
                  </a:ext>
                </a:extLst>
              </a:tr>
              <a:tr h="1078828">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nSpc>
                          <a:spcPct val="150000"/>
                        </a:lnSpc>
                        <a:spcBef>
                          <a:spcPts val="445"/>
                        </a:spcBef>
                      </a:pPr>
                      <a:endParaRPr sz="1600" spc="0" dirty="0">
                        <a:solidFill>
                          <a:schemeClr val="bg1"/>
                        </a:solidFill>
                        <a:latin typeface="Dava Sans" pitchFamily="50" charset="0"/>
                      </a:endParaRPr>
                    </a:p>
                    <a:p>
                      <a:pPr algn="ctr">
                        <a:lnSpc>
                          <a:spcPct val="150000"/>
                        </a:lnSpc>
                      </a:pPr>
                      <a:r>
                        <a:rPr lang="en-US" sz="1600" b="1" spc="0" dirty="0">
                          <a:solidFill>
                            <a:schemeClr val="bg1"/>
                          </a:solidFill>
                          <a:latin typeface="Dava Sans" pitchFamily="50" charset="0"/>
                        </a:rPr>
                        <a:t>S</a:t>
                      </a:r>
                      <a:r>
                        <a:rPr sz="1600" b="1" spc="0" dirty="0">
                          <a:solidFill>
                            <a:schemeClr val="bg1"/>
                          </a:solidFill>
                          <a:latin typeface="Dava Sans" pitchFamily="50" charset="0"/>
                        </a:rPr>
                        <a:t>witch</a:t>
                      </a:r>
                      <a:endParaRPr sz="1600" b="1" spc="0" dirty="0">
                        <a:solidFill>
                          <a:schemeClr val="bg1"/>
                        </a:solidFill>
                        <a:latin typeface="Dava Sans" pitchFamily="50" charset="0"/>
                        <a:cs typeface="Trebuchet MS"/>
                      </a:endParaRPr>
                    </a:p>
                  </a:txBody>
                  <a:tcPr marL="0" marR="0" marT="56515" marB="0"/>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marL="141605" marR="137160" indent="1905" algn="ctr">
                        <a:lnSpc>
                          <a:spcPct val="150000"/>
                        </a:lnSpc>
                        <a:spcBef>
                          <a:spcPts val="365"/>
                        </a:spcBef>
                      </a:pPr>
                      <a:r>
                        <a:rPr sz="1600" spc="0" dirty="0">
                          <a:solidFill>
                            <a:schemeClr val="bg1"/>
                          </a:solidFill>
                          <a:latin typeface="Dava Sans" pitchFamily="50" charset="0"/>
                        </a:rPr>
                        <a:t>Perform different actions based on different conditions. It's often used when you have many conditions to check and want to avoid multiple if checks.</a:t>
                      </a:r>
                      <a:endParaRPr sz="1600" spc="0" dirty="0">
                        <a:solidFill>
                          <a:schemeClr val="bg1"/>
                        </a:solidFill>
                        <a:latin typeface="Dava Sans" pitchFamily="50" charset="0"/>
                        <a:cs typeface="Trebuchet MS"/>
                      </a:endParaRPr>
                    </a:p>
                  </a:txBody>
                  <a:tcPr marL="0" marR="0" marT="46355" marB="0"/>
                </a:tc>
                <a:extLst>
                  <a:ext uri="{0D108BD9-81ED-4DB2-BD59-A6C34878D82A}">
                    <a16:rowId xmlns:a16="http://schemas.microsoft.com/office/drawing/2014/main" val="10004"/>
                  </a:ext>
                </a:extLst>
              </a:tr>
              <a:tr h="402081">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50000"/>
                        </a:lnSpc>
                        <a:spcBef>
                          <a:spcPts val="434"/>
                        </a:spcBef>
                      </a:pPr>
                      <a:r>
                        <a:rPr sz="1600" b="1" spc="0" dirty="0">
                          <a:solidFill>
                            <a:schemeClr val="bg1"/>
                          </a:solidFill>
                          <a:latin typeface="Dava Sans" pitchFamily="50" charset="0"/>
                        </a:rPr>
                        <a:t>Ternary</a:t>
                      </a:r>
                      <a:endParaRPr sz="1600" b="1" spc="0" dirty="0">
                        <a:solidFill>
                          <a:schemeClr val="bg1"/>
                        </a:solidFill>
                        <a:latin typeface="Dava Sans" pitchFamily="50" charset="0"/>
                        <a:cs typeface="Trebuchet MS"/>
                      </a:endParaRPr>
                    </a:p>
                  </a:txBody>
                  <a:tcPr marL="0" marR="0" marT="55244" marB="0"/>
                </a:tc>
                <a:tc>
                  <a:txBody>
                    <a:bodyPr/>
                    <a:lstStyle>
                      <a:lvl1pPr marL="0" algn="l" defTabSz="914400" rtl="0" eaLnBrk="1" latinLnBrk="0" hangingPunct="1">
                        <a:defRPr sz="1800" kern="1200">
                          <a:solidFill>
                            <a:schemeClr val="tx1"/>
                          </a:solidFill>
                          <a:latin typeface="Calibri"/>
                        </a:defRPr>
                      </a:lvl1pPr>
                      <a:lvl2pPr marL="457200" algn="l" defTabSz="914400" rtl="0" eaLnBrk="1" latinLnBrk="0" hangingPunct="1">
                        <a:defRPr sz="1800" kern="1200">
                          <a:solidFill>
                            <a:schemeClr val="tx1"/>
                          </a:solidFill>
                          <a:latin typeface="Calibri"/>
                        </a:defRPr>
                      </a:lvl2pPr>
                      <a:lvl3pPr marL="914400" algn="l" defTabSz="914400" rtl="0" eaLnBrk="1" latinLnBrk="0" hangingPunct="1">
                        <a:defRPr sz="1800" kern="1200">
                          <a:solidFill>
                            <a:schemeClr val="tx1"/>
                          </a:solidFill>
                          <a:latin typeface="Calibri"/>
                        </a:defRPr>
                      </a:lvl3pPr>
                      <a:lvl4pPr marL="1371600" algn="l" defTabSz="914400" rtl="0" eaLnBrk="1" latinLnBrk="0" hangingPunct="1">
                        <a:defRPr sz="1800" kern="1200">
                          <a:solidFill>
                            <a:schemeClr val="tx1"/>
                          </a:solidFill>
                          <a:latin typeface="Calibri"/>
                        </a:defRPr>
                      </a:lvl4pPr>
                      <a:lvl5pPr marL="1828800" algn="l" defTabSz="914400" rtl="0" eaLnBrk="1" latinLnBrk="0" hangingPunct="1">
                        <a:defRPr sz="1800" kern="1200">
                          <a:solidFill>
                            <a:schemeClr val="tx1"/>
                          </a:solidFill>
                          <a:latin typeface="Calibri"/>
                        </a:defRPr>
                      </a:lvl5pPr>
                      <a:lvl6pPr marL="2286000" algn="l" defTabSz="914400" rtl="0" eaLnBrk="1" latinLnBrk="0" hangingPunct="1">
                        <a:defRPr sz="1800" kern="1200">
                          <a:solidFill>
                            <a:schemeClr val="tx1"/>
                          </a:solidFill>
                          <a:latin typeface="Calibri"/>
                        </a:defRPr>
                      </a:lvl6pPr>
                      <a:lvl7pPr marL="2743200" algn="l" defTabSz="914400" rtl="0" eaLnBrk="1" latinLnBrk="0" hangingPunct="1">
                        <a:defRPr sz="1800" kern="1200">
                          <a:solidFill>
                            <a:schemeClr val="tx1"/>
                          </a:solidFill>
                          <a:latin typeface="Calibri"/>
                        </a:defRPr>
                      </a:lvl7pPr>
                      <a:lvl8pPr marL="3200400" algn="l" defTabSz="914400" rtl="0" eaLnBrk="1" latinLnBrk="0" hangingPunct="1">
                        <a:defRPr sz="1800" kern="1200">
                          <a:solidFill>
                            <a:schemeClr val="tx1"/>
                          </a:solidFill>
                          <a:latin typeface="Calibri"/>
                        </a:defRPr>
                      </a:lvl8pPr>
                      <a:lvl9pPr marL="3657600" algn="l" defTabSz="914400" rtl="0" eaLnBrk="1" latinLnBrk="0" hangingPunct="1">
                        <a:defRPr sz="1800" kern="1200">
                          <a:solidFill>
                            <a:schemeClr val="tx1"/>
                          </a:solidFill>
                          <a:latin typeface="Calibri"/>
                        </a:defRPr>
                      </a:lvl9pPr>
                    </a:lstStyle>
                    <a:p>
                      <a:pPr algn="ctr">
                        <a:lnSpc>
                          <a:spcPct val="150000"/>
                        </a:lnSpc>
                        <a:spcBef>
                          <a:spcPts val="370"/>
                        </a:spcBef>
                      </a:pPr>
                      <a:r>
                        <a:rPr sz="1600" spc="0" dirty="0">
                          <a:solidFill>
                            <a:schemeClr val="bg1"/>
                          </a:solidFill>
                          <a:latin typeface="Dava Sans" pitchFamily="50" charset="0"/>
                        </a:rPr>
                        <a:t>if-else (shortcut)</a:t>
                      </a:r>
                      <a:endParaRPr sz="1600" spc="0" dirty="0">
                        <a:solidFill>
                          <a:schemeClr val="bg1"/>
                        </a:solidFill>
                        <a:latin typeface="Dava Sans" pitchFamily="50" charset="0"/>
                        <a:cs typeface="Trebuchet MS"/>
                      </a:endParaRPr>
                    </a:p>
                  </a:txBody>
                  <a:tcPr marL="0" marR="0" marT="4699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54341120"/>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EE74A0-EF73-1F1F-B4FF-619038F8E278}"/>
              </a:ext>
            </a:extLst>
          </p:cNvPr>
          <p:cNvSpPr txBox="1"/>
          <p:nvPr/>
        </p:nvSpPr>
        <p:spPr>
          <a:xfrm>
            <a:off x="189549" y="121194"/>
            <a:ext cx="7806089" cy="1200329"/>
          </a:xfrm>
          <a:prstGeom prst="rect">
            <a:avLst/>
          </a:prstGeom>
          <a:noFill/>
        </p:spPr>
        <p:txBody>
          <a:bodyPr wrap="square" rtlCol="0">
            <a:spAutoFit/>
          </a:bodyPr>
          <a:lstStyle/>
          <a:p>
            <a:r>
              <a:rPr lang="en-US" sz="3600" b="1" dirty="0">
                <a:solidFill>
                  <a:schemeClr val="bg1"/>
                </a:solidFill>
                <a:latin typeface="Dava Sans" pitchFamily="50" charset="0"/>
              </a:rPr>
              <a:t>Loops </a:t>
            </a:r>
          </a:p>
          <a:p>
            <a:endParaRPr lang="en-US" sz="3600" b="1" dirty="0">
              <a:solidFill>
                <a:schemeClr val="bg1"/>
              </a:solidFill>
              <a:latin typeface="Dava Sans" pitchFamily="50" charset="0"/>
            </a:endParaRPr>
          </a:p>
        </p:txBody>
      </p:sp>
      <p:sp>
        <p:nvSpPr>
          <p:cNvPr id="4" name="TextBox 3">
            <a:extLst>
              <a:ext uri="{FF2B5EF4-FFF2-40B4-BE49-F238E27FC236}">
                <a16:creationId xmlns:a16="http://schemas.microsoft.com/office/drawing/2014/main" id="{55FB881C-91A6-9608-6CF7-4075DB93EC62}"/>
              </a:ext>
            </a:extLst>
          </p:cNvPr>
          <p:cNvSpPr txBox="1"/>
          <p:nvPr/>
        </p:nvSpPr>
        <p:spPr>
          <a:xfrm>
            <a:off x="306076" y="1027852"/>
            <a:ext cx="12276068" cy="369332"/>
          </a:xfrm>
          <a:prstGeom prst="rect">
            <a:avLst/>
          </a:prstGeom>
          <a:noFill/>
        </p:spPr>
        <p:txBody>
          <a:bodyPr wrap="square">
            <a:spAutoFit/>
          </a:bodyPr>
          <a:lstStyle/>
          <a:p>
            <a:r>
              <a:rPr lang="en-US" dirty="0">
                <a:solidFill>
                  <a:schemeClr val="bg1"/>
                </a:solidFill>
                <a:latin typeface="Dava Sans" pitchFamily="50" charset="0"/>
              </a:rPr>
              <a:t>Loops let you </a:t>
            </a:r>
            <a:r>
              <a:rPr lang="en-US" b="1" dirty="0">
                <a:solidFill>
                  <a:srgbClr val="FF4230"/>
                </a:solidFill>
                <a:latin typeface="Dava Sans" pitchFamily="50" charset="0"/>
              </a:rPr>
              <a:t>repeat</a:t>
            </a:r>
            <a:r>
              <a:rPr lang="en-US" dirty="0">
                <a:solidFill>
                  <a:schemeClr val="bg1"/>
                </a:solidFill>
                <a:latin typeface="Dava Sans" pitchFamily="50" charset="0"/>
              </a:rPr>
              <a:t> a block of code multiple times without writing it again </a:t>
            </a:r>
            <a:r>
              <a:rPr lang="en-US" dirty="0"/>
              <a:t>🌀</a:t>
            </a:r>
            <a:r>
              <a:rPr lang="en-US" dirty="0">
                <a:solidFill>
                  <a:schemeClr val="bg1"/>
                </a:solidFill>
                <a:latin typeface="Dava Sans" pitchFamily="50" charset="0"/>
              </a:rPr>
              <a:t> </a:t>
            </a:r>
            <a:r>
              <a:rPr lang="en-US" dirty="0">
                <a:solidFill>
                  <a:schemeClr val="bg1"/>
                </a:solidFill>
              </a:rPr>
              <a:t>.</a:t>
            </a:r>
          </a:p>
        </p:txBody>
      </p:sp>
      <p:sp>
        <p:nvSpPr>
          <p:cNvPr id="8" name="Rounded Rectangle">
            <a:extLst>
              <a:ext uri="{FF2B5EF4-FFF2-40B4-BE49-F238E27FC236}">
                <a16:creationId xmlns:a16="http://schemas.microsoft.com/office/drawing/2014/main" id="{51760120-7395-8797-E363-C4D506EC2B74}"/>
              </a:ext>
            </a:extLst>
          </p:cNvPr>
          <p:cNvSpPr/>
          <p:nvPr/>
        </p:nvSpPr>
        <p:spPr>
          <a:xfrm>
            <a:off x="306076" y="1438907"/>
            <a:ext cx="3655567" cy="5222238"/>
          </a:xfrm>
          <a:prstGeom prst="roundRect">
            <a:avLst>
              <a:gd name="adj" fmla="val 5357"/>
            </a:avLst>
          </a:prstGeom>
          <a:solidFill>
            <a:srgbClr val="192B37"/>
          </a:solidFill>
          <a:ln w="12700">
            <a:solidFill>
              <a:srgbClr val="FFFFFF">
                <a:alpha val="30000"/>
              </a:srgbClr>
            </a:solidFill>
            <a:miter lim="400000"/>
          </a:ln>
        </p:spPr>
        <p:txBody>
          <a:bodyPr lIns="0" tIns="0" rIns="0" bIns="0" anchor="ctr"/>
          <a:lstStyle/>
          <a:p>
            <a:pPr defTabSz="235131">
              <a:lnSpc>
                <a:spcPct val="150000"/>
              </a:lnSpc>
              <a:spcBef>
                <a:spcPts val="1500"/>
              </a:spcBef>
              <a:defRPr sz="5600" spc="0"/>
            </a:pPr>
            <a:r>
              <a:rPr lang="en-US" sz="1600" dirty="0">
                <a:solidFill>
                  <a:schemeClr val="bg1"/>
                </a:solidFill>
                <a:latin typeface="Dava Sans" pitchFamily="50" charset="0"/>
              </a:rPr>
              <a:t>A </a:t>
            </a:r>
            <a:r>
              <a:rPr lang="en-US" sz="1600" b="1" dirty="0">
                <a:solidFill>
                  <a:schemeClr val="bg1"/>
                </a:solidFill>
                <a:latin typeface="Dava Sans" pitchFamily="50" charset="0"/>
              </a:rPr>
              <a:t>for loop</a:t>
            </a:r>
            <a:r>
              <a:rPr lang="en-US" sz="1600" dirty="0">
                <a:solidFill>
                  <a:schemeClr val="bg1"/>
                </a:solidFill>
                <a:latin typeface="Dava Sans" pitchFamily="50" charset="0"/>
              </a:rPr>
              <a:t> repeats a block of code a specific number of times by using three parts—</a:t>
            </a:r>
            <a:r>
              <a:rPr lang="en-US" sz="1600" b="1" dirty="0">
                <a:solidFill>
                  <a:schemeClr val="bg1"/>
                </a:solidFill>
                <a:latin typeface="Dava Sans" pitchFamily="50" charset="0"/>
              </a:rPr>
              <a:t>initialization</a:t>
            </a:r>
            <a:r>
              <a:rPr lang="en-US" sz="1600" dirty="0">
                <a:solidFill>
                  <a:schemeClr val="bg1"/>
                </a:solidFill>
                <a:latin typeface="Dava Sans" pitchFamily="50" charset="0"/>
              </a:rPr>
              <a:t>, </a:t>
            </a:r>
            <a:r>
              <a:rPr lang="en-US" sz="1600" b="1" dirty="0">
                <a:solidFill>
                  <a:schemeClr val="bg1"/>
                </a:solidFill>
                <a:latin typeface="Dava Sans" pitchFamily="50" charset="0"/>
              </a:rPr>
              <a:t>condition</a:t>
            </a:r>
            <a:r>
              <a:rPr lang="en-US" sz="1600" dirty="0">
                <a:solidFill>
                  <a:schemeClr val="bg1"/>
                </a:solidFill>
                <a:latin typeface="Dava Sans" pitchFamily="50" charset="0"/>
              </a:rPr>
              <a:t>, and </a:t>
            </a:r>
            <a:r>
              <a:rPr lang="en-US" sz="1600" b="1" dirty="0">
                <a:solidFill>
                  <a:schemeClr val="bg1"/>
                </a:solidFill>
                <a:latin typeface="Dava Sans" pitchFamily="50" charset="0"/>
              </a:rPr>
              <a:t>update</a:t>
            </a:r>
            <a:r>
              <a:rPr lang="en-US" sz="1600" dirty="0">
                <a:solidFill>
                  <a:schemeClr val="bg1"/>
                </a:solidFill>
                <a:latin typeface="Dava Sans" pitchFamily="50" charset="0"/>
              </a:rPr>
              <a:t>—that control the start, stop, and step of the loop.</a:t>
            </a:r>
            <a:endParaRPr sz="1600" dirty="0">
              <a:solidFill>
                <a:schemeClr val="bg1"/>
              </a:solidFill>
              <a:latin typeface="Dava Sans" pitchFamily="50" charset="0"/>
            </a:endParaRPr>
          </a:p>
        </p:txBody>
      </p:sp>
      <p:sp>
        <p:nvSpPr>
          <p:cNvPr id="9" name="Rounded Rectangle">
            <a:extLst>
              <a:ext uri="{FF2B5EF4-FFF2-40B4-BE49-F238E27FC236}">
                <a16:creationId xmlns:a16="http://schemas.microsoft.com/office/drawing/2014/main" id="{1D53DA6B-397F-D37C-C859-07954D157698}"/>
              </a:ext>
            </a:extLst>
          </p:cNvPr>
          <p:cNvSpPr/>
          <p:nvPr/>
        </p:nvSpPr>
        <p:spPr>
          <a:xfrm>
            <a:off x="4338038" y="1443388"/>
            <a:ext cx="3657600" cy="5225143"/>
          </a:xfrm>
          <a:prstGeom prst="roundRect">
            <a:avLst>
              <a:gd name="adj" fmla="val 5357"/>
            </a:avLst>
          </a:prstGeom>
          <a:solidFill>
            <a:srgbClr val="FF5640"/>
          </a:solidFill>
          <a:ln w="12700">
            <a:noFill/>
            <a:miter lim="400000"/>
          </a:ln>
        </p:spPr>
        <p:txBody>
          <a:bodyPr lIns="0" tIns="0" rIns="0" bIns="0" anchor="ctr"/>
          <a:lstStyle/>
          <a:p>
            <a:pPr defTabSz="235131">
              <a:lnSpc>
                <a:spcPct val="150000"/>
              </a:lnSpc>
              <a:spcBef>
                <a:spcPts val="1500"/>
              </a:spcBef>
              <a:defRPr sz="5600" spc="0"/>
            </a:pPr>
            <a:r>
              <a:rPr lang="en-US" sz="1600" dirty="0">
                <a:solidFill>
                  <a:schemeClr val="bg1"/>
                </a:solidFill>
                <a:latin typeface="Dava Sans" pitchFamily="50" charset="0"/>
              </a:rPr>
              <a:t>A while loop repeats a block of code as long as its condition is true. It checks the condition before each run, so it may run zero or more times.</a:t>
            </a:r>
            <a:endParaRPr sz="1600" dirty="0">
              <a:solidFill>
                <a:schemeClr val="bg1"/>
              </a:solidFill>
              <a:latin typeface="Dava Sans" pitchFamily="50" charset="0"/>
            </a:endParaRPr>
          </a:p>
        </p:txBody>
      </p:sp>
      <p:sp>
        <p:nvSpPr>
          <p:cNvPr id="10" name="Rounded Rectangle">
            <a:extLst>
              <a:ext uri="{FF2B5EF4-FFF2-40B4-BE49-F238E27FC236}">
                <a16:creationId xmlns:a16="http://schemas.microsoft.com/office/drawing/2014/main" id="{3FF35279-2930-E3EB-DD10-3EBD65F5F27C}"/>
              </a:ext>
            </a:extLst>
          </p:cNvPr>
          <p:cNvSpPr/>
          <p:nvPr/>
        </p:nvSpPr>
        <p:spPr>
          <a:xfrm>
            <a:off x="8234341" y="1437638"/>
            <a:ext cx="3655567" cy="5222238"/>
          </a:xfrm>
          <a:prstGeom prst="roundRect">
            <a:avLst>
              <a:gd name="adj" fmla="val 5357"/>
            </a:avLst>
          </a:prstGeom>
          <a:solidFill>
            <a:srgbClr val="5E6A73"/>
          </a:solidFill>
          <a:ln w="12700">
            <a:noFill/>
            <a:miter lim="400000"/>
          </a:ln>
        </p:spPr>
        <p:txBody>
          <a:bodyPr lIns="0" tIns="0" rIns="0" bIns="0" anchor="ctr"/>
          <a:lstStyle/>
          <a:p>
            <a:pPr defTabSz="235131">
              <a:lnSpc>
                <a:spcPct val="150000"/>
              </a:lnSpc>
              <a:spcBef>
                <a:spcPts val="1500"/>
              </a:spcBef>
              <a:defRPr sz="5600" spc="0"/>
            </a:pPr>
            <a:r>
              <a:rPr lang="en-US" sz="1600" dirty="0">
                <a:solidFill>
                  <a:schemeClr val="bg1"/>
                </a:solidFill>
                <a:latin typeface="Dava Sans" pitchFamily="50" charset="0"/>
              </a:rPr>
              <a:t>A </a:t>
            </a:r>
            <a:r>
              <a:rPr lang="en-US" sz="1600" b="1" dirty="0">
                <a:solidFill>
                  <a:schemeClr val="bg1"/>
                </a:solidFill>
                <a:latin typeface="Dava Sans" pitchFamily="50" charset="0"/>
              </a:rPr>
              <a:t>do…while</a:t>
            </a:r>
            <a:r>
              <a:rPr lang="en-US" sz="1600" dirty="0">
                <a:solidFill>
                  <a:schemeClr val="bg1"/>
                </a:solidFill>
                <a:latin typeface="Dava Sans" pitchFamily="50" charset="0"/>
              </a:rPr>
              <a:t> loop runs its block </a:t>
            </a:r>
            <a:r>
              <a:rPr lang="en-US" sz="1600" b="1" dirty="0">
                <a:solidFill>
                  <a:schemeClr val="bg1"/>
                </a:solidFill>
                <a:latin typeface="Dava Sans" pitchFamily="50" charset="0"/>
              </a:rPr>
              <a:t>at least once</a:t>
            </a:r>
            <a:r>
              <a:rPr lang="en-US" sz="1600" dirty="0">
                <a:solidFill>
                  <a:schemeClr val="bg1"/>
                </a:solidFill>
                <a:latin typeface="Dava Sans" pitchFamily="50" charset="0"/>
              </a:rPr>
              <a:t>, then </a:t>
            </a:r>
            <a:r>
              <a:rPr lang="en-US" sz="1600" b="1" dirty="0">
                <a:solidFill>
                  <a:schemeClr val="bg1"/>
                </a:solidFill>
                <a:latin typeface="Dava Sans" pitchFamily="50" charset="0"/>
              </a:rPr>
              <a:t>repeats while the condition is true</a:t>
            </a:r>
            <a:r>
              <a:rPr lang="en-US" sz="1600" dirty="0">
                <a:solidFill>
                  <a:schemeClr val="bg1"/>
                </a:solidFill>
                <a:latin typeface="Dava Sans" pitchFamily="50" charset="0"/>
              </a:rPr>
              <a:t>. The condition is checked </a:t>
            </a:r>
            <a:r>
              <a:rPr lang="en-US" sz="1600" b="1" dirty="0">
                <a:solidFill>
                  <a:schemeClr val="bg1"/>
                </a:solidFill>
                <a:latin typeface="Dava Sans" pitchFamily="50" charset="0"/>
              </a:rPr>
              <a:t>after</a:t>
            </a:r>
            <a:r>
              <a:rPr lang="en-US" sz="1600" dirty="0">
                <a:solidFill>
                  <a:schemeClr val="bg1"/>
                </a:solidFill>
                <a:latin typeface="Dava Sans" pitchFamily="50" charset="0"/>
              </a:rPr>
              <a:t> the body</a:t>
            </a:r>
            <a:r>
              <a:rPr lang="en-US" sz="900" dirty="0">
                <a:solidFill>
                  <a:schemeClr val="bg1"/>
                </a:solidFill>
              </a:rPr>
              <a:t>.</a:t>
            </a:r>
            <a:endParaRPr sz="2800" dirty="0">
              <a:solidFill>
                <a:schemeClr val="bg1"/>
              </a:solidFill>
            </a:endParaRPr>
          </a:p>
        </p:txBody>
      </p:sp>
      <p:pic>
        <p:nvPicPr>
          <p:cNvPr id="12" name="Picture 11">
            <a:extLst>
              <a:ext uri="{FF2B5EF4-FFF2-40B4-BE49-F238E27FC236}">
                <a16:creationId xmlns:a16="http://schemas.microsoft.com/office/drawing/2014/main" id="{FE856B95-D8D0-6320-B81F-C95E284290BA}"/>
              </a:ext>
            </a:extLst>
          </p:cNvPr>
          <p:cNvPicPr>
            <a:picLocks noChangeAspect="1"/>
          </p:cNvPicPr>
          <p:nvPr/>
        </p:nvPicPr>
        <p:blipFill>
          <a:blip r:embed="rId2"/>
          <a:stretch>
            <a:fillRect/>
          </a:stretch>
        </p:blipFill>
        <p:spPr>
          <a:xfrm>
            <a:off x="548640" y="5137613"/>
            <a:ext cx="3027284" cy="1406147"/>
          </a:xfrm>
          <a:prstGeom prst="rect">
            <a:avLst/>
          </a:prstGeom>
        </p:spPr>
      </p:pic>
      <p:sp>
        <p:nvSpPr>
          <p:cNvPr id="13" name="TextBox 12">
            <a:extLst>
              <a:ext uri="{FF2B5EF4-FFF2-40B4-BE49-F238E27FC236}">
                <a16:creationId xmlns:a16="http://schemas.microsoft.com/office/drawing/2014/main" id="{7FDE9F99-9ABB-90C7-DCDC-0CD676F161D8}"/>
              </a:ext>
            </a:extLst>
          </p:cNvPr>
          <p:cNvSpPr txBox="1"/>
          <p:nvPr/>
        </p:nvSpPr>
        <p:spPr>
          <a:xfrm>
            <a:off x="1408796" y="2011453"/>
            <a:ext cx="2084832" cy="584775"/>
          </a:xfrm>
          <a:prstGeom prst="rect">
            <a:avLst/>
          </a:prstGeom>
          <a:noFill/>
        </p:spPr>
        <p:txBody>
          <a:bodyPr wrap="square" rtlCol="0">
            <a:spAutoFit/>
          </a:bodyPr>
          <a:lstStyle/>
          <a:p>
            <a:r>
              <a:rPr lang="en-US" sz="3200" b="1" dirty="0">
                <a:solidFill>
                  <a:schemeClr val="bg1"/>
                </a:solidFill>
                <a:latin typeface="Dava Sans" pitchFamily="50" charset="0"/>
              </a:rPr>
              <a:t>For</a:t>
            </a:r>
          </a:p>
        </p:txBody>
      </p:sp>
      <p:pic>
        <p:nvPicPr>
          <p:cNvPr id="15" name="Picture 14">
            <a:extLst>
              <a:ext uri="{FF2B5EF4-FFF2-40B4-BE49-F238E27FC236}">
                <a16:creationId xmlns:a16="http://schemas.microsoft.com/office/drawing/2014/main" id="{5C0C8FE1-84B7-F344-871A-FEB58ADDD229}"/>
              </a:ext>
            </a:extLst>
          </p:cNvPr>
          <p:cNvPicPr>
            <a:picLocks noChangeAspect="1"/>
          </p:cNvPicPr>
          <p:nvPr/>
        </p:nvPicPr>
        <p:blipFill>
          <a:blip r:embed="rId3"/>
          <a:stretch>
            <a:fillRect/>
          </a:stretch>
        </p:blipFill>
        <p:spPr>
          <a:xfrm>
            <a:off x="4820539" y="4966985"/>
            <a:ext cx="2692598" cy="1642577"/>
          </a:xfrm>
          <a:prstGeom prst="rect">
            <a:avLst/>
          </a:prstGeom>
        </p:spPr>
      </p:pic>
      <p:sp>
        <p:nvSpPr>
          <p:cNvPr id="16" name="TextBox 15">
            <a:extLst>
              <a:ext uri="{FF2B5EF4-FFF2-40B4-BE49-F238E27FC236}">
                <a16:creationId xmlns:a16="http://schemas.microsoft.com/office/drawing/2014/main" id="{4EB3015C-82B5-7B0D-5619-2693AE7F9B7B}"/>
              </a:ext>
            </a:extLst>
          </p:cNvPr>
          <p:cNvSpPr txBox="1"/>
          <p:nvPr/>
        </p:nvSpPr>
        <p:spPr>
          <a:xfrm>
            <a:off x="5454681" y="2011454"/>
            <a:ext cx="1956816" cy="584775"/>
          </a:xfrm>
          <a:prstGeom prst="rect">
            <a:avLst/>
          </a:prstGeom>
          <a:noFill/>
        </p:spPr>
        <p:txBody>
          <a:bodyPr wrap="square" rtlCol="0">
            <a:spAutoFit/>
          </a:bodyPr>
          <a:lstStyle/>
          <a:p>
            <a:r>
              <a:rPr lang="en-US" sz="3200" b="1" dirty="0">
                <a:solidFill>
                  <a:schemeClr val="bg1"/>
                </a:solidFill>
                <a:latin typeface="Dava Sans" pitchFamily="50" charset="0"/>
              </a:rPr>
              <a:t>While</a:t>
            </a:r>
          </a:p>
        </p:txBody>
      </p:sp>
      <p:pic>
        <p:nvPicPr>
          <p:cNvPr id="18" name="Picture 17">
            <a:extLst>
              <a:ext uri="{FF2B5EF4-FFF2-40B4-BE49-F238E27FC236}">
                <a16:creationId xmlns:a16="http://schemas.microsoft.com/office/drawing/2014/main" id="{0D91D453-67A4-2224-2042-175D1D39E902}"/>
              </a:ext>
            </a:extLst>
          </p:cNvPr>
          <p:cNvPicPr>
            <a:picLocks noChangeAspect="1"/>
          </p:cNvPicPr>
          <p:nvPr/>
        </p:nvPicPr>
        <p:blipFill>
          <a:blip r:embed="rId4"/>
          <a:stretch>
            <a:fillRect/>
          </a:stretch>
        </p:blipFill>
        <p:spPr>
          <a:xfrm>
            <a:off x="8723271" y="4793250"/>
            <a:ext cx="2677706" cy="1750512"/>
          </a:xfrm>
          <a:prstGeom prst="rect">
            <a:avLst/>
          </a:prstGeom>
        </p:spPr>
      </p:pic>
      <p:sp>
        <p:nvSpPr>
          <p:cNvPr id="19" name="TextBox 18">
            <a:extLst>
              <a:ext uri="{FF2B5EF4-FFF2-40B4-BE49-F238E27FC236}">
                <a16:creationId xmlns:a16="http://schemas.microsoft.com/office/drawing/2014/main" id="{42D9ADEA-4161-4605-F7E4-F91EDBC93360}"/>
              </a:ext>
            </a:extLst>
          </p:cNvPr>
          <p:cNvSpPr txBox="1"/>
          <p:nvPr/>
        </p:nvSpPr>
        <p:spPr>
          <a:xfrm>
            <a:off x="9198863" y="2011453"/>
            <a:ext cx="2010089" cy="584775"/>
          </a:xfrm>
          <a:prstGeom prst="rect">
            <a:avLst/>
          </a:prstGeom>
          <a:noFill/>
        </p:spPr>
        <p:txBody>
          <a:bodyPr wrap="square" rtlCol="0">
            <a:spAutoFit/>
          </a:bodyPr>
          <a:lstStyle/>
          <a:p>
            <a:r>
              <a:rPr lang="en-US" sz="3200" b="1" dirty="0">
                <a:solidFill>
                  <a:schemeClr val="bg1"/>
                </a:solidFill>
                <a:latin typeface="Dava Sans" pitchFamily="50" charset="0"/>
              </a:rPr>
              <a:t>Do While</a:t>
            </a:r>
          </a:p>
        </p:txBody>
      </p:sp>
    </p:spTree>
    <p:extLst>
      <p:ext uri="{BB962C8B-B14F-4D97-AF65-F5344CB8AC3E}">
        <p14:creationId xmlns:p14="http://schemas.microsoft.com/office/powerpoint/2010/main" val="935706562"/>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FC8D4D3-82AB-8386-6F32-F6651A93F11E}"/>
              </a:ext>
            </a:extLst>
          </p:cNvPr>
          <p:cNvSpPr txBox="1">
            <a:spLocks/>
          </p:cNvSpPr>
          <p:nvPr/>
        </p:nvSpPr>
        <p:spPr>
          <a:xfrm>
            <a:off x="194868" y="271018"/>
            <a:ext cx="7568388" cy="659155"/>
          </a:xfrm>
          <a:prstGeom prst="rect">
            <a:avLst/>
          </a:prstGeom>
        </p:spPr>
        <p:txBody>
          <a:bodyPr vert="horz" wrap="square" lIns="0" tIns="12700" rIns="0" bIns="0" rtlCol="0">
            <a:spAutoFit/>
          </a:bodyPr>
          <a:lstStyle>
            <a:lvl1pPr>
              <a:defRPr sz="4200" b="1" i="0">
                <a:solidFill>
                  <a:schemeClr val="tx1"/>
                </a:solidFill>
                <a:latin typeface="Trebuchet MS"/>
                <a:ea typeface="+mj-ea"/>
                <a:cs typeface="Trebuchet MS"/>
              </a:defRPr>
            </a:lvl1pPr>
          </a:lstStyle>
          <a:p>
            <a:pPr marL="12700" marR="0" lvl="0" indent="0" defTabSz="914400" eaLnBrk="1" fontAlgn="auto" latinLnBrk="0" hangingPunct="1">
              <a:lnSpc>
                <a:spcPct val="100000"/>
              </a:lnSpc>
              <a:spcBef>
                <a:spcPts val="100"/>
              </a:spcBef>
              <a:spcAft>
                <a:spcPts val="0"/>
              </a:spcAft>
              <a:buClrTx/>
              <a:buSzTx/>
              <a:buFontTx/>
              <a:buNone/>
              <a:tabLst/>
              <a:defRPr/>
            </a:pPr>
            <a:r>
              <a:rPr kumimoji="0" lang="en-US" sz="4200" b="1" i="0" u="none" strike="noStrike" kern="0" cap="none" spc="-140" normalizeH="0" baseline="0" noProof="0" dirty="0">
                <a:ln>
                  <a:noFill/>
                </a:ln>
                <a:solidFill>
                  <a:srgbClr val="FF4230"/>
                </a:solidFill>
                <a:effectLst/>
                <a:uLnTx/>
                <a:uFillTx/>
                <a:latin typeface="Dava Sans" pitchFamily="50" charset="0"/>
              </a:rPr>
              <a:t>Loop</a:t>
            </a:r>
            <a:r>
              <a:rPr kumimoji="0" lang="en-US" sz="4200" b="1" i="0" u="none" strike="noStrike" kern="0" cap="none" spc="-185" normalizeH="0" baseline="0" noProof="0" dirty="0">
                <a:ln>
                  <a:noFill/>
                </a:ln>
                <a:solidFill>
                  <a:srgbClr val="FF4230"/>
                </a:solidFill>
                <a:effectLst/>
                <a:uLnTx/>
                <a:uFillTx/>
                <a:latin typeface="Dava Sans" pitchFamily="50" charset="0"/>
              </a:rPr>
              <a:t> </a:t>
            </a:r>
            <a:r>
              <a:rPr kumimoji="0" lang="en-US" sz="4200" b="1" i="0" u="none" strike="noStrike" kern="0" cap="none" spc="-204" normalizeH="0" baseline="0" noProof="0" dirty="0">
                <a:ln>
                  <a:noFill/>
                </a:ln>
                <a:solidFill>
                  <a:srgbClr val="FF4230"/>
                </a:solidFill>
                <a:effectLst/>
                <a:uLnTx/>
                <a:uFillTx/>
                <a:latin typeface="Dava Sans" pitchFamily="50" charset="0"/>
              </a:rPr>
              <a:t>Control</a:t>
            </a:r>
            <a:r>
              <a:rPr kumimoji="0" lang="en-US" sz="4200" b="1" i="0" u="none" strike="noStrike" kern="0" cap="none" spc="-155" normalizeH="0" baseline="0" noProof="0" dirty="0">
                <a:ln>
                  <a:noFill/>
                </a:ln>
                <a:solidFill>
                  <a:srgbClr val="FF4230"/>
                </a:solidFill>
                <a:effectLst/>
                <a:uLnTx/>
                <a:uFillTx/>
                <a:latin typeface="Dava Sans" pitchFamily="50" charset="0"/>
              </a:rPr>
              <a:t> </a:t>
            </a:r>
            <a:r>
              <a:rPr kumimoji="0" lang="en-US" sz="4200" b="1" i="0" u="none" strike="noStrike" kern="0" cap="none" spc="-120" normalizeH="0" baseline="0" noProof="0" dirty="0">
                <a:ln>
                  <a:noFill/>
                </a:ln>
                <a:solidFill>
                  <a:schemeClr val="bg1"/>
                </a:solidFill>
                <a:effectLst/>
                <a:uLnTx/>
                <a:uFillTx/>
                <a:latin typeface="Dava Sans" pitchFamily="50" charset="0"/>
              </a:rPr>
              <a:t>Statements</a:t>
            </a:r>
          </a:p>
        </p:txBody>
      </p:sp>
      <p:sp>
        <p:nvSpPr>
          <p:cNvPr id="3" name="Rounded Rectangle">
            <a:extLst>
              <a:ext uri="{FF2B5EF4-FFF2-40B4-BE49-F238E27FC236}">
                <a16:creationId xmlns:a16="http://schemas.microsoft.com/office/drawing/2014/main" id="{43FE63A3-3D01-0718-5FB8-682382C7A8C6}"/>
              </a:ext>
            </a:extLst>
          </p:cNvPr>
          <p:cNvSpPr/>
          <p:nvPr/>
        </p:nvSpPr>
        <p:spPr>
          <a:xfrm>
            <a:off x="1524000" y="1287642"/>
            <a:ext cx="4041649" cy="5177166"/>
          </a:xfrm>
          <a:prstGeom prst="roundRect">
            <a:avLst>
              <a:gd name="adj" fmla="val 7500"/>
            </a:avLst>
          </a:prstGeom>
          <a:noFill/>
          <a:ln w="12700" cap="flat">
            <a:solidFill>
              <a:srgbClr val="FFFFFF">
                <a:alpha val="30000"/>
              </a:srgbClr>
            </a:solidFill>
            <a:prstDash val="solid"/>
            <a:miter lim="400000"/>
          </a:ln>
          <a:effectLst/>
        </p:spPr>
        <p:txBody>
          <a:bodyPr wrap="square" lIns="0" tIns="0" rIns="0" bIns="0" numCol="1" anchor="ctr">
            <a:noAutofit/>
          </a:bodyPr>
          <a:lstStyle/>
          <a:p>
            <a:pPr defTabSz="470262">
              <a:lnSpc>
                <a:spcPct val="150000"/>
              </a:lnSpc>
              <a:spcBef>
                <a:spcPts val="3000"/>
              </a:spcBef>
              <a:defRPr sz="5600" spc="0"/>
            </a:pPr>
            <a:endParaRPr dirty="0"/>
          </a:p>
        </p:txBody>
      </p:sp>
      <p:sp>
        <p:nvSpPr>
          <p:cNvPr id="4" name="Rounded Rectangle">
            <a:extLst>
              <a:ext uri="{FF2B5EF4-FFF2-40B4-BE49-F238E27FC236}">
                <a16:creationId xmlns:a16="http://schemas.microsoft.com/office/drawing/2014/main" id="{87AE5219-8518-1952-79FD-A71FD1758899}"/>
              </a:ext>
            </a:extLst>
          </p:cNvPr>
          <p:cNvSpPr/>
          <p:nvPr/>
        </p:nvSpPr>
        <p:spPr>
          <a:xfrm>
            <a:off x="6626351" y="1287642"/>
            <a:ext cx="4181857" cy="5177166"/>
          </a:xfrm>
          <a:prstGeom prst="roundRect">
            <a:avLst>
              <a:gd name="adj" fmla="val 7500"/>
            </a:avLst>
          </a:prstGeom>
          <a:noFill/>
          <a:ln w="12700" cap="flat">
            <a:solidFill>
              <a:srgbClr val="FFFFFF">
                <a:alpha val="30000"/>
              </a:srgbClr>
            </a:solidFill>
            <a:prstDash val="solid"/>
            <a:miter lim="400000"/>
          </a:ln>
          <a:effectLst/>
        </p:spPr>
        <p:txBody>
          <a:bodyPr wrap="square" lIns="0" tIns="0" rIns="0" bIns="0" numCol="1" anchor="ctr">
            <a:noAutofit/>
          </a:bodyPr>
          <a:lstStyle/>
          <a:p>
            <a:pPr defTabSz="470262">
              <a:lnSpc>
                <a:spcPct val="150000"/>
              </a:lnSpc>
              <a:spcBef>
                <a:spcPts val="3000"/>
              </a:spcBef>
              <a:defRPr sz="5600" spc="0"/>
            </a:pPr>
            <a:endParaRPr dirty="0"/>
          </a:p>
        </p:txBody>
      </p:sp>
      <p:sp>
        <p:nvSpPr>
          <p:cNvPr id="6" name="TextBox 5">
            <a:extLst>
              <a:ext uri="{FF2B5EF4-FFF2-40B4-BE49-F238E27FC236}">
                <a16:creationId xmlns:a16="http://schemas.microsoft.com/office/drawing/2014/main" id="{067733E2-6E44-DF48-398B-0F7E2C5A990D}"/>
              </a:ext>
            </a:extLst>
          </p:cNvPr>
          <p:cNvSpPr txBox="1"/>
          <p:nvPr/>
        </p:nvSpPr>
        <p:spPr>
          <a:xfrm>
            <a:off x="1606296" y="2571046"/>
            <a:ext cx="3877056" cy="1631216"/>
          </a:xfrm>
          <a:prstGeom prst="rect">
            <a:avLst/>
          </a:prstGeom>
          <a:noFill/>
        </p:spPr>
        <p:txBody>
          <a:bodyPr wrap="square">
            <a:spAutoFit/>
          </a:bodyPr>
          <a:lstStyle/>
          <a:p>
            <a:pPr marL="342900" indent="-342900">
              <a:buFont typeface="Arial" panose="020B0604020202020204" pitchFamily="34" charset="0"/>
              <a:buChar char="•"/>
            </a:pPr>
            <a:r>
              <a:rPr kumimoji="0" lang="en-US" sz="2000" b="0" i="0" u="none" strike="noStrike" kern="0" cap="none" spc="0" normalizeH="0" baseline="0" noProof="0" dirty="0">
                <a:ln>
                  <a:noFill/>
                </a:ln>
                <a:solidFill>
                  <a:schemeClr val="bg1"/>
                </a:solidFill>
                <a:effectLst/>
                <a:uLnTx/>
                <a:uFillTx/>
                <a:latin typeface="Dava Sans" pitchFamily="50" charset="0"/>
                <a:cs typeface="Trebuchet MS"/>
              </a:rPr>
              <a:t>The</a:t>
            </a:r>
            <a:r>
              <a:rPr kumimoji="0" lang="en-US" sz="2000" b="0" i="0" u="none" strike="noStrike" kern="0" cap="none" spc="310" normalizeH="0" baseline="0" noProof="0" dirty="0">
                <a:ln>
                  <a:noFill/>
                </a:ln>
                <a:solidFill>
                  <a:schemeClr val="bg1"/>
                </a:solidFill>
                <a:effectLst/>
                <a:uLnTx/>
                <a:uFillTx/>
                <a:latin typeface="Dava Sans" pitchFamily="50" charset="0"/>
                <a:cs typeface="Trebuchet MS"/>
              </a:rPr>
              <a:t> </a:t>
            </a:r>
            <a:r>
              <a:rPr kumimoji="0" lang="en-US" sz="2000" b="1" i="0" u="none" strike="noStrike" kern="0" cap="none" spc="-20" normalizeH="0" baseline="0" noProof="0" dirty="0">
                <a:ln>
                  <a:noFill/>
                </a:ln>
                <a:solidFill>
                  <a:schemeClr val="bg1"/>
                </a:solidFill>
                <a:effectLst/>
                <a:uLnTx/>
                <a:uFillTx/>
                <a:latin typeface="Dava Sans" pitchFamily="50" charset="0"/>
                <a:cs typeface="Trebuchet MS"/>
              </a:rPr>
              <a:t>continue</a:t>
            </a:r>
            <a:r>
              <a:rPr kumimoji="0" lang="en-US" sz="2000" b="1" i="0" u="none" strike="noStrike" kern="0" cap="none" spc="330" normalizeH="0" baseline="0" noProof="0" dirty="0">
                <a:ln>
                  <a:noFill/>
                </a:ln>
                <a:solidFill>
                  <a:schemeClr val="bg1"/>
                </a:solidFill>
                <a:effectLst/>
                <a:uLnTx/>
                <a:uFillTx/>
                <a:latin typeface="Dava Sans" pitchFamily="50" charset="0"/>
                <a:cs typeface="Trebuchet MS"/>
              </a:rPr>
              <a:t> </a:t>
            </a:r>
            <a:r>
              <a:rPr kumimoji="0" lang="en-US" sz="2000" b="0" i="0" u="none" strike="noStrike" kern="0" cap="none" spc="0" normalizeH="0" baseline="0" noProof="0" dirty="0">
                <a:ln>
                  <a:noFill/>
                </a:ln>
                <a:solidFill>
                  <a:schemeClr val="bg1"/>
                </a:solidFill>
                <a:effectLst/>
                <a:uLnTx/>
                <a:uFillTx/>
                <a:latin typeface="Dava Sans" pitchFamily="50" charset="0"/>
                <a:cs typeface="Trebuchet MS"/>
              </a:rPr>
              <a:t>statement</a:t>
            </a:r>
            <a:r>
              <a:rPr kumimoji="0" lang="en-US" sz="2000" b="0" i="0" u="none" strike="noStrike" kern="0" cap="none" spc="315" normalizeH="0" baseline="0" noProof="0" dirty="0">
                <a:ln>
                  <a:noFill/>
                </a:ln>
                <a:solidFill>
                  <a:schemeClr val="bg1"/>
                </a:solidFill>
                <a:effectLst/>
                <a:uLnTx/>
                <a:uFillTx/>
                <a:latin typeface="Dava Sans" pitchFamily="50" charset="0"/>
                <a:cs typeface="Trebuchet MS"/>
              </a:rPr>
              <a:t> </a:t>
            </a:r>
            <a:r>
              <a:rPr kumimoji="0" lang="en-US" sz="2000" b="0" i="0" u="none" strike="noStrike" kern="0" cap="none" spc="0" normalizeH="0" baseline="0" noProof="0" dirty="0">
                <a:ln>
                  <a:noFill/>
                </a:ln>
                <a:solidFill>
                  <a:schemeClr val="bg1"/>
                </a:solidFill>
                <a:effectLst/>
                <a:uLnTx/>
                <a:uFillTx/>
                <a:latin typeface="Dava Sans" pitchFamily="50" charset="0"/>
                <a:cs typeface="Trebuchet MS"/>
              </a:rPr>
              <a:t>is</a:t>
            </a:r>
            <a:r>
              <a:rPr kumimoji="0" lang="en-US" sz="2000" b="0" i="0" u="none" strike="noStrike" kern="0" cap="none" spc="315" normalizeH="0" baseline="0" noProof="0" dirty="0">
                <a:ln>
                  <a:noFill/>
                </a:ln>
                <a:solidFill>
                  <a:schemeClr val="bg1"/>
                </a:solidFill>
                <a:effectLst/>
                <a:uLnTx/>
                <a:uFillTx/>
                <a:latin typeface="Dava Sans" pitchFamily="50" charset="0"/>
                <a:cs typeface="Trebuchet MS"/>
              </a:rPr>
              <a:t> </a:t>
            </a:r>
            <a:r>
              <a:rPr kumimoji="0" lang="en-US" sz="2000" b="0" i="0" u="none" strike="noStrike" kern="0" cap="none" spc="0" normalizeH="0" baseline="0" noProof="0" dirty="0">
                <a:ln>
                  <a:noFill/>
                </a:ln>
                <a:solidFill>
                  <a:schemeClr val="bg1"/>
                </a:solidFill>
                <a:effectLst/>
                <a:uLnTx/>
                <a:uFillTx/>
                <a:latin typeface="Dava Sans" pitchFamily="50" charset="0"/>
                <a:cs typeface="Trebuchet MS"/>
              </a:rPr>
              <a:t>used</a:t>
            </a:r>
            <a:r>
              <a:rPr kumimoji="0" lang="en-US" sz="2000" b="0" i="0" u="none" strike="noStrike" kern="0" cap="none" spc="320" normalizeH="0" baseline="0" noProof="0" dirty="0">
                <a:ln>
                  <a:noFill/>
                </a:ln>
                <a:solidFill>
                  <a:schemeClr val="bg1"/>
                </a:solidFill>
                <a:effectLst/>
                <a:uLnTx/>
                <a:uFillTx/>
                <a:latin typeface="Dava Sans" pitchFamily="50" charset="0"/>
                <a:cs typeface="Trebuchet MS"/>
              </a:rPr>
              <a:t> </a:t>
            </a:r>
            <a:r>
              <a:rPr kumimoji="0" lang="en-US" sz="2000" b="0" i="0" u="none" strike="noStrike" kern="0" cap="none" spc="-25" normalizeH="0" baseline="0" noProof="0" dirty="0">
                <a:ln>
                  <a:noFill/>
                </a:ln>
                <a:solidFill>
                  <a:schemeClr val="bg1"/>
                </a:solidFill>
                <a:effectLst/>
                <a:uLnTx/>
                <a:uFillTx/>
                <a:latin typeface="Dava Sans" pitchFamily="50" charset="0"/>
                <a:cs typeface="Trebuchet MS"/>
              </a:rPr>
              <a:t>to </a:t>
            </a:r>
            <a:r>
              <a:rPr kumimoji="0" lang="en-US" sz="2000" b="0" i="0" u="none" strike="noStrike" kern="0" cap="none" spc="0" normalizeH="0" baseline="0" noProof="0" dirty="0">
                <a:ln>
                  <a:noFill/>
                </a:ln>
                <a:solidFill>
                  <a:schemeClr val="bg1"/>
                </a:solidFill>
                <a:effectLst/>
                <a:uLnTx/>
                <a:uFillTx/>
                <a:latin typeface="Dava Sans" pitchFamily="50" charset="0"/>
                <a:cs typeface="Trebuchet MS"/>
              </a:rPr>
              <a:t>skip</a:t>
            </a:r>
            <a:r>
              <a:rPr kumimoji="0" lang="en-US" sz="2000" b="0" i="0" u="none" strike="noStrike" kern="0" cap="none" spc="204" normalizeH="0" baseline="0" noProof="0" dirty="0">
                <a:ln>
                  <a:noFill/>
                </a:ln>
                <a:solidFill>
                  <a:schemeClr val="bg1"/>
                </a:solidFill>
                <a:effectLst/>
                <a:uLnTx/>
                <a:uFillTx/>
                <a:latin typeface="Dava Sans" pitchFamily="50" charset="0"/>
                <a:cs typeface="Trebuchet MS"/>
              </a:rPr>
              <a:t> </a:t>
            </a:r>
            <a:r>
              <a:rPr kumimoji="0" lang="en-US" sz="2000" b="0" i="0" u="none" strike="noStrike" kern="0" cap="none" spc="0" normalizeH="0" baseline="0" noProof="0" dirty="0">
                <a:ln>
                  <a:noFill/>
                </a:ln>
                <a:solidFill>
                  <a:schemeClr val="bg1"/>
                </a:solidFill>
                <a:effectLst/>
                <a:uLnTx/>
                <a:uFillTx/>
                <a:latin typeface="Dava Sans" pitchFamily="50" charset="0"/>
                <a:cs typeface="Trebuchet MS"/>
              </a:rPr>
              <a:t>the</a:t>
            </a:r>
            <a:r>
              <a:rPr kumimoji="0" lang="en-US" sz="2000" b="0" i="0" u="none" strike="noStrike" kern="0" cap="none" spc="200" normalizeH="0" baseline="0" noProof="0" dirty="0">
                <a:ln>
                  <a:noFill/>
                </a:ln>
                <a:solidFill>
                  <a:schemeClr val="bg1"/>
                </a:solidFill>
                <a:effectLst/>
                <a:uLnTx/>
                <a:uFillTx/>
                <a:latin typeface="Dava Sans" pitchFamily="50" charset="0"/>
                <a:cs typeface="Trebuchet MS"/>
              </a:rPr>
              <a:t> </a:t>
            </a:r>
            <a:r>
              <a:rPr kumimoji="0" lang="en-US" sz="2000" b="0" i="0" u="none" strike="noStrike" kern="0" cap="none" spc="0" normalizeH="0" baseline="0" noProof="0" dirty="0">
                <a:ln>
                  <a:noFill/>
                </a:ln>
                <a:solidFill>
                  <a:schemeClr val="bg1"/>
                </a:solidFill>
                <a:effectLst/>
                <a:uLnTx/>
                <a:uFillTx/>
                <a:latin typeface="Dava Sans" pitchFamily="50" charset="0"/>
                <a:cs typeface="Trebuchet MS"/>
              </a:rPr>
              <a:t>current</a:t>
            </a:r>
            <a:r>
              <a:rPr kumimoji="0" lang="en-US" sz="2000" b="0" i="0" u="none" strike="noStrike" kern="0" cap="none" spc="204" normalizeH="0" baseline="0" noProof="0" dirty="0">
                <a:ln>
                  <a:noFill/>
                </a:ln>
                <a:solidFill>
                  <a:schemeClr val="bg1"/>
                </a:solidFill>
                <a:effectLst/>
                <a:uLnTx/>
                <a:uFillTx/>
                <a:latin typeface="Dava Sans" pitchFamily="50" charset="0"/>
                <a:cs typeface="Trebuchet MS"/>
              </a:rPr>
              <a:t> </a:t>
            </a:r>
            <a:r>
              <a:rPr kumimoji="0" lang="en-US" sz="2000" b="0" i="0" u="none" strike="noStrike" kern="0" cap="none" spc="0" normalizeH="0" baseline="0" noProof="0" dirty="0">
                <a:ln>
                  <a:noFill/>
                </a:ln>
                <a:solidFill>
                  <a:schemeClr val="bg1"/>
                </a:solidFill>
                <a:effectLst/>
                <a:uLnTx/>
                <a:uFillTx/>
                <a:latin typeface="Dava Sans" pitchFamily="50" charset="0"/>
                <a:cs typeface="Trebuchet MS"/>
              </a:rPr>
              <a:t>iteration</a:t>
            </a:r>
            <a:r>
              <a:rPr kumimoji="0" lang="en-US" sz="2000" b="0" i="0" u="none" strike="noStrike" kern="0" cap="none" spc="204" normalizeH="0" baseline="0" noProof="0" dirty="0">
                <a:ln>
                  <a:noFill/>
                </a:ln>
                <a:solidFill>
                  <a:schemeClr val="bg1"/>
                </a:solidFill>
                <a:effectLst/>
                <a:uLnTx/>
                <a:uFillTx/>
                <a:latin typeface="Dava Sans" pitchFamily="50" charset="0"/>
                <a:cs typeface="Trebuchet MS"/>
              </a:rPr>
              <a:t> </a:t>
            </a:r>
            <a:r>
              <a:rPr kumimoji="0" lang="en-US" sz="2000" b="0" i="0" u="none" strike="noStrike" kern="0" cap="none" spc="0" normalizeH="0" baseline="0" noProof="0" dirty="0">
                <a:ln>
                  <a:noFill/>
                </a:ln>
                <a:solidFill>
                  <a:schemeClr val="bg1"/>
                </a:solidFill>
                <a:effectLst/>
                <a:uLnTx/>
                <a:uFillTx/>
                <a:latin typeface="Dava Sans" pitchFamily="50" charset="0"/>
                <a:cs typeface="Trebuchet MS"/>
              </a:rPr>
              <a:t>of</a:t>
            </a:r>
            <a:r>
              <a:rPr kumimoji="0" lang="en-US" sz="2000" b="0" i="0" u="none" strike="noStrike" kern="0" cap="none" spc="204" normalizeH="0" baseline="0" noProof="0" dirty="0">
                <a:ln>
                  <a:noFill/>
                </a:ln>
                <a:solidFill>
                  <a:schemeClr val="bg1"/>
                </a:solidFill>
                <a:effectLst/>
                <a:uLnTx/>
                <a:uFillTx/>
                <a:latin typeface="Dava Sans" pitchFamily="50" charset="0"/>
                <a:cs typeface="Trebuchet MS"/>
              </a:rPr>
              <a:t> </a:t>
            </a:r>
            <a:r>
              <a:rPr kumimoji="0" lang="en-US" sz="2000" b="0" i="0" u="none" strike="noStrike" kern="0" cap="none" spc="60" normalizeH="0" baseline="0" noProof="0" dirty="0">
                <a:ln>
                  <a:noFill/>
                </a:ln>
                <a:solidFill>
                  <a:schemeClr val="bg1"/>
                </a:solidFill>
                <a:effectLst/>
                <a:uLnTx/>
                <a:uFillTx/>
                <a:latin typeface="Dava Sans" pitchFamily="50" charset="0"/>
                <a:cs typeface="Trebuchet MS"/>
              </a:rPr>
              <a:t>a</a:t>
            </a:r>
            <a:r>
              <a:rPr kumimoji="0" lang="en-US" sz="2000" b="0" i="0" u="none" strike="noStrike" kern="0" cap="none" spc="200" normalizeH="0" baseline="0" noProof="0" dirty="0">
                <a:ln>
                  <a:noFill/>
                </a:ln>
                <a:solidFill>
                  <a:schemeClr val="bg1"/>
                </a:solidFill>
                <a:effectLst/>
                <a:uLnTx/>
                <a:uFillTx/>
                <a:latin typeface="Dava Sans" pitchFamily="50" charset="0"/>
                <a:cs typeface="Trebuchet MS"/>
              </a:rPr>
              <a:t> </a:t>
            </a:r>
            <a:r>
              <a:rPr kumimoji="0" lang="en-US" sz="2000" b="0" i="0" u="none" strike="noStrike" kern="0" cap="none" spc="-20" normalizeH="0" baseline="0" noProof="0" dirty="0">
                <a:ln>
                  <a:noFill/>
                </a:ln>
                <a:solidFill>
                  <a:schemeClr val="bg1"/>
                </a:solidFill>
                <a:effectLst/>
                <a:uLnTx/>
                <a:uFillTx/>
                <a:latin typeface="Dava Sans" pitchFamily="50" charset="0"/>
                <a:cs typeface="Trebuchet MS"/>
              </a:rPr>
              <a:t>loop </a:t>
            </a:r>
            <a:r>
              <a:rPr kumimoji="0" lang="en-US" sz="2000" b="0" i="0" u="none" strike="noStrike" kern="0" cap="none" spc="0" normalizeH="0" baseline="0" noProof="0" dirty="0">
                <a:ln>
                  <a:noFill/>
                </a:ln>
                <a:solidFill>
                  <a:schemeClr val="bg1"/>
                </a:solidFill>
                <a:effectLst/>
                <a:uLnTx/>
                <a:uFillTx/>
                <a:latin typeface="Dava Sans" pitchFamily="50" charset="0"/>
                <a:cs typeface="Trebuchet MS"/>
              </a:rPr>
              <a:t>and</a:t>
            </a:r>
            <a:r>
              <a:rPr kumimoji="0" lang="en-US" sz="2000" b="0" i="0" u="none" strike="noStrike" kern="0" cap="none" spc="-70" normalizeH="0" baseline="0" noProof="0" dirty="0">
                <a:ln>
                  <a:noFill/>
                </a:ln>
                <a:solidFill>
                  <a:schemeClr val="bg1"/>
                </a:solidFill>
                <a:effectLst/>
                <a:uLnTx/>
                <a:uFillTx/>
                <a:latin typeface="Dava Sans" pitchFamily="50" charset="0"/>
                <a:cs typeface="Trebuchet MS"/>
              </a:rPr>
              <a:t> </a:t>
            </a:r>
            <a:r>
              <a:rPr kumimoji="0" lang="en-US" sz="2000" b="0" i="0" u="none" strike="noStrike" kern="0" cap="none" spc="-50" normalizeH="0" baseline="0" noProof="0" dirty="0">
                <a:ln>
                  <a:noFill/>
                </a:ln>
                <a:solidFill>
                  <a:schemeClr val="bg1"/>
                </a:solidFill>
                <a:effectLst/>
                <a:uLnTx/>
                <a:uFillTx/>
                <a:latin typeface="Dava Sans" pitchFamily="50" charset="0"/>
                <a:cs typeface="Trebuchet MS"/>
              </a:rPr>
              <a:t>move</a:t>
            </a:r>
            <a:r>
              <a:rPr kumimoji="0" lang="en-US" sz="2000" b="0" i="0" u="none" strike="noStrike" kern="0" cap="none" spc="-90" normalizeH="0" baseline="0" noProof="0" dirty="0">
                <a:ln>
                  <a:noFill/>
                </a:ln>
                <a:solidFill>
                  <a:schemeClr val="bg1"/>
                </a:solidFill>
                <a:effectLst/>
                <a:uLnTx/>
                <a:uFillTx/>
                <a:latin typeface="Dava Sans" pitchFamily="50" charset="0"/>
                <a:cs typeface="Trebuchet MS"/>
              </a:rPr>
              <a:t> </a:t>
            </a:r>
            <a:r>
              <a:rPr kumimoji="0" lang="en-US" sz="2000" b="0" i="0" u="none" strike="noStrike" kern="0" cap="none" spc="-65" normalizeH="0" baseline="0" noProof="0" dirty="0">
                <a:ln>
                  <a:noFill/>
                </a:ln>
                <a:solidFill>
                  <a:schemeClr val="bg1"/>
                </a:solidFill>
                <a:effectLst/>
                <a:uLnTx/>
                <a:uFillTx/>
                <a:latin typeface="Dava Sans" pitchFamily="50" charset="0"/>
                <a:cs typeface="Trebuchet MS"/>
              </a:rPr>
              <a:t>to</a:t>
            </a:r>
            <a:r>
              <a:rPr kumimoji="0" lang="en-US" sz="2000" b="0" i="0" u="none" strike="noStrike" kern="0" cap="none" spc="-80" normalizeH="0" baseline="0" noProof="0" dirty="0">
                <a:ln>
                  <a:noFill/>
                </a:ln>
                <a:solidFill>
                  <a:schemeClr val="bg1"/>
                </a:solidFill>
                <a:effectLst/>
                <a:uLnTx/>
                <a:uFillTx/>
                <a:latin typeface="Dava Sans" pitchFamily="50" charset="0"/>
                <a:cs typeface="Trebuchet MS"/>
              </a:rPr>
              <a:t> </a:t>
            </a:r>
            <a:r>
              <a:rPr kumimoji="0" lang="en-US" sz="2000" b="0" i="0" u="none" strike="noStrike" kern="0" cap="none" spc="-75" normalizeH="0" baseline="0" noProof="0" dirty="0">
                <a:ln>
                  <a:noFill/>
                </a:ln>
                <a:solidFill>
                  <a:schemeClr val="bg1"/>
                </a:solidFill>
                <a:effectLst/>
                <a:uLnTx/>
                <a:uFillTx/>
                <a:latin typeface="Dava Sans" pitchFamily="50" charset="0"/>
                <a:cs typeface="Trebuchet MS"/>
              </a:rPr>
              <a:t>the</a:t>
            </a:r>
            <a:r>
              <a:rPr kumimoji="0" lang="en-US" sz="2000" b="0" i="0" u="none" strike="noStrike" kern="0" cap="none" spc="-60" normalizeH="0" baseline="0" noProof="0" dirty="0">
                <a:ln>
                  <a:noFill/>
                </a:ln>
                <a:solidFill>
                  <a:schemeClr val="bg1"/>
                </a:solidFill>
                <a:effectLst/>
                <a:uLnTx/>
                <a:uFillTx/>
                <a:latin typeface="Dava Sans" pitchFamily="50" charset="0"/>
                <a:cs typeface="Trebuchet MS"/>
              </a:rPr>
              <a:t> </a:t>
            </a:r>
            <a:r>
              <a:rPr kumimoji="0" lang="en-US" sz="2000" b="0" i="0" u="none" strike="noStrike" kern="0" cap="none" spc="-70" normalizeH="0" baseline="0" noProof="0" dirty="0">
                <a:ln>
                  <a:noFill/>
                </a:ln>
                <a:solidFill>
                  <a:schemeClr val="bg1"/>
                </a:solidFill>
                <a:effectLst/>
                <a:uLnTx/>
                <a:uFillTx/>
                <a:latin typeface="Dava Sans" pitchFamily="50" charset="0"/>
                <a:cs typeface="Trebuchet MS"/>
              </a:rPr>
              <a:t>next</a:t>
            </a:r>
            <a:r>
              <a:rPr kumimoji="0" lang="en-US" sz="2000" b="0" i="0" u="none" strike="noStrike" kern="0" cap="none" spc="-45" normalizeH="0" baseline="0" noProof="0" dirty="0">
                <a:ln>
                  <a:noFill/>
                </a:ln>
                <a:solidFill>
                  <a:schemeClr val="bg1"/>
                </a:solidFill>
                <a:effectLst/>
                <a:uLnTx/>
                <a:uFillTx/>
                <a:latin typeface="Dava Sans" pitchFamily="50" charset="0"/>
                <a:cs typeface="Trebuchet MS"/>
              </a:rPr>
              <a:t> </a:t>
            </a:r>
            <a:r>
              <a:rPr kumimoji="0" lang="en-US" sz="2000" b="0" i="0" u="none" strike="noStrike" kern="0" cap="none" spc="-10" normalizeH="0" baseline="0" noProof="0" dirty="0">
                <a:ln>
                  <a:noFill/>
                </a:ln>
                <a:solidFill>
                  <a:schemeClr val="bg1"/>
                </a:solidFill>
                <a:effectLst/>
                <a:uLnTx/>
                <a:uFillTx/>
                <a:latin typeface="Dava Sans" pitchFamily="50" charset="0"/>
                <a:cs typeface="Trebuchet MS"/>
              </a:rPr>
              <a:t>iteration</a:t>
            </a:r>
            <a:endParaRPr lang="en-US" dirty="0">
              <a:solidFill>
                <a:schemeClr val="bg1"/>
              </a:solidFill>
              <a:latin typeface="Dava Sans" pitchFamily="50" charset="0"/>
            </a:endParaRPr>
          </a:p>
        </p:txBody>
      </p:sp>
      <p:sp>
        <p:nvSpPr>
          <p:cNvPr id="8" name="TextBox 7">
            <a:extLst>
              <a:ext uri="{FF2B5EF4-FFF2-40B4-BE49-F238E27FC236}">
                <a16:creationId xmlns:a16="http://schemas.microsoft.com/office/drawing/2014/main" id="{8FD15B46-5EB0-4872-B158-8394A7D5E45A}"/>
              </a:ext>
            </a:extLst>
          </p:cNvPr>
          <p:cNvSpPr txBox="1"/>
          <p:nvPr/>
        </p:nvSpPr>
        <p:spPr>
          <a:xfrm>
            <a:off x="1606296" y="4267123"/>
            <a:ext cx="3753612" cy="1938992"/>
          </a:xfrm>
          <a:prstGeom prst="rect">
            <a:avLst/>
          </a:prstGeom>
          <a:noFill/>
        </p:spPr>
        <p:txBody>
          <a:bodyPr wrap="square">
            <a:spAutoFit/>
          </a:bodyPr>
          <a:lstStyle/>
          <a:p>
            <a:pPr marL="342900" indent="-342900">
              <a:buFont typeface="Arial" panose="020B0604020202020204" pitchFamily="34" charset="0"/>
              <a:buChar char="•"/>
            </a:pPr>
            <a:r>
              <a:rPr lang="en-US" sz="2000" spc="-60" dirty="0">
                <a:solidFill>
                  <a:schemeClr val="bg1"/>
                </a:solidFill>
                <a:latin typeface="Dava Sans" pitchFamily="50" charset="0"/>
                <a:cs typeface="Trebuchet MS"/>
              </a:rPr>
              <a:t>When the continue statement is encountered,</a:t>
            </a:r>
            <a:r>
              <a:rPr lang="en-US" sz="2000" spc="-20" dirty="0">
                <a:solidFill>
                  <a:schemeClr val="bg1"/>
                </a:solidFill>
                <a:latin typeface="Dava Sans" pitchFamily="50" charset="0"/>
                <a:cs typeface="Trebuchet MS"/>
              </a:rPr>
              <a:t> </a:t>
            </a:r>
            <a:r>
              <a:rPr lang="en-US" sz="2000" dirty="0">
                <a:solidFill>
                  <a:schemeClr val="bg1"/>
                </a:solidFill>
                <a:latin typeface="Dava Sans" pitchFamily="50" charset="0"/>
                <a:cs typeface="Trebuchet MS"/>
              </a:rPr>
              <a:t>the</a:t>
            </a:r>
            <a:r>
              <a:rPr lang="en-US" sz="2000" spc="-30" dirty="0">
                <a:solidFill>
                  <a:schemeClr val="bg1"/>
                </a:solidFill>
                <a:latin typeface="Dava Sans" pitchFamily="50" charset="0"/>
                <a:cs typeface="Trebuchet MS"/>
              </a:rPr>
              <a:t> </a:t>
            </a:r>
            <a:r>
              <a:rPr lang="en-US" sz="2000" dirty="0">
                <a:solidFill>
                  <a:schemeClr val="bg1"/>
                </a:solidFill>
                <a:latin typeface="Dava Sans" pitchFamily="50" charset="0"/>
                <a:cs typeface="Trebuchet MS"/>
              </a:rPr>
              <a:t>code</a:t>
            </a:r>
            <a:r>
              <a:rPr lang="en-US" sz="2000" spc="-25" dirty="0">
                <a:solidFill>
                  <a:schemeClr val="bg1"/>
                </a:solidFill>
                <a:latin typeface="Dava Sans" pitchFamily="50" charset="0"/>
                <a:cs typeface="Trebuchet MS"/>
              </a:rPr>
              <a:t> </a:t>
            </a:r>
            <a:r>
              <a:rPr lang="en-US" sz="2000" spc="-20" dirty="0">
                <a:solidFill>
                  <a:schemeClr val="bg1"/>
                </a:solidFill>
                <a:latin typeface="Dava Sans" pitchFamily="50" charset="0"/>
                <a:cs typeface="Trebuchet MS"/>
              </a:rPr>
              <a:t>following </a:t>
            </a:r>
            <a:r>
              <a:rPr lang="en-US" sz="2000" dirty="0">
                <a:solidFill>
                  <a:schemeClr val="bg1"/>
                </a:solidFill>
                <a:latin typeface="Dava Sans" pitchFamily="50" charset="0"/>
                <a:cs typeface="Trebuchet MS"/>
              </a:rPr>
              <a:t>it</a:t>
            </a:r>
            <a:r>
              <a:rPr lang="en-US" sz="2000" spc="-25" dirty="0">
                <a:solidFill>
                  <a:schemeClr val="bg1"/>
                </a:solidFill>
                <a:latin typeface="Dava Sans" pitchFamily="50" charset="0"/>
                <a:cs typeface="Trebuchet MS"/>
              </a:rPr>
              <a:t> in </a:t>
            </a:r>
            <a:r>
              <a:rPr lang="en-US" sz="2000" dirty="0">
                <a:solidFill>
                  <a:schemeClr val="bg1"/>
                </a:solidFill>
                <a:latin typeface="Dava Sans" pitchFamily="50" charset="0"/>
                <a:cs typeface="Trebuchet MS"/>
              </a:rPr>
              <a:t>the</a:t>
            </a:r>
            <a:r>
              <a:rPr lang="en-US" sz="2000" spc="30" dirty="0">
                <a:solidFill>
                  <a:schemeClr val="bg1"/>
                </a:solidFill>
                <a:latin typeface="Dava Sans" pitchFamily="50" charset="0"/>
                <a:cs typeface="Trebuchet MS"/>
              </a:rPr>
              <a:t>  </a:t>
            </a:r>
            <a:r>
              <a:rPr lang="en-US" sz="2000" dirty="0">
                <a:solidFill>
                  <a:schemeClr val="bg1"/>
                </a:solidFill>
                <a:latin typeface="Dava Sans" pitchFamily="50" charset="0"/>
                <a:cs typeface="Trebuchet MS"/>
              </a:rPr>
              <a:t>loop</a:t>
            </a:r>
            <a:r>
              <a:rPr lang="en-US" sz="2000" spc="35" dirty="0">
                <a:solidFill>
                  <a:schemeClr val="bg1"/>
                </a:solidFill>
                <a:latin typeface="Dava Sans" pitchFamily="50" charset="0"/>
                <a:cs typeface="Trebuchet MS"/>
              </a:rPr>
              <a:t>  </a:t>
            </a:r>
            <a:r>
              <a:rPr lang="en-US" sz="2000" dirty="0">
                <a:solidFill>
                  <a:schemeClr val="bg1"/>
                </a:solidFill>
                <a:latin typeface="Dava Sans" pitchFamily="50" charset="0"/>
                <a:cs typeface="Trebuchet MS"/>
              </a:rPr>
              <a:t>is</a:t>
            </a:r>
            <a:r>
              <a:rPr lang="en-US" sz="2000" spc="30" dirty="0">
                <a:solidFill>
                  <a:schemeClr val="bg1"/>
                </a:solidFill>
                <a:latin typeface="Dava Sans" pitchFamily="50" charset="0"/>
                <a:cs typeface="Trebuchet MS"/>
              </a:rPr>
              <a:t>  </a:t>
            </a:r>
            <a:r>
              <a:rPr lang="en-US" sz="2000" dirty="0">
                <a:solidFill>
                  <a:schemeClr val="bg1"/>
                </a:solidFill>
                <a:latin typeface="Dava Sans" pitchFamily="50" charset="0"/>
                <a:cs typeface="Trebuchet MS"/>
              </a:rPr>
              <a:t>not</a:t>
            </a:r>
            <a:r>
              <a:rPr lang="en-US" sz="2000" spc="35" dirty="0">
                <a:solidFill>
                  <a:schemeClr val="bg1"/>
                </a:solidFill>
                <a:latin typeface="Dava Sans" pitchFamily="50" charset="0"/>
                <a:cs typeface="Trebuchet MS"/>
              </a:rPr>
              <a:t>  </a:t>
            </a:r>
            <a:r>
              <a:rPr lang="en-US" sz="2000" dirty="0">
                <a:solidFill>
                  <a:schemeClr val="bg1"/>
                </a:solidFill>
                <a:latin typeface="Dava Sans" pitchFamily="50" charset="0"/>
                <a:cs typeface="Trebuchet MS"/>
              </a:rPr>
              <a:t>executed</a:t>
            </a:r>
            <a:r>
              <a:rPr lang="en-US" sz="2000" spc="30" dirty="0">
                <a:solidFill>
                  <a:schemeClr val="bg1"/>
                </a:solidFill>
                <a:latin typeface="Dava Sans" pitchFamily="50" charset="0"/>
                <a:cs typeface="Trebuchet MS"/>
              </a:rPr>
              <a:t>  </a:t>
            </a:r>
            <a:r>
              <a:rPr lang="en-US" sz="2000" dirty="0">
                <a:solidFill>
                  <a:schemeClr val="bg1"/>
                </a:solidFill>
                <a:latin typeface="Dava Sans" pitchFamily="50" charset="0"/>
                <a:cs typeface="Trebuchet MS"/>
              </a:rPr>
              <a:t>for</a:t>
            </a:r>
            <a:r>
              <a:rPr lang="en-US" sz="2000" spc="35" dirty="0">
                <a:solidFill>
                  <a:schemeClr val="bg1"/>
                </a:solidFill>
                <a:latin typeface="Dava Sans" pitchFamily="50" charset="0"/>
                <a:cs typeface="Trebuchet MS"/>
              </a:rPr>
              <a:t>  </a:t>
            </a:r>
            <a:r>
              <a:rPr lang="en-US" sz="2000" spc="-25" dirty="0">
                <a:solidFill>
                  <a:schemeClr val="bg1"/>
                </a:solidFill>
                <a:latin typeface="Dava Sans" pitchFamily="50" charset="0"/>
                <a:cs typeface="Trebuchet MS"/>
              </a:rPr>
              <a:t>the </a:t>
            </a:r>
            <a:r>
              <a:rPr lang="en-US" sz="2000" spc="-90" dirty="0">
                <a:solidFill>
                  <a:schemeClr val="bg1"/>
                </a:solidFill>
                <a:latin typeface="Dava Sans" pitchFamily="50" charset="0"/>
                <a:cs typeface="Trebuchet MS"/>
              </a:rPr>
              <a:t>current</a:t>
            </a:r>
            <a:r>
              <a:rPr lang="en-US" sz="2000" spc="-30" dirty="0">
                <a:solidFill>
                  <a:schemeClr val="bg1"/>
                </a:solidFill>
                <a:latin typeface="Dava Sans" pitchFamily="50" charset="0"/>
                <a:cs typeface="Trebuchet MS"/>
              </a:rPr>
              <a:t> </a:t>
            </a:r>
            <a:r>
              <a:rPr lang="en-US" sz="2000" spc="-10" dirty="0">
                <a:solidFill>
                  <a:schemeClr val="bg1"/>
                </a:solidFill>
                <a:latin typeface="Dava Sans" pitchFamily="50" charset="0"/>
                <a:cs typeface="Trebuchet MS"/>
              </a:rPr>
              <a:t>iteration</a:t>
            </a:r>
            <a:endParaRPr lang="en-US" sz="2000" dirty="0">
              <a:solidFill>
                <a:schemeClr val="bg1"/>
              </a:solidFill>
              <a:latin typeface="Dava Sans" pitchFamily="50" charset="0"/>
            </a:endParaRPr>
          </a:p>
        </p:txBody>
      </p:sp>
      <p:sp>
        <p:nvSpPr>
          <p:cNvPr id="10" name="TextBox 9">
            <a:extLst>
              <a:ext uri="{FF2B5EF4-FFF2-40B4-BE49-F238E27FC236}">
                <a16:creationId xmlns:a16="http://schemas.microsoft.com/office/drawing/2014/main" id="{23DC6A27-0E33-2662-783B-09F9E4A76B9D}"/>
              </a:ext>
            </a:extLst>
          </p:cNvPr>
          <p:cNvSpPr txBox="1"/>
          <p:nvPr/>
        </p:nvSpPr>
        <p:spPr>
          <a:xfrm>
            <a:off x="1847088" y="1753786"/>
            <a:ext cx="2980944" cy="523220"/>
          </a:xfrm>
          <a:prstGeom prst="rect">
            <a:avLst/>
          </a:prstGeom>
          <a:noFill/>
        </p:spPr>
        <p:txBody>
          <a:bodyPr wrap="square" rtlCol="0">
            <a:spAutoFit/>
          </a:bodyPr>
          <a:lstStyle/>
          <a:p>
            <a:r>
              <a:rPr lang="en-US" sz="2800" b="1" dirty="0">
                <a:solidFill>
                  <a:srgbClr val="FF4230"/>
                </a:solidFill>
                <a:latin typeface="Dava Sans" pitchFamily="50" charset="0"/>
              </a:rPr>
              <a:t>Continue</a:t>
            </a:r>
          </a:p>
        </p:txBody>
      </p:sp>
      <p:sp>
        <p:nvSpPr>
          <p:cNvPr id="11" name="TextBox 10">
            <a:extLst>
              <a:ext uri="{FF2B5EF4-FFF2-40B4-BE49-F238E27FC236}">
                <a16:creationId xmlns:a16="http://schemas.microsoft.com/office/drawing/2014/main" id="{1B4478A9-2685-558B-676E-3C87F7157AF1}"/>
              </a:ext>
            </a:extLst>
          </p:cNvPr>
          <p:cNvSpPr txBox="1"/>
          <p:nvPr/>
        </p:nvSpPr>
        <p:spPr>
          <a:xfrm>
            <a:off x="7074407" y="1753786"/>
            <a:ext cx="2980944" cy="523220"/>
          </a:xfrm>
          <a:prstGeom prst="rect">
            <a:avLst/>
          </a:prstGeom>
          <a:noFill/>
        </p:spPr>
        <p:txBody>
          <a:bodyPr wrap="square" rtlCol="0">
            <a:spAutoFit/>
          </a:bodyPr>
          <a:lstStyle/>
          <a:p>
            <a:r>
              <a:rPr lang="en-US" sz="2800" b="1" dirty="0">
                <a:solidFill>
                  <a:srgbClr val="FF4230"/>
                </a:solidFill>
                <a:latin typeface="Dava Sans" pitchFamily="50" charset="0"/>
              </a:rPr>
              <a:t>Break</a:t>
            </a:r>
          </a:p>
        </p:txBody>
      </p:sp>
      <p:sp>
        <p:nvSpPr>
          <p:cNvPr id="15" name="TextBox 14">
            <a:extLst>
              <a:ext uri="{FF2B5EF4-FFF2-40B4-BE49-F238E27FC236}">
                <a16:creationId xmlns:a16="http://schemas.microsoft.com/office/drawing/2014/main" id="{AF5A8833-3E13-8A05-E90A-775C5089D507}"/>
              </a:ext>
            </a:extLst>
          </p:cNvPr>
          <p:cNvSpPr txBox="1"/>
          <p:nvPr/>
        </p:nvSpPr>
        <p:spPr>
          <a:xfrm>
            <a:off x="6880097" y="2577914"/>
            <a:ext cx="3680460" cy="1323439"/>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latin typeface="Dava Sans" pitchFamily="50" charset="0"/>
              </a:rPr>
              <a:t>The break statement is used to exit a loop immediately, regardless of the loop's condition.</a:t>
            </a:r>
          </a:p>
        </p:txBody>
      </p:sp>
      <p:sp>
        <p:nvSpPr>
          <p:cNvPr id="17" name="TextBox 16">
            <a:extLst>
              <a:ext uri="{FF2B5EF4-FFF2-40B4-BE49-F238E27FC236}">
                <a16:creationId xmlns:a16="http://schemas.microsoft.com/office/drawing/2014/main" id="{C3DB3D9A-45BB-394B-353B-9D99A3FF09CE}"/>
              </a:ext>
            </a:extLst>
          </p:cNvPr>
          <p:cNvSpPr txBox="1"/>
          <p:nvPr/>
        </p:nvSpPr>
        <p:spPr>
          <a:xfrm>
            <a:off x="6880097" y="4202262"/>
            <a:ext cx="3861055" cy="1938992"/>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bg1"/>
                </a:solidFill>
                <a:latin typeface="Dava Sans" pitchFamily="50" charset="0"/>
                <a:cs typeface="Trebuchet MS"/>
              </a:rPr>
              <a:t>Once</a:t>
            </a:r>
            <a:r>
              <a:rPr lang="en-US" sz="2000" spc="330" dirty="0">
                <a:solidFill>
                  <a:schemeClr val="bg1"/>
                </a:solidFill>
                <a:latin typeface="Dava Sans" pitchFamily="50" charset="0"/>
                <a:cs typeface="Trebuchet MS"/>
              </a:rPr>
              <a:t> </a:t>
            </a:r>
            <a:r>
              <a:rPr lang="en-US" sz="2000" spc="60" dirty="0">
                <a:solidFill>
                  <a:schemeClr val="bg1"/>
                </a:solidFill>
                <a:latin typeface="Dava Sans" pitchFamily="50" charset="0"/>
                <a:cs typeface="Trebuchet MS"/>
              </a:rPr>
              <a:t>a</a:t>
            </a:r>
            <a:r>
              <a:rPr lang="en-US" sz="2000" spc="325" dirty="0">
                <a:solidFill>
                  <a:schemeClr val="bg1"/>
                </a:solidFill>
                <a:latin typeface="Dava Sans" pitchFamily="50" charset="0"/>
                <a:cs typeface="Trebuchet MS"/>
              </a:rPr>
              <a:t> </a:t>
            </a:r>
            <a:r>
              <a:rPr lang="en-US" sz="2000" dirty="0">
                <a:solidFill>
                  <a:schemeClr val="bg1"/>
                </a:solidFill>
                <a:latin typeface="Dava Sans" pitchFamily="50" charset="0"/>
                <a:cs typeface="Trebuchet MS"/>
              </a:rPr>
              <a:t>break</a:t>
            </a:r>
            <a:r>
              <a:rPr lang="en-US" sz="2000" spc="335" dirty="0">
                <a:solidFill>
                  <a:schemeClr val="bg1"/>
                </a:solidFill>
                <a:latin typeface="Dava Sans" pitchFamily="50" charset="0"/>
                <a:cs typeface="Trebuchet MS"/>
              </a:rPr>
              <a:t> </a:t>
            </a:r>
            <a:r>
              <a:rPr lang="en-US" sz="2000" dirty="0">
                <a:solidFill>
                  <a:schemeClr val="bg1"/>
                </a:solidFill>
                <a:latin typeface="Dava Sans" pitchFamily="50" charset="0"/>
                <a:cs typeface="Trebuchet MS"/>
              </a:rPr>
              <a:t>statement</a:t>
            </a:r>
            <a:r>
              <a:rPr lang="en-US" sz="2000" spc="335" dirty="0">
                <a:solidFill>
                  <a:schemeClr val="bg1"/>
                </a:solidFill>
                <a:latin typeface="Dava Sans" pitchFamily="50" charset="0"/>
                <a:cs typeface="Trebuchet MS"/>
              </a:rPr>
              <a:t> </a:t>
            </a:r>
            <a:r>
              <a:rPr lang="en-US" sz="2000" spc="-25" dirty="0">
                <a:solidFill>
                  <a:schemeClr val="bg1"/>
                </a:solidFill>
                <a:latin typeface="Dava Sans" pitchFamily="50" charset="0"/>
                <a:cs typeface="Trebuchet MS"/>
              </a:rPr>
              <a:t>is </a:t>
            </a:r>
            <a:r>
              <a:rPr lang="en-US" sz="2000" spc="-55" dirty="0">
                <a:solidFill>
                  <a:schemeClr val="bg1"/>
                </a:solidFill>
                <a:latin typeface="Dava Sans" pitchFamily="50" charset="0"/>
                <a:cs typeface="Trebuchet MS"/>
              </a:rPr>
              <a:t>encountered,</a:t>
            </a:r>
            <a:r>
              <a:rPr lang="en-US" sz="2000" spc="100" dirty="0">
                <a:solidFill>
                  <a:schemeClr val="bg1"/>
                </a:solidFill>
                <a:latin typeface="Dava Sans" pitchFamily="50" charset="0"/>
                <a:cs typeface="Trebuchet MS"/>
              </a:rPr>
              <a:t> </a:t>
            </a:r>
            <a:r>
              <a:rPr lang="en-US" sz="2000" dirty="0">
                <a:solidFill>
                  <a:schemeClr val="bg1"/>
                </a:solidFill>
                <a:latin typeface="Dava Sans" pitchFamily="50" charset="0"/>
                <a:cs typeface="Trebuchet MS"/>
              </a:rPr>
              <a:t>the</a:t>
            </a:r>
            <a:r>
              <a:rPr lang="en-US" sz="2000" spc="100" dirty="0">
                <a:solidFill>
                  <a:schemeClr val="bg1"/>
                </a:solidFill>
                <a:latin typeface="Dava Sans" pitchFamily="50" charset="0"/>
                <a:cs typeface="Trebuchet MS"/>
              </a:rPr>
              <a:t> </a:t>
            </a:r>
            <a:r>
              <a:rPr lang="en-US" sz="2000" dirty="0">
                <a:solidFill>
                  <a:schemeClr val="bg1"/>
                </a:solidFill>
                <a:latin typeface="Dava Sans" pitchFamily="50" charset="0"/>
                <a:cs typeface="Trebuchet MS"/>
              </a:rPr>
              <a:t>loop</a:t>
            </a:r>
            <a:r>
              <a:rPr lang="en-US" sz="2000" spc="100" dirty="0">
                <a:solidFill>
                  <a:schemeClr val="bg1"/>
                </a:solidFill>
                <a:latin typeface="Dava Sans" pitchFamily="50" charset="0"/>
                <a:cs typeface="Trebuchet MS"/>
              </a:rPr>
              <a:t> </a:t>
            </a:r>
            <a:r>
              <a:rPr lang="en-US" sz="2000" dirty="0">
                <a:solidFill>
                  <a:schemeClr val="bg1"/>
                </a:solidFill>
                <a:latin typeface="Dava Sans" pitchFamily="50" charset="0"/>
                <a:cs typeface="Trebuchet MS"/>
              </a:rPr>
              <a:t>is</a:t>
            </a:r>
            <a:r>
              <a:rPr lang="en-US" sz="2000" spc="95" dirty="0">
                <a:solidFill>
                  <a:schemeClr val="bg1"/>
                </a:solidFill>
                <a:latin typeface="Dava Sans" pitchFamily="50" charset="0"/>
                <a:cs typeface="Trebuchet MS"/>
              </a:rPr>
              <a:t> </a:t>
            </a:r>
            <a:r>
              <a:rPr lang="en-US" sz="2000" spc="-55" dirty="0">
                <a:solidFill>
                  <a:schemeClr val="bg1"/>
                </a:solidFill>
                <a:latin typeface="Dava Sans" pitchFamily="50" charset="0"/>
                <a:cs typeface="Trebuchet MS"/>
              </a:rPr>
              <a:t>terminated, </a:t>
            </a:r>
            <a:r>
              <a:rPr lang="en-US" sz="2000" dirty="0">
                <a:solidFill>
                  <a:schemeClr val="bg1"/>
                </a:solidFill>
                <a:latin typeface="Dava Sans" pitchFamily="50" charset="0"/>
                <a:cs typeface="Trebuchet MS"/>
              </a:rPr>
              <a:t>and the</a:t>
            </a:r>
            <a:r>
              <a:rPr lang="en-US" sz="2000" spc="5" dirty="0">
                <a:solidFill>
                  <a:schemeClr val="bg1"/>
                </a:solidFill>
                <a:latin typeface="Dava Sans" pitchFamily="50" charset="0"/>
                <a:cs typeface="Trebuchet MS"/>
              </a:rPr>
              <a:t> </a:t>
            </a:r>
            <a:r>
              <a:rPr lang="en-US" sz="2000" spc="-50" dirty="0">
                <a:solidFill>
                  <a:schemeClr val="bg1"/>
                </a:solidFill>
                <a:latin typeface="Dava Sans" pitchFamily="50" charset="0"/>
                <a:cs typeface="Trebuchet MS"/>
              </a:rPr>
              <a:t>control</a:t>
            </a:r>
            <a:r>
              <a:rPr lang="en-US" sz="2000" spc="5" dirty="0">
                <a:solidFill>
                  <a:schemeClr val="bg1"/>
                </a:solidFill>
                <a:latin typeface="Dava Sans" pitchFamily="50" charset="0"/>
                <a:cs typeface="Trebuchet MS"/>
              </a:rPr>
              <a:t> </a:t>
            </a:r>
            <a:r>
              <a:rPr lang="en-US" sz="2000" dirty="0">
                <a:solidFill>
                  <a:schemeClr val="bg1"/>
                </a:solidFill>
                <a:latin typeface="Dava Sans" pitchFamily="50" charset="0"/>
                <a:cs typeface="Trebuchet MS"/>
              </a:rPr>
              <a:t>is</a:t>
            </a:r>
            <a:r>
              <a:rPr lang="en-US" sz="2000" spc="-5" dirty="0">
                <a:solidFill>
                  <a:schemeClr val="bg1"/>
                </a:solidFill>
                <a:latin typeface="Dava Sans" pitchFamily="50" charset="0"/>
                <a:cs typeface="Trebuchet MS"/>
              </a:rPr>
              <a:t> </a:t>
            </a:r>
            <a:r>
              <a:rPr lang="en-US" sz="2000" dirty="0">
                <a:solidFill>
                  <a:schemeClr val="bg1"/>
                </a:solidFill>
                <a:latin typeface="Dava Sans" pitchFamily="50" charset="0"/>
                <a:cs typeface="Trebuchet MS"/>
              </a:rPr>
              <a:t>passed to</a:t>
            </a:r>
            <a:r>
              <a:rPr lang="en-US" sz="2000" spc="5" dirty="0">
                <a:solidFill>
                  <a:schemeClr val="bg1"/>
                </a:solidFill>
                <a:latin typeface="Dava Sans" pitchFamily="50" charset="0"/>
                <a:cs typeface="Trebuchet MS"/>
              </a:rPr>
              <a:t> </a:t>
            </a:r>
            <a:r>
              <a:rPr lang="en-US" sz="2000" dirty="0">
                <a:solidFill>
                  <a:schemeClr val="bg1"/>
                </a:solidFill>
                <a:latin typeface="Dava Sans" pitchFamily="50" charset="0"/>
                <a:cs typeface="Trebuchet MS"/>
              </a:rPr>
              <a:t>the</a:t>
            </a:r>
            <a:r>
              <a:rPr lang="en-US" sz="2000" spc="5" dirty="0">
                <a:solidFill>
                  <a:schemeClr val="bg1"/>
                </a:solidFill>
                <a:latin typeface="Dava Sans" pitchFamily="50" charset="0"/>
                <a:cs typeface="Trebuchet MS"/>
              </a:rPr>
              <a:t> </a:t>
            </a:r>
            <a:r>
              <a:rPr lang="en-US" sz="2000" spc="-25" dirty="0">
                <a:solidFill>
                  <a:schemeClr val="bg1"/>
                </a:solidFill>
                <a:latin typeface="Dava Sans" pitchFamily="50" charset="0"/>
                <a:cs typeface="Trebuchet MS"/>
              </a:rPr>
              <a:t>next </a:t>
            </a:r>
            <a:r>
              <a:rPr lang="en-US" sz="2000" spc="-40" dirty="0">
                <a:solidFill>
                  <a:schemeClr val="bg1"/>
                </a:solidFill>
                <a:latin typeface="Dava Sans" pitchFamily="50" charset="0"/>
                <a:cs typeface="Trebuchet MS"/>
              </a:rPr>
              <a:t>statement</a:t>
            </a:r>
            <a:r>
              <a:rPr lang="en-US" sz="2000" spc="-65" dirty="0">
                <a:solidFill>
                  <a:schemeClr val="bg1"/>
                </a:solidFill>
                <a:latin typeface="Dava Sans" pitchFamily="50" charset="0"/>
                <a:cs typeface="Trebuchet MS"/>
              </a:rPr>
              <a:t> </a:t>
            </a:r>
            <a:r>
              <a:rPr lang="en-US" sz="2000" spc="-45" dirty="0">
                <a:solidFill>
                  <a:schemeClr val="bg1"/>
                </a:solidFill>
                <a:latin typeface="Dava Sans" pitchFamily="50" charset="0"/>
                <a:cs typeface="Trebuchet MS"/>
              </a:rPr>
              <a:t>following</a:t>
            </a:r>
            <a:r>
              <a:rPr lang="en-US" sz="2000" spc="-95" dirty="0">
                <a:solidFill>
                  <a:schemeClr val="bg1"/>
                </a:solidFill>
                <a:latin typeface="Dava Sans" pitchFamily="50" charset="0"/>
                <a:cs typeface="Trebuchet MS"/>
              </a:rPr>
              <a:t> </a:t>
            </a:r>
            <a:r>
              <a:rPr lang="en-US" sz="2000" spc="-75" dirty="0">
                <a:solidFill>
                  <a:schemeClr val="bg1"/>
                </a:solidFill>
                <a:latin typeface="Dava Sans" pitchFamily="50" charset="0"/>
                <a:cs typeface="Trebuchet MS"/>
              </a:rPr>
              <a:t>the</a:t>
            </a:r>
            <a:r>
              <a:rPr lang="en-US" sz="2000" spc="-70" dirty="0">
                <a:solidFill>
                  <a:schemeClr val="bg1"/>
                </a:solidFill>
                <a:latin typeface="Dava Sans" pitchFamily="50" charset="0"/>
                <a:cs typeface="Trebuchet MS"/>
              </a:rPr>
              <a:t> </a:t>
            </a:r>
            <a:r>
              <a:rPr lang="en-US" sz="2000" spc="-20" dirty="0">
                <a:solidFill>
                  <a:schemeClr val="bg1"/>
                </a:solidFill>
                <a:latin typeface="Dava Sans" pitchFamily="50" charset="0"/>
                <a:cs typeface="Trebuchet MS"/>
              </a:rPr>
              <a:t>loop</a:t>
            </a:r>
            <a:endParaRPr lang="en-US" sz="2000" dirty="0">
              <a:solidFill>
                <a:schemeClr val="bg1"/>
              </a:solidFill>
              <a:latin typeface="Dava Sans" pitchFamily="50" charset="0"/>
            </a:endParaRPr>
          </a:p>
        </p:txBody>
      </p:sp>
    </p:spTree>
    <p:extLst>
      <p:ext uri="{BB962C8B-B14F-4D97-AF65-F5344CB8AC3E}">
        <p14:creationId xmlns:p14="http://schemas.microsoft.com/office/powerpoint/2010/main" val="2308150903"/>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9D4F5F-6B66-8CBD-E135-0BCF350760CC}"/>
            </a:ext>
          </a:extLst>
        </p:cNvPr>
        <p:cNvGrpSpPr/>
        <p:nvPr/>
      </p:nvGrpSpPr>
      <p:grpSpPr>
        <a:xfrm>
          <a:off x="0" y="0"/>
          <a:ext cx="0" cy="0"/>
          <a:chOff x="0" y="0"/>
          <a:chExt cx="0" cy="0"/>
        </a:xfrm>
      </p:grpSpPr>
      <p:sp>
        <p:nvSpPr>
          <p:cNvPr id="253" name="Insert chapter 1 name here">
            <a:extLst>
              <a:ext uri="{FF2B5EF4-FFF2-40B4-BE49-F238E27FC236}">
                <a16:creationId xmlns:a16="http://schemas.microsoft.com/office/drawing/2014/main" id="{7A851C41-F201-DFCB-5BDC-CDD8BBE60114}"/>
              </a:ext>
            </a:extLst>
          </p:cNvPr>
          <p:cNvSpPr txBox="1">
            <a:spLocks noGrp="1"/>
          </p:cNvSpPr>
          <p:nvPr>
            <p:ph type="title"/>
          </p:nvPr>
        </p:nvSpPr>
        <p:spPr>
          <a:xfrm>
            <a:off x="2379609" y="361333"/>
            <a:ext cx="9242202" cy="738663"/>
          </a:xfrm>
          <a:prstGeom prst="rect">
            <a:avLst/>
          </a:prstGeom>
        </p:spPr>
        <p:txBody>
          <a:bodyPr>
            <a:normAutofit/>
          </a:bodyPr>
          <a:lstStyle/>
          <a:p>
            <a:r>
              <a:rPr lang="en-US" dirty="0"/>
              <a:t>Exercise</a:t>
            </a:r>
            <a:endParaRPr dirty="0"/>
          </a:p>
        </p:txBody>
      </p:sp>
      <p:sp>
        <p:nvSpPr>
          <p:cNvPr id="254" name="01">
            <a:extLst>
              <a:ext uri="{FF2B5EF4-FFF2-40B4-BE49-F238E27FC236}">
                <a16:creationId xmlns:a16="http://schemas.microsoft.com/office/drawing/2014/main" id="{D224C857-B971-F79C-9057-4ECFF3523162}"/>
              </a:ext>
            </a:extLst>
          </p:cNvPr>
          <p:cNvSpPr txBox="1">
            <a:spLocks noGrp="1"/>
          </p:cNvSpPr>
          <p:nvPr>
            <p:ph type="body" sz="quarter" idx="21"/>
          </p:nvPr>
        </p:nvSpPr>
        <p:spPr>
          <a:prstGeom prst="rect">
            <a:avLst/>
          </a:prstGeom>
        </p:spPr>
        <p:txBody>
          <a:bodyPr/>
          <a:lstStyle/>
          <a:p>
            <a:r>
              <a:rPr lang="en-US" dirty="0"/>
              <a:t>*</a:t>
            </a:r>
            <a:endParaRPr dirty="0"/>
          </a:p>
        </p:txBody>
      </p:sp>
      <p:sp>
        <p:nvSpPr>
          <p:cNvPr id="2" name="Slide Number Placeholder 1">
            <a:extLst>
              <a:ext uri="{FF2B5EF4-FFF2-40B4-BE49-F238E27FC236}">
                <a16:creationId xmlns:a16="http://schemas.microsoft.com/office/drawing/2014/main" id="{E09D1BF8-4676-BBA1-2FF6-C37697776FBB}"/>
              </a:ext>
            </a:extLst>
          </p:cNvPr>
          <p:cNvSpPr>
            <a:spLocks noGrp="1"/>
          </p:cNvSpPr>
          <p:nvPr>
            <p:ph type="sldNum" sz="quarter" idx="2"/>
          </p:nvPr>
        </p:nvSpPr>
        <p:spPr/>
        <p:txBody>
          <a:bodyPr/>
          <a:lstStyle/>
          <a:p>
            <a:fld id="{86CB4B4D-7CA3-9044-876B-883B54F8677D}" type="slidenum">
              <a:rPr lang="en-US" smtClean="0"/>
              <a:t>18</a:t>
            </a:fld>
            <a:endParaRPr lang="en-US"/>
          </a:p>
        </p:txBody>
      </p:sp>
      <p:grpSp>
        <p:nvGrpSpPr>
          <p:cNvPr id="11" name="Group 10">
            <a:extLst>
              <a:ext uri="{FF2B5EF4-FFF2-40B4-BE49-F238E27FC236}">
                <a16:creationId xmlns:a16="http://schemas.microsoft.com/office/drawing/2014/main" id="{CC6BD5A0-C9D3-CC7E-197A-6D3EC634BD2D}"/>
              </a:ext>
            </a:extLst>
          </p:cNvPr>
          <p:cNvGrpSpPr/>
          <p:nvPr/>
        </p:nvGrpSpPr>
        <p:grpSpPr>
          <a:xfrm>
            <a:off x="642355" y="1370437"/>
            <a:ext cx="11154031" cy="1815882"/>
            <a:chOff x="1143042" y="3299547"/>
            <a:chExt cx="22308061" cy="3631764"/>
          </a:xfrm>
        </p:grpSpPr>
        <p:pic>
          <p:nvPicPr>
            <p:cNvPr id="3" name="Graphic 2">
              <a:extLst>
                <a:ext uri="{FF2B5EF4-FFF2-40B4-BE49-F238E27FC236}">
                  <a16:creationId xmlns:a16="http://schemas.microsoft.com/office/drawing/2014/main" id="{A4FA1F8D-8CF2-8FA6-0695-A6CF8466205B}"/>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43042" y="3347455"/>
              <a:ext cx="608759" cy="431204"/>
            </a:xfrm>
            <a:prstGeom prst="rect">
              <a:avLst/>
            </a:prstGeom>
          </p:spPr>
        </p:pic>
        <p:sp>
          <p:nvSpPr>
            <p:cNvPr id="8" name="TextBox 7">
              <a:extLst>
                <a:ext uri="{FF2B5EF4-FFF2-40B4-BE49-F238E27FC236}">
                  <a16:creationId xmlns:a16="http://schemas.microsoft.com/office/drawing/2014/main" id="{B0C4EC22-8809-426C-F3BD-337ADA0938C0}"/>
                </a:ext>
              </a:extLst>
            </p:cNvPr>
            <p:cNvSpPr txBox="1"/>
            <p:nvPr/>
          </p:nvSpPr>
          <p:spPr>
            <a:xfrm>
              <a:off x="1819068" y="3299547"/>
              <a:ext cx="21632035" cy="36317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solidFill>
                    <a:srgbClr val="FF5640"/>
                  </a:solidFill>
                  <a:latin typeface="Dava Sans (Body)"/>
                  <a:cs typeface="Cavolini" panose="03000502040302020204" pitchFamily="66" charset="0"/>
                </a:rPr>
                <a:t>Exercise 1</a:t>
              </a:r>
            </a:p>
            <a:p>
              <a:pPr>
                <a:lnSpc>
                  <a:spcPct val="150000"/>
                </a:lnSpc>
              </a:pPr>
              <a:r>
                <a:rPr lang="en-US" sz="1600" b="1" dirty="0">
                  <a:solidFill>
                    <a:schemeClr val="bg1"/>
                  </a:solidFill>
                  <a:latin typeface="Dava Sans" pitchFamily="50" charset="0"/>
                </a:rPr>
                <a:t>Print All Prime Numbers from 1 to 100</a:t>
              </a:r>
            </a:p>
            <a:p>
              <a:pPr>
                <a:lnSpc>
                  <a:spcPct val="150000"/>
                </a:lnSpc>
              </a:pPr>
              <a:r>
                <a:rPr lang="en-US" sz="1600" dirty="0">
                  <a:solidFill>
                    <a:schemeClr val="bg1"/>
                  </a:solidFill>
                  <a:latin typeface="Dava Sans" pitchFamily="50" charset="0"/>
                </a:rPr>
                <a:t> </a:t>
              </a:r>
              <a:r>
                <a:rPr lang="en-US" sz="1600" b="1" dirty="0">
                  <a:solidFill>
                    <a:schemeClr val="bg1"/>
                  </a:solidFill>
                  <a:latin typeface="Dava Sans" pitchFamily="50" charset="0"/>
                </a:rPr>
                <a:t>Problem Statement:</a:t>
              </a:r>
              <a:br>
                <a:rPr lang="en-US" sz="1600" dirty="0">
                  <a:solidFill>
                    <a:schemeClr val="bg1"/>
                  </a:solidFill>
                  <a:latin typeface="Dava Sans" pitchFamily="50" charset="0"/>
                </a:rPr>
              </a:br>
              <a:r>
                <a:rPr lang="en-US" sz="1600" dirty="0">
                  <a:solidFill>
                    <a:schemeClr val="bg1"/>
                  </a:solidFill>
                  <a:latin typeface="Dava Sans" pitchFamily="50" charset="0"/>
                </a:rPr>
                <a:t>Use loops and conditionals to print </a:t>
              </a:r>
              <a:r>
                <a:rPr lang="en-US" sz="1600" b="1" dirty="0">
                  <a:solidFill>
                    <a:schemeClr val="bg1"/>
                  </a:solidFill>
                  <a:latin typeface="Dava Sans" pitchFamily="50" charset="0"/>
                </a:rPr>
                <a:t>all prime numbers</a:t>
              </a:r>
              <a:r>
                <a:rPr lang="en-US" sz="1600" dirty="0">
                  <a:solidFill>
                    <a:schemeClr val="bg1"/>
                  </a:solidFill>
                  <a:latin typeface="Dava Sans" pitchFamily="50" charset="0"/>
                </a:rPr>
                <a:t> between 1 and 100.</a:t>
              </a:r>
            </a:p>
            <a:p>
              <a:pPr algn="just"/>
              <a:endParaRPr lang="en-US" sz="2000" dirty="0">
                <a:solidFill>
                  <a:schemeClr val="bg2"/>
                </a:solidFill>
                <a:latin typeface="Dava Sans (Body)"/>
                <a:cs typeface="Cavolini" panose="03000502040302020204" pitchFamily="66" charset="0"/>
              </a:endParaRPr>
            </a:p>
          </p:txBody>
        </p:sp>
      </p:grpSp>
      <p:grpSp>
        <p:nvGrpSpPr>
          <p:cNvPr id="4" name="Group 3">
            <a:extLst>
              <a:ext uri="{FF2B5EF4-FFF2-40B4-BE49-F238E27FC236}">
                <a16:creationId xmlns:a16="http://schemas.microsoft.com/office/drawing/2014/main" id="{268FFD5A-6EFD-E924-43FC-41D03B1B07C3}"/>
              </a:ext>
            </a:extLst>
          </p:cNvPr>
          <p:cNvGrpSpPr/>
          <p:nvPr/>
        </p:nvGrpSpPr>
        <p:grpSpPr>
          <a:xfrm>
            <a:off x="642355" y="3402282"/>
            <a:ext cx="11242710" cy="2554545"/>
            <a:chOff x="1210308" y="3316883"/>
            <a:chExt cx="22485419" cy="5109090"/>
          </a:xfrm>
        </p:grpSpPr>
        <p:pic>
          <p:nvPicPr>
            <p:cNvPr id="5" name="Graphic 4">
              <a:extLst>
                <a:ext uri="{FF2B5EF4-FFF2-40B4-BE49-F238E27FC236}">
                  <a16:creationId xmlns:a16="http://schemas.microsoft.com/office/drawing/2014/main" id="{0CBB923B-317D-A34B-5BDB-1AA3C47586AE}"/>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10308" y="3370319"/>
              <a:ext cx="608760" cy="431204"/>
            </a:xfrm>
            <a:prstGeom prst="rect">
              <a:avLst/>
            </a:prstGeom>
          </p:spPr>
        </p:pic>
        <p:sp>
          <p:nvSpPr>
            <p:cNvPr id="6" name="TextBox 5">
              <a:extLst>
                <a:ext uri="{FF2B5EF4-FFF2-40B4-BE49-F238E27FC236}">
                  <a16:creationId xmlns:a16="http://schemas.microsoft.com/office/drawing/2014/main" id="{C9446066-F837-7E34-FC76-58125C092544}"/>
                </a:ext>
              </a:extLst>
            </p:cNvPr>
            <p:cNvSpPr txBox="1"/>
            <p:nvPr/>
          </p:nvSpPr>
          <p:spPr>
            <a:xfrm>
              <a:off x="1886330" y="3316883"/>
              <a:ext cx="21809397" cy="510909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solidFill>
                    <a:srgbClr val="FF5640"/>
                  </a:solidFill>
                  <a:latin typeface="Dava Sans (Body)"/>
                  <a:cs typeface="Cavolini" panose="03000502040302020204" pitchFamily="66" charset="0"/>
                </a:rPr>
                <a:t>Exercise 2</a:t>
              </a:r>
            </a:p>
            <a:p>
              <a:pPr>
                <a:lnSpc>
                  <a:spcPct val="150000"/>
                </a:lnSpc>
              </a:pPr>
              <a:r>
                <a:rPr lang="en-US" sz="1600" b="1" dirty="0">
                  <a:solidFill>
                    <a:schemeClr val="bg1"/>
                  </a:solidFill>
                  <a:latin typeface="Dava Sans" pitchFamily="50" charset="0"/>
                </a:rPr>
                <a:t>Check if a Number is a Palindrome (Without Strings)</a:t>
              </a:r>
            </a:p>
            <a:p>
              <a:pPr>
                <a:lnSpc>
                  <a:spcPct val="150000"/>
                </a:lnSpc>
              </a:pPr>
              <a:r>
                <a:rPr lang="en-US" sz="1600" b="1" dirty="0">
                  <a:solidFill>
                    <a:schemeClr val="bg1"/>
                  </a:solidFill>
                  <a:latin typeface="Dava Sans" pitchFamily="50" charset="0"/>
                </a:rPr>
                <a:t> Problem Statement:</a:t>
              </a:r>
            </a:p>
            <a:p>
              <a:pPr>
                <a:lnSpc>
                  <a:spcPct val="150000"/>
                </a:lnSpc>
              </a:pPr>
              <a:r>
                <a:rPr lang="en-US" sz="1600" dirty="0">
                  <a:solidFill>
                    <a:schemeClr val="bg1"/>
                  </a:solidFill>
                  <a:latin typeface="Dava Sans" pitchFamily="50" charset="0"/>
                </a:rPr>
                <a:t>Write a program to check whether a given number (like 121, 1221, 12321) is a </a:t>
              </a:r>
              <a:r>
                <a:rPr lang="en-US" sz="1600" b="1" dirty="0">
                  <a:solidFill>
                    <a:schemeClr val="bg1"/>
                  </a:solidFill>
                  <a:latin typeface="Dava Sans" pitchFamily="50" charset="0"/>
                </a:rPr>
                <a:t>palindrome</a:t>
              </a:r>
              <a:r>
                <a:rPr lang="en-US" sz="1600" dirty="0">
                  <a:solidFill>
                    <a:schemeClr val="bg1"/>
                  </a:solidFill>
                  <a:latin typeface="Dava Sans" pitchFamily="50" charset="0"/>
                </a:rPr>
                <a:t> — i.e., it reads the same backward and forward.</a:t>
              </a:r>
            </a:p>
            <a:p>
              <a:pPr>
                <a:lnSpc>
                  <a:spcPct val="150000"/>
                </a:lnSpc>
              </a:pPr>
              <a:r>
                <a:rPr lang="en-US" sz="1600" dirty="0">
                  <a:solidFill>
                    <a:schemeClr val="bg1"/>
                  </a:solidFill>
                  <a:latin typeface="Dava Sans" pitchFamily="50" charset="0"/>
                </a:rPr>
                <a:t>🔹 You </a:t>
              </a:r>
              <a:r>
                <a:rPr lang="en-US" sz="1600" b="1" dirty="0">
                  <a:solidFill>
                    <a:schemeClr val="bg1"/>
                  </a:solidFill>
                  <a:latin typeface="Dava Sans" pitchFamily="50" charset="0"/>
                </a:rPr>
                <a:t>must not convert</a:t>
              </a:r>
              <a:r>
                <a:rPr lang="en-US" sz="1600" dirty="0">
                  <a:solidFill>
                    <a:schemeClr val="bg1"/>
                  </a:solidFill>
                  <a:latin typeface="Dava Sans" pitchFamily="50" charset="0"/>
                </a:rPr>
                <a:t> the number to a string.</a:t>
              </a:r>
            </a:p>
            <a:p>
              <a:pPr algn="just"/>
              <a:endParaRPr lang="en-US" sz="2000" dirty="0">
                <a:solidFill>
                  <a:srgbClr val="FF5640"/>
                </a:solidFill>
                <a:latin typeface="Dava Sans (Body)"/>
                <a:cs typeface="Cavolini" panose="03000502040302020204" pitchFamily="66" charset="0"/>
              </a:endParaRPr>
            </a:p>
          </p:txBody>
        </p:sp>
      </p:grpSp>
    </p:spTree>
    <p:extLst>
      <p:ext uri="{BB962C8B-B14F-4D97-AF65-F5344CB8AC3E}">
        <p14:creationId xmlns:p14="http://schemas.microsoft.com/office/powerpoint/2010/main" val="413778406"/>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8FA146-762D-B32C-37A8-07D2C805C777}"/>
              </a:ext>
            </a:extLst>
          </p:cNvPr>
          <p:cNvSpPr txBox="1"/>
          <p:nvPr/>
        </p:nvSpPr>
        <p:spPr>
          <a:xfrm>
            <a:off x="306076" y="132847"/>
            <a:ext cx="7806089" cy="1200329"/>
          </a:xfrm>
          <a:prstGeom prst="rect">
            <a:avLst/>
          </a:prstGeom>
          <a:noFill/>
        </p:spPr>
        <p:txBody>
          <a:bodyPr wrap="square" rtlCol="0">
            <a:spAutoFit/>
          </a:bodyPr>
          <a:lstStyle/>
          <a:p>
            <a:r>
              <a:rPr lang="en-US" sz="3600" b="1" dirty="0">
                <a:solidFill>
                  <a:schemeClr val="bg1"/>
                </a:solidFill>
                <a:latin typeface="Dava Sans" pitchFamily="50" charset="0"/>
              </a:rPr>
              <a:t>Built In </a:t>
            </a:r>
            <a:r>
              <a:rPr lang="en-US" sz="3600" b="1" dirty="0">
                <a:solidFill>
                  <a:srgbClr val="FF4230"/>
                </a:solidFill>
                <a:latin typeface="Dava Sans" pitchFamily="50" charset="0"/>
              </a:rPr>
              <a:t>Types</a:t>
            </a:r>
            <a:endParaRPr lang="en-US" sz="3600" b="1" dirty="0">
              <a:solidFill>
                <a:schemeClr val="bg1"/>
              </a:solidFill>
              <a:latin typeface="Dava Sans" pitchFamily="50" charset="0"/>
            </a:endParaRPr>
          </a:p>
          <a:p>
            <a:endParaRPr lang="en-US" sz="3600" b="1" dirty="0">
              <a:solidFill>
                <a:schemeClr val="bg1"/>
              </a:solidFill>
              <a:latin typeface="Dava Sans" pitchFamily="50" charset="0"/>
            </a:endParaRPr>
          </a:p>
        </p:txBody>
      </p:sp>
      <p:sp>
        <p:nvSpPr>
          <p:cNvPr id="5" name="TextBox 4">
            <a:extLst>
              <a:ext uri="{FF2B5EF4-FFF2-40B4-BE49-F238E27FC236}">
                <a16:creationId xmlns:a16="http://schemas.microsoft.com/office/drawing/2014/main" id="{D0B04A0A-93D9-043F-9CC3-564C89130084}"/>
              </a:ext>
            </a:extLst>
          </p:cNvPr>
          <p:cNvSpPr txBox="1"/>
          <p:nvPr/>
        </p:nvSpPr>
        <p:spPr>
          <a:xfrm>
            <a:off x="306076" y="720652"/>
            <a:ext cx="11766042" cy="977191"/>
          </a:xfrm>
          <a:prstGeom prst="rect">
            <a:avLst/>
          </a:prstGeom>
          <a:noFill/>
        </p:spPr>
        <p:txBody>
          <a:bodyPr wrap="square">
            <a:spAutoFit/>
          </a:bodyPr>
          <a:lstStyle/>
          <a:p>
            <a:pPr>
              <a:lnSpc>
                <a:spcPct val="150000"/>
              </a:lnSpc>
            </a:pPr>
            <a:r>
              <a:rPr lang="en-US" sz="2000" b="1" dirty="0">
                <a:solidFill>
                  <a:schemeClr val="bg1"/>
                </a:solidFill>
                <a:latin typeface="Dava Sans" pitchFamily="50" charset="0"/>
              </a:rPr>
              <a:t>Built-in types</a:t>
            </a:r>
            <a:r>
              <a:rPr lang="en-US" sz="2000" dirty="0">
                <a:solidFill>
                  <a:schemeClr val="bg1"/>
                </a:solidFill>
                <a:latin typeface="Dava Sans" pitchFamily="50" charset="0"/>
              </a:rPr>
              <a:t> (also called </a:t>
            </a:r>
            <a:r>
              <a:rPr lang="en-US" sz="2000" b="1" dirty="0">
                <a:solidFill>
                  <a:srgbClr val="FF4230"/>
                </a:solidFill>
                <a:latin typeface="Dava Sans" pitchFamily="50" charset="0"/>
              </a:rPr>
              <a:t>primitive types</a:t>
            </a:r>
            <a:r>
              <a:rPr lang="en-US" sz="2000" dirty="0">
                <a:solidFill>
                  <a:srgbClr val="FF4230"/>
                </a:solidFill>
                <a:latin typeface="Dava Sans" pitchFamily="50" charset="0"/>
              </a:rPr>
              <a:t> </a:t>
            </a:r>
            <a:r>
              <a:rPr lang="en-US" sz="2000" dirty="0">
                <a:solidFill>
                  <a:schemeClr val="bg1"/>
                </a:solidFill>
                <a:latin typeface="Dava Sans" pitchFamily="50" charset="0"/>
              </a:rPr>
              <a:t>and </a:t>
            </a:r>
            <a:r>
              <a:rPr lang="en-US" sz="2000" b="1" dirty="0">
                <a:solidFill>
                  <a:srgbClr val="FF4230"/>
                </a:solidFill>
                <a:latin typeface="Dava Sans" pitchFamily="50" charset="0"/>
              </a:rPr>
              <a:t>objects</a:t>
            </a:r>
            <a:r>
              <a:rPr lang="en-US" sz="2000" dirty="0">
                <a:solidFill>
                  <a:schemeClr val="bg1"/>
                </a:solidFill>
                <a:latin typeface="Dava Sans" pitchFamily="50" charset="0"/>
              </a:rPr>
              <a:t>) are the </a:t>
            </a:r>
            <a:r>
              <a:rPr lang="en-US" sz="2000" b="1" dirty="0">
                <a:solidFill>
                  <a:schemeClr val="bg1"/>
                </a:solidFill>
                <a:latin typeface="Dava Sans" pitchFamily="50" charset="0"/>
              </a:rPr>
              <a:t>data types</a:t>
            </a:r>
            <a:r>
              <a:rPr lang="en-US" sz="2000" dirty="0">
                <a:solidFill>
                  <a:schemeClr val="bg1"/>
                </a:solidFill>
                <a:latin typeface="Dava Sans" pitchFamily="50" charset="0"/>
              </a:rPr>
              <a:t> that JavaScript already provides</a:t>
            </a:r>
          </a:p>
        </p:txBody>
      </p:sp>
      <p:sp>
        <p:nvSpPr>
          <p:cNvPr id="6" name="Rounded Rectangle">
            <a:extLst>
              <a:ext uri="{FF2B5EF4-FFF2-40B4-BE49-F238E27FC236}">
                <a16:creationId xmlns:a16="http://schemas.microsoft.com/office/drawing/2014/main" id="{1D0C99F8-947D-16AD-2D57-5426B0FC13B8}"/>
              </a:ext>
            </a:extLst>
          </p:cNvPr>
          <p:cNvSpPr/>
          <p:nvPr/>
        </p:nvSpPr>
        <p:spPr>
          <a:xfrm>
            <a:off x="1798320" y="1697843"/>
            <a:ext cx="4041649" cy="4721245"/>
          </a:xfrm>
          <a:prstGeom prst="roundRect">
            <a:avLst>
              <a:gd name="adj" fmla="val 7500"/>
            </a:avLst>
          </a:prstGeom>
          <a:noFill/>
          <a:ln w="12700" cap="flat">
            <a:solidFill>
              <a:srgbClr val="FFFFFF">
                <a:alpha val="30000"/>
              </a:srgbClr>
            </a:solidFill>
            <a:prstDash val="solid"/>
            <a:miter lim="400000"/>
          </a:ln>
          <a:effectLst/>
        </p:spPr>
        <p:txBody>
          <a:bodyPr wrap="square" lIns="0" tIns="0" rIns="0" bIns="0" numCol="1" anchor="ctr">
            <a:noAutofit/>
          </a:bodyPr>
          <a:lstStyle/>
          <a:p>
            <a:pPr defTabSz="470262">
              <a:lnSpc>
                <a:spcPct val="150000"/>
              </a:lnSpc>
              <a:spcBef>
                <a:spcPts val="3000"/>
              </a:spcBef>
              <a:defRPr sz="5600" spc="0"/>
            </a:pPr>
            <a:endParaRPr dirty="0"/>
          </a:p>
        </p:txBody>
      </p:sp>
      <p:sp>
        <p:nvSpPr>
          <p:cNvPr id="7" name="Rounded Rectangle">
            <a:extLst>
              <a:ext uri="{FF2B5EF4-FFF2-40B4-BE49-F238E27FC236}">
                <a16:creationId xmlns:a16="http://schemas.microsoft.com/office/drawing/2014/main" id="{4BBAF87E-906D-BA69-E836-4BCD2A6D419E}"/>
              </a:ext>
            </a:extLst>
          </p:cNvPr>
          <p:cNvSpPr/>
          <p:nvPr/>
        </p:nvSpPr>
        <p:spPr>
          <a:xfrm>
            <a:off x="6644640" y="1697843"/>
            <a:ext cx="4041649" cy="4721245"/>
          </a:xfrm>
          <a:prstGeom prst="roundRect">
            <a:avLst>
              <a:gd name="adj" fmla="val 7500"/>
            </a:avLst>
          </a:prstGeom>
          <a:noFill/>
          <a:ln w="12700" cap="flat">
            <a:solidFill>
              <a:srgbClr val="FFFFFF">
                <a:alpha val="30000"/>
              </a:srgbClr>
            </a:solidFill>
            <a:prstDash val="solid"/>
            <a:miter lim="400000"/>
          </a:ln>
          <a:effectLst/>
        </p:spPr>
        <p:txBody>
          <a:bodyPr wrap="square" lIns="0" tIns="0" rIns="0" bIns="0" numCol="1" anchor="ctr">
            <a:noAutofit/>
          </a:bodyPr>
          <a:lstStyle/>
          <a:p>
            <a:pPr defTabSz="470262">
              <a:lnSpc>
                <a:spcPct val="150000"/>
              </a:lnSpc>
              <a:spcBef>
                <a:spcPts val="3000"/>
              </a:spcBef>
              <a:defRPr sz="5600" spc="0"/>
            </a:pPr>
            <a:endParaRPr dirty="0"/>
          </a:p>
        </p:txBody>
      </p:sp>
      <p:sp>
        <p:nvSpPr>
          <p:cNvPr id="8" name="TextBox 7">
            <a:extLst>
              <a:ext uri="{FF2B5EF4-FFF2-40B4-BE49-F238E27FC236}">
                <a16:creationId xmlns:a16="http://schemas.microsoft.com/office/drawing/2014/main" id="{09C250D8-ACB1-A707-250F-D9C1807FEB4C}"/>
              </a:ext>
            </a:extLst>
          </p:cNvPr>
          <p:cNvSpPr txBox="1"/>
          <p:nvPr/>
        </p:nvSpPr>
        <p:spPr>
          <a:xfrm>
            <a:off x="2919984" y="1852864"/>
            <a:ext cx="2377440" cy="461665"/>
          </a:xfrm>
          <a:prstGeom prst="rect">
            <a:avLst/>
          </a:prstGeom>
          <a:noFill/>
        </p:spPr>
        <p:txBody>
          <a:bodyPr wrap="square" rtlCol="0">
            <a:spAutoFit/>
          </a:bodyPr>
          <a:lstStyle/>
          <a:p>
            <a:r>
              <a:rPr lang="en-US" sz="2400" b="1" dirty="0">
                <a:solidFill>
                  <a:srgbClr val="FF0000"/>
                </a:solidFill>
                <a:latin typeface="Dava Sans" pitchFamily="50" charset="0"/>
              </a:rPr>
              <a:t>Primitive</a:t>
            </a:r>
            <a:r>
              <a:rPr lang="en-US" dirty="0"/>
              <a:t> </a:t>
            </a:r>
          </a:p>
        </p:txBody>
      </p:sp>
      <p:sp>
        <p:nvSpPr>
          <p:cNvPr id="9" name="TextBox 8">
            <a:extLst>
              <a:ext uri="{FF2B5EF4-FFF2-40B4-BE49-F238E27FC236}">
                <a16:creationId xmlns:a16="http://schemas.microsoft.com/office/drawing/2014/main" id="{EEE68AC0-4406-099C-5BA5-CEC153346105}"/>
              </a:ext>
            </a:extLst>
          </p:cNvPr>
          <p:cNvSpPr txBox="1"/>
          <p:nvPr/>
        </p:nvSpPr>
        <p:spPr>
          <a:xfrm>
            <a:off x="7898893" y="1852863"/>
            <a:ext cx="2377440" cy="461665"/>
          </a:xfrm>
          <a:prstGeom prst="rect">
            <a:avLst/>
          </a:prstGeom>
          <a:noFill/>
        </p:spPr>
        <p:txBody>
          <a:bodyPr wrap="square" rtlCol="0">
            <a:spAutoFit/>
          </a:bodyPr>
          <a:lstStyle/>
          <a:p>
            <a:r>
              <a:rPr lang="en-US" sz="2400" b="1" dirty="0">
                <a:solidFill>
                  <a:srgbClr val="FF0000"/>
                </a:solidFill>
                <a:latin typeface="Dava Sans" pitchFamily="50" charset="0"/>
              </a:rPr>
              <a:t>Objects</a:t>
            </a:r>
            <a:r>
              <a:rPr lang="en-US" dirty="0"/>
              <a:t> </a:t>
            </a:r>
          </a:p>
        </p:txBody>
      </p:sp>
      <p:sp>
        <p:nvSpPr>
          <p:cNvPr id="11" name="TextBox 10">
            <a:extLst>
              <a:ext uri="{FF2B5EF4-FFF2-40B4-BE49-F238E27FC236}">
                <a16:creationId xmlns:a16="http://schemas.microsoft.com/office/drawing/2014/main" id="{B37F31CD-1FED-C520-923F-5153E536EFA9}"/>
              </a:ext>
            </a:extLst>
          </p:cNvPr>
          <p:cNvSpPr txBox="1"/>
          <p:nvPr/>
        </p:nvSpPr>
        <p:spPr>
          <a:xfrm>
            <a:off x="2136649" y="4776212"/>
            <a:ext cx="3646887" cy="130420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chemeClr val="bg1"/>
                </a:solidFill>
                <a:latin typeface="Dava Sans" pitchFamily="50" charset="0"/>
              </a:rPr>
              <a:t>| Types: string, number, </a:t>
            </a:r>
            <a:r>
              <a:rPr lang="en-US" dirty="0" err="1">
                <a:solidFill>
                  <a:schemeClr val="bg1"/>
                </a:solidFill>
                <a:latin typeface="Dava Sans" pitchFamily="50" charset="0"/>
              </a:rPr>
              <a:t>boolean</a:t>
            </a:r>
            <a:r>
              <a:rPr lang="en-US" dirty="0">
                <a:solidFill>
                  <a:schemeClr val="bg1"/>
                </a:solidFill>
                <a:latin typeface="Dava Sans" pitchFamily="50" charset="0"/>
              </a:rPr>
              <a:t>, undefined, null, </a:t>
            </a:r>
            <a:r>
              <a:rPr lang="en-US" dirty="0" err="1">
                <a:solidFill>
                  <a:schemeClr val="bg1"/>
                </a:solidFill>
                <a:latin typeface="Dava Sans" pitchFamily="50" charset="0"/>
              </a:rPr>
              <a:t>bigint</a:t>
            </a:r>
            <a:r>
              <a:rPr lang="en-US" dirty="0">
                <a:solidFill>
                  <a:schemeClr val="bg1"/>
                </a:solidFill>
                <a:latin typeface="Dava Sans" pitchFamily="50" charset="0"/>
              </a:rPr>
              <a:t>, symbol |</a:t>
            </a:r>
          </a:p>
        </p:txBody>
      </p:sp>
      <p:sp>
        <p:nvSpPr>
          <p:cNvPr id="13" name="TextBox 12">
            <a:extLst>
              <a:ext uri="{FF2B5EF4-FFF2-40B4-BE49-F238E27FC236}">
                <a16:creationId xmlns:a16="http://schemas.microsoft.com/office/drawing/2014/main" id="{C9ED8158-F2CE-284F-20FB-DE2944474A2E}"/>
              </a:ext>
            </a:extLst>
          </p:cNvPr>
          <p:cNvSpPr txBox="1"/>
          <p:nvPr/>
        </p:nvSpPr>
        <p:spPr>
          <a:xfrm>
            <a:off x="6816086" y="2609459"/>
            <a:ext cx="3870203" cy="379719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chemeClr val="bg1"/>
                </a:solidFill>
                <a:latin typeface="Dava Sans" pitchFamily="50" charset="0"/>
              </a:rPr>
              <a:t>Stored in heap memory</a:t>
            </a:r>
          </a:p>
          <a:p>
            <a:pPr marL="285750" indent="-285750">
              <a:lnSpc>
                <a:spcPct val="150000"/>
              </a:lnSpc>
              <a:buFont typeface="Arial" panose="020B0604020202020204" pitchFamily="34" charset="0"/>
              <a:buChar char="•"/>
            </a:pPr>
            <a:r>
              <a:rPr lang="en-US" dirty="0">
                <a:solidFill>
                  <a:schemeClr val="bg1"/>
                </a:solidFill>
                <a:latin typeface="Dava Sans" pitchFamily="50" charset="0"/>
              </a:rPr>
              <a:t>The variable holds a reference (pointer) to the actual object in memory</a:t>
            </a:r>
          </a:p>
          <a:p>
            <a:pPr marL="285750" indent="-285750">
              <a:lnSpc>
                <a:spcPct val="150000"/>
              </a:lnSpc>
              <a:buFont typeface="Arial" panose="020B0604020202020204" pitchFamily="34" charset="0"/>
              <a:buChar char="•"/>
            </a:pPr>
            <a:r>
              <a:rPr lang="en-US" dirty="0">
                <a:solidFill>
                  <a:schemeClr val="bg1"/>
                </a:solidFill>
                <a:latin typeface="Dava Sans" pitchFamily="50" charset="0"/>
              </a:rPr>
              <a:t>If you assign one object to another, they both point to the same object</a:t>
            </a:r>
          </a:p>
          <a:p>
            <a:pPr marL="285750" indent="-285750">
              <a:lnSpc>
                <a:spcPct val="150000"/>
              </a:lnSpc>
              <a:buFont typeface="Arial" panose="020B0604020202020204" pitchFamily="34" charset="0"/>
              <a:buChar char="•"/>
            </a:pPr>
            <a:r>
              <a:rPr lang="en-US" dirty="0">
                <a:solidFill>
                  <a:schemeClr val="bg1"/>
                </a:solidFill>
                <a:latin typeface="Dava Sans" pitchFamily="50" charset="0"/>
              </a:rPr>
              <a:t>| Types: object, array, </a:t>
            </a:r>
            <a:r>
              <a:rPr lang="en-US" dirty="0" err="1">
                <a:solidFill>
                  <a:schemeClr val="bg1"/>
                </a:solidFill>
                <a:latin typeface="Dava Sans" pitchFamily="50" charset="0"/>
              </a:rPr>
              <a:t>function,maps,sets</a:t>
            </a:r>
            <a:r>
              <a:rPr lang="en-US" dirty="0">
                <a:solidFill>
                  <a:schemeClr val="bg1"/>
                </a:solidFill>
                <a:latin typeface="Dava Sans" pitchFamily="50" charset="0"/>
              </a:rPr>
              <a:t> |</a:t>
            </a:r>
          </a:p>
        </p:txBody>
      </p:sp>
      <p:sp>
        <p:nvSpPr>
          <p:cNvPr id="17" name="TextBox 16">
            <a:extLst>
              <a:ext uri="{FF2B5EF4-FFF2-40B4-BE49-F238E27FC236}">
                <a16:creationId xmlns:a16="http://schemas.microsoft.com/office/drawing/2014/main" id="{5ED18C25-2DCA-68B9-9718-49FD81FEBCF7}"/>
              </a:ext>
            </a:extLst>
          </p:cNvPr>
          <p:cNvSpPr txBox="1"/>
          <p:nvPr/>
        </p:nvSpPr>
        <p:spPr>
          <a:xfrm>
            <a:off x="203454" y="6461610"/>
            <a:ext cx="6094476" cy="369332"/>
          </a:xfrm>
          <a:prstGeom prst="rect">
            <a:avLst/>
          </a:prstGeom>
          <a:noFill/>
        </p:spPr>
        <p:txBody>
          <a:bodyPr wrap="square">
            <a:spAutoFit/>
          </a:bodyPr>
          <a:lstStyle/>
          <a:p>
            <a:r>
              <a:rPr lang="en-US" dirty="0">
                <a:solidFill>
                  <a:srgbClr val="FF4230"/>
                </a:solidFill>
                <a:hlinkClick r:id="rId3">
                  <a:extLst>
                    <a:ext uri="{A12FA001-AC4F-418D-AE19-62706E023703}">
                      <ahyp:hlinkClr xmlns:ahyp="http://schemas.microsoft.com/office/drawing/2018/hyperlinkcolor" val="tx"/>
                    </a:ext>
                  </a:extLst>
                </a:hlinkClick>
              </a:rPr>
              <a:t>https://www.w3scho</a:t>
            </a:r>
            <a:r>
              <a:rPr lang="en-US" dirty="0">
                <a:solidFill>
                  <a:srgbClr val="FF4230"/>
                </a:solidFill>
                <a:hlinkClick r:id="rId3">
                  <a:extLst>
                    <a:ext uri="{A12FA001-AC4F-418D-AE19-62706E023703}">
                      <ahyp:hlinkClr xmlns:ahyp="http://schemas.microsoft.com/office/drawing/2018/hyperlinkcolor" val="tx"/>
                    </a:ext>
                  </a:extLst>
                </a:hlinkClick>
              </a:rPr>
              <a:t>o</a:t>
            </a:r>
            <a:r>
              <a:rPr lang="en-US" dirty="0">
                <a:solidFill>
                  <a:srgbClr val="FF4230"/>
                </a:solidFill>
                <a:hlinkClick r:id="rId3">
                  <a:extLst>
                    <a:ext uri="{A12FA001-AC4F-418D-AE19-62706E023703}">
                      <ahyp:hlinkClr xmlns:ahyp="http://schemas.microsoft.com/office/drawing/2018/hyperlinkcolor" val="tx"/>
                    </a:ext>
                  </a:extLst>
                </a:hlinkClick>
              </a:rPr>
              <a:t>l</a:t>
            </a:r>
            <a:r>
              <a:rPr lang="en-US" dirty="0">
                <a:solidFill>
                  <a:srgbClr val="FF4230"/>
                </a:solidFill>
                <a:hlinkClick r:id="rId3">
                  <a:extLst>
                    <a:ext uri="{A12FA001-AC4F-418D-AE19-62706E023703}">
                      <ahyp:hlinkClr xmlns:ahyp="http://schemas.microsoft.com/office/drawing/2018/hyperlinkcolor" val="tx"/>
                    </a:ext>
                  </a:extLst>
                </a:hlinkClick>
              </a:rPr>
              <a:t>s</a:t>
            </a:r>
            <a:r>
              <a:rPr lang="en-US" dirty="0">
                <a:solidFill>
                  <a:srgbClr val="FF4230"/>
                </a:solidFill>
                <a:hlinkClick r:id="rId3">
                  <a:extLst>
                    <a:ext uri="{A12FA001-AC4F-418D-AE19-62706E023703}">
                      <ahyp:hlinkClr xmlns:ahyp="http://schemas.microsoft.com/office/drawing/2018/hyperlinkcolor" val="tx"/>
                    </a:ext>
                  </a:extLst>
                </a:hlinkClick>
              </a:rPr>
              <a:t>.com/js/js_datatypes.asp</a:t>
            </a:r>
            <a:endParaRPr lang="en-US" dirty="0">
              <a:solidFill>
                <a:srgbClr val="FF4230"/>
              </a:solidFill>
            </a:endParaRPr>
          </a:p>
        </p:txBody>
      </p:sp>
      <p:sp>
        <p:nvSpPr>
          <p:cNvPr id="20" name="TextBox 19">
            <a:extLst>
              <a:ext uri="{FF2B5EF4-FFF2-40B4-BE49-F238E27FC236}">
                <a16:creationId xmlns:a16="http://schemas.microsoft.com/office/drawing/2014/main" id="{F561151B-8E03-8738-1DEB-887472CAEC9D}"/>
              </a:ext>
            </a:extLst>
          </p:cNvPr>
          <p:cNvSpPr txBox="1"/>
          <p:nvPr/>
        </p:nvSpPr>
        <p:spPr>
          <a:xfrm>
            <a:off x="2136649" y="2641012"/>
            <a:ext cx="3413759" cy="2135200"/>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chemeClr val="bg1"/>
                </a:solidFill>
                <a:latin typeface="Dava Sans" pitchFamily="50" charset="0"/>
              </a:rPr>
              <a:t>Stored directly in memory</a:t>
            </a:r>
          </a:p>
          <a:p>
            <a:pPr marL="285750" indent="-285750">
              <a:lnSpc>
                <a:spcPct val="150000"/>
              </a:lnSpc>
              <a:buFont typeface="Arial" panose="020B0604020202020204" pitchFamily="34" charset="0"/>
              <a:buChar char="•"/>
            </a:pPr>
            <a:r>
              <a:rPr lang="en-US" dirty="0">
                <a:solidFill>
                  <a:schemeClr val="bg1"/>
                </a:solidFill>
                <a:latin typeface="Dava Sans" pitchFamily="50" charset="0"/>
              </a:rPr>
              <a:t>Each variable holds its own copy of the value</a:t>
            </a:r>
          </a:p>
          <a:p>
            <a:pPr marL="285750" indent="-285750">
              <a:lnSpc>
                <a:spcPct val="150000"/>
              </a:lnSpc>
              <a:buFont typeface="Arial" panose="020B0604020202020204" pitchFamily="34" charset="0"/>
              <a:buChar char="•"/>
            </a:pPr>
            <a:r>
              <a:rPr lang="en-US" dirty="0">
                <a:solidFill>
                  <a:schemeClr val="bg1"/>
                </a:solidFill>
                <a:latin typeface="Dava Sans" pitchFamily="50" charset="0"/>
              </a:rPr>
              <a:t>Changing one variable does not affect another</a:t>
            </a:r>
          </a:p>
        </p:txBody>
      </p:sp>
    </p:spTree>
    <p:extLst>
      <p:ext uri="{BB962C8B-B14F-4D97-AF65-F5344CB8AC3E}">
        <p14:creationId xmlns:p14="http://schemas.microsoft.com/office/powerpoint/2010/main" val="1538263008"/>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 name="Insert short chapter name…"/>
          <p:cNvSpPr txBox="1">
            <a:spLocks noGrp="1"/>
          </p:cNvSpPr>
          <p:nvPr>
            <p:ph type="body" sz="quarter" idx="21"/>
          </p:nvPr>
        </p:nvSpPr>
        <p:spPr>
          <a:xfrm>
            <a:off x="2283296" y="1645923"/>
            <a:ext cx="4631854" cy="3193182"/>
          </a:xfrm>
          <a:prstGeom prst="rect">
            <a:avLst/>
          </a:prstGeom>
        </p:spPr>
        <p:txBody>
          <a:bodyPr/>
          <a:lstStyle/>
          <a:p>
            <a:pPr>
              <a:lnSpc>
                <a:spcPct val="150000"/>
              </a:lnSpc>
              <a:buClr>
                <a:srgbClr val="FFFFFF"/>
              </a:buClr>
              <a:defRPr sz="4000">
                <a:solidFill>
                  <a:srgbClr val="FFFFFF"/>
                </a:solidFill>
              </a:defRPr>
            </a:pPr>
            <a:r>
              <a:rPr lang="en-US" sz="2000" dirty="0">
                <a:latin typeface="Dava Sans" pitchFamily="50" charset="0"/>
              </a:rPr>
              <a:t>Introduction to JavaScript</a:t>
            </a:r>
          </a:p>
          <a:p>
            <a:pPr>
              <a:lnSpc>
                <a:spcPct val="150000"/>
              </a:lnSpc>
              <a:buClr>
                <a:srgbClr val="FFFFFF"/>
              </a:buClr>
              <a:defRPr sz="4000">
                <a:solidFill>
                  <a:srgbClr val="FFFFFF"/>
                </a:solidFill>
              </a:defRPr>
            </a:pPr>
            <a:r>
              <a:rPr lang="en-US" sz="2000" dirty="0">
                <a:latin typeface="Dava Sans" pitchFamily="50" charset="0"/>
              </a:rPr>
              <a:t>Variables</a:t>
            </a:r>
          </a:p>
          <a:p>
            <a:pPr>
              <a:lnSpc>
                <a:spcPct val="150000"/>
              </a:lnSpc>
              <a:buClr>
                <a:srgbClr val="FFFFFF"/>
              </a:buClr>
              <a:defRPr sz="4000">
                <a:solidFill>
                  <a:srgbClr val="FFFFFF"/>
                </a:solidFill>
              </a:defRPr>
            </a:pPr>
            <a:r>
              <a:rPr lang="en-US" sz="2000" dirty="0">
                <a:latin typeface="Dava Sans" pitchFamily="50" charset="0"/>
              </a:rPr>
              <a:t>Operators</a:t>
            </a:r>
          </a:p>
          <a:p>
            <a:pPr>
              <a:lnSpc>
                <a:spcPct val="150000"/>
              </a:lnSpc>
              <a:buClr>
                <a:srgbClr val="FFFFFF"/>
              </a:buClr>
              <a:defRPr sz="4000">
                <a:solidFill>
                  <a:srgbClr val="FFFFFF"/>
                </a:solidFill>
              </a:defRPr>
            </a:pPr>
            <a:r>
              <a:rPr lang="en-US" sz="2000" dirty="0">
                <a:latin typeface="Dava Sans" pitchFamily="50" charset="0"/>
              </a:rPr>
              <a:t>Conditionals</a:t>
            </a:r>
          </a:p>
          <a:p>
            <a:pPr>
              <a:lnSpc>
                <a:spcPct val="150000"/>
              </a:lnSpc>
              <a:buClr>
                <a:srgbClr val="FFFFFF"/>
              </a:buClr>
              <a:defRPr sz="4000">
                <a:solidFill>
                  <a:srgbClr val="FFFFFF"/>
                </a:solidFill>
              </a:defRPr>
            </a:pPr>
            <a:r>
              <a:rPr lang="en-US" sz="2000" dirty="0">
                <a:latin typeface="Dava Sans" pitchFamily="50" charset="0"/>
              </a:rPr>
              <a:t>Loops</a:t>
            </a:r>
          </a:p>
          <a:p>
            <a:pPr>
              <a:lnSpc>
                <a:spcPct val="150000"/>
              </a:lnSpc>
              <a:buClr>
                <a:srgbClr val="FFFFFF"/>
              </a:buClr>
              <a:defRPr sz="4000">
                <a:solidFill>
                  <a:srgbClr val="FFFFFF"/>
                </a:solidFill>
              </a:defRPr>
            </a:pPr>
            <a:r>
              <a:rPr lang="en-US" sz="2000" dirty="0">
                <a:latin typeface="Dava Sans" pitchFamily="50" charset="0"/>
              </a:rPr>
              <a:t>Built-In Types</a:t>
            </a:r>
          </a:p>
          <a:p>
            <a:pPr>
              <a:lnSpc>
                <a:spcPct val="150000"/>
              </a:lnSpc>
              <a:buClr>
                <a:srgbClr val="FFFFFF"/>
              </a:buClr>
              <a:defRPr sz="4000">
                <a:solidFill>
                  <a:srgbClr val="FFFFFF"/>
                </a:solidFill>
              </a:defRPr>
            </a:pPr>
            <a:r>
              <a:rPr lang="en-US" sz="2000" dirty="0">
                <a:latin typeface="Dava Sans" pitchFamily="50" charset="0"/>
              </a:rPr>
              <a:t>Regular Expression</a:t>
            </a:r>
          </a:p>
        </p:txBody>
      </p:sp>
      <p:sp>
        <p:nvSpPr>
          <p:cNvPr id="243" name="01…"/>
          <p:cNvSpPr txBox="1">
            <a:spLocks noGrp="1"/>
          </p:cNvSpPr>
          <p:nvPr>
            <p:ph type="body" sz="quarter" idx="23"/>
          </p:nvPr>
        </p:nvSpPr>
        <p:spPr>
          <a:xfrm>
            <a:off x="1295400" y="1645923"/>
            <a:ext cx="664047" cy="3193182"/>
          </a:xfrm>
          <a:prstGeom prst="rect">
            <a:avLst/>
          </a:prstGeom>
        </p:spPr>
        <p:txBody>
          <a:bodyPr/>
          <a:lstStyle/>
          <a:p>
            <a:pPr>
              <a:lnSpc>
                <a:spcPct val="150000"/>
              </a:lnSpc>
              <a:defRPr sz="4000">
                <a:solidFill>
                  <a:srgbClr val="FF5640"/>
                </a:solidFill>
              </a:defRPr>
            </a:pPr>
            <a:r>
              <a:rPr sz="2000" dirty="0">
                <a:latin typeface="Dava Sans" pitchFamily="50" charset="0"/>
              </a:rPr>
              <a:t>01</a:t>
            </a:r>
          </a:p>
          <a:p>
            <a:pPr>
              <a:lnSpc>
                <a:spcPct val="150000"/>
              </a:lnSpc>
              <a:defRPr sz="4000">
                <a:solidFill>
                  <a:srgbClr val="FF5640"/>
                </a:solidFill>
              </a:defRPr>
            </a:pPr>
            <a:r>
              <a:rPr sz="2000" dirty="0">
                <a:latin typeface="Dava Sans" pitchFamily="50" charset="0"/>
              </a:rPr>
              <a:t>02</a:t>
            </a:r>
          </a:p>
          <a:p>
            <a:pPr>
              <a:lnSpc>
                <a:spcPct val="150000"/>
              </a:lnSpc>
              <a:defRPr sz="4000">
                <a:solidFill>
                  <a:srgbClr val="FF5640"/>
                </a:solidFill>
              </a:defRPr>
            </a:pPr>
            <a:r>
              <a:rPr sz="2000" dirty="0">
                <a:latin typeface="Dava Sans" pitchFamily="50" charset="0"/>
              </a:rPr>
              <a:t>03</a:t>
            </a:r>
          </a:p>
          <a:p>
            <a:pPr>
              <a:lnSpc>
                <a:spcPct val="150000"/>
              </a:lnSpc>
              <a:defRPr sz="4000">
                <a:solidFill>
                  <a:srgbClr val="FF5640"/>
                </a:solidFill>
              </a:defRPr>
            </a:pPr>
            <a:r>
              <a:rPr sz="2000" dirty="0">
                <a:latin typeface="Dava Sans" pitchFamily="50" charset="0"/>
              </a:rPr>
              <a:t>04</a:t>
            </a:r>
          </a:p>
          <a:p>
            <a:pPr>
              <a:lnSpc>
                <a:spcPct val="150000"/>
              </a:lnSpc>
              <a:defRPr sz="4000">
                <a:solidFill>
                  <a:srgbClr val="FF5640"/>
                </a:solidFill>
              </a:defRPr>
            </a:pPr>
            <a:r>
              <a:rPr sz="2000" dirty="0">
                <a:latin typeface="Dava Sans" pitchFamily="50" charset="0"/>
              </a:rPr>
              <a:t>05</a:t>
            </a:r>
          </a:p>
          <a:p>
            <a:pPr>
              <a:lnSpc>
                <a:spcPct val="150000"/>
              </a:lnSpc>
              <a:defRPr sz="4000">
                <a:solidFill>
                  <a:srgbClr val="FF5640"/>
                </a:solidFill>
              </a:defRPr>
            </a:pPr>
            <a:r>
              <a:rPr lang="en-US" sz="2000" dirty="0">
                <a:latin typeface="Dava Sans" pitchFamily="50" charset="0"/>
              </a:rPr>
              <a:t>06</a:t>
            </a:r>
          </a:p>
          <a:p>
            <a:pPr>
              <a:lnSpc>
                <a:spcPct val="150000"/>
              </a:lnSpc>
              <a:defRPr sz="4000">
                <a:solidFill>
                  <a:srgbClr val="FF5640"/>
                </a:solidFill>
              </a:defRPr>
            </a:pPr>
            <a:r>
              <a:rPr lang="en-US" sz="2000" dirty="0">
                <a:latin typeface="Dava Sans" pitchFamily="50" charset="0"/>
              </a:rPr>
              <a:t>07</a:t>
            </a:r>
          </a:p>
        </p:txBody>
      </p:sp>
    </p:spTree>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3">
                                            <p:txEl>
                                              <p:pRg st="0" end="0"/>
                                            </p:txEl>
                                          </p:spTgt>
                                        </p:tgtEl>
                                        <p:attrNameLst>
                                          <p:attrName>style.visibility</p:attrName>
                                        </p:attrNameLst>
                                      </p:cBhvr>
                                      <p:to>
                                        <p:strVal val="visible"/>
                                      </p:to>
                                    </p:set>
                                    <p:animEffect transition="in" filter="fade">
                                      <p:cBhvr>
                                        <p:cTn id="7" dur="500"/>
                                        <p:tgtEl>
                                          <p:spTgt spid="2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3">
                                            <p:txEl>
                                              <p:pRg st="1" end="1"/>
                                            </p:txEl>
                                          </p:spTgt>
                                        </p:tgtEl>
                                        <p:attrNameLst>
                                          <p:attrName>style.visibility</p:attrName>
                                        </p:attrNameLst>
                                      </p:cBhvr>
                                      <p:to>
                                        <p:strVal val="visible"/>
                                      </p:to>
                                    </p:set>
                                    <p:animEffect transition="in" filter="fade">
                                      <p:cBhvr>
                                        <p:cTn id="12" dur="500"/>
                                        <p:tgtEl>
                                          <p:spTgt spid="24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1">
                                            <p:txEl>
                                              <p:pRg st="0" end="0"/>
                                            </p:txEl>
                                          </p:spTgt>
                                        </p:tgtEl>
                                        <p:attrNameLst>
                                          <p:attrName>style.visibility</p:attrName>
                                        </p:attrNameLst>
                                      </p:cBhvr>
                                      <p:to>
                                        <p:strVal val="visible"/>
                                      </p:to>
                                    </p:set>
                                    <p:animEffect transition="in" filter="fade">
                                      <p:cBhvr>
                                        <p:cTn id="15" dur="500"/>
                                        <p:tgtEl>
                                          <p:spTgt spid="241">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41">
                                            <p:txEl>
                                              <p:pRg st="1" end="1"/>
                                            </p:txEl>
                                          </p:spTgt>
                                        </p:tgtEl>
                                        <p:attrNameLst>
                                          <p:attrName>style.visibility</p:attrName>
                                        </p:attrNameLst>
                                      </p:cBhvr>
                                      <p:to>
                                        <p:strVal val="visible"/>
                                      </p:to>
                                    </p:set>
                                    <p:animEffect transition="in" filter="fade">
                                      <p:cBhvr>
                                        <p:cTn id="20" dur="500"/>
                                        <p:tgtEl>
                                          <p:spTgt spid="241">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41">
                                            <p:txEl>
                                              <p:pRg st="2" end="2"/>
                                            </p:txEl>
                                          </p:spTgt>
                                        </p:tgtEl>
                                        <p:attrNameLst>
                                          <p:attrName>style.visibility</p:attrName>
                                        </p:attrNameLst>
                                      </p:cBhvr>
                                      <p:to>
                                        <p:strVal val="visible"/>
                                      </p:to>
                                    </p:set>
                                    <p:animEffect transition="in" filter="fade">
                                      <p:cBhvr>
                                        <p:cTn id="25" dur="500"/>
                                        <p:tgtEl>
                                          <p:spTgt spid="241">
                                            <p:txEl>
                                              <p:pRg st="2" end="2"/>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41">
                                            <p:txEl>
                                              <p:pRg st="3" end="3"/>
                                            </p:txEl>
                                          </p:spTgt>
                                        </p:tgtEl>
                                        <p:attrNameLst>
                                          <p:attrName>style.visibility</p:attrName>
                                        </p:attrNameLst>
                                      </p:cBhvr>
                                      <p:to>
                                        <p:strVal val="visible"/>
                                      </p:to>
                                    </p:set>
                                    <p:animEffect transition="in" filter="fade">
                                      <p:cBhvr>
                                        <p:cTn id="30" dur="500"/>
                                        <p:tgtEl>
                                          <p:spTgt spid="24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41">
                                            <p:txEl>
                                              <p:pRg st="4" end="4"/>
                                            </p:txEl>
                                          </p:spTgt>
                                        </p:tgtEl>
                                        <p:attrNameLst>
                                          <p:attrName>style.visibility</p:attrName>
                                        </p:attrNameLst>
                                      </p:cBhvr>
                                      <p:to>
                                        <p:strVal val="visible"/>
                                      </p:to>
                                    </p:set>
                                    <p:animEffect transition="in" filter="fade">
                                      <p:cBhvr>
                                        <p:cTn id="35" dur="500"/>
                                        <p:tgtEl>
                                          <p:spTgt spid="241">
                                            <p:txEl>
                                              <p:pRg st="4" end="4"/>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41">
                                            <p:txEl>
                                              <p:pRg st="5" end="5"/>
                                            </p:txEl>
                                          </p:spTgt>
                                        </p:tgtEl>
                                        <p:attrNameLst>
                                          <p:attrName>style.visibility</p:attrName>
                                        </p:attrNameLst>
                                      </p:cBhvr>
                                      <p:to>
                                        <p:strVal val="visible"/>
                                      </p:to>
                                    </p:set>
                                    <p:animEffect transition="in" filter="fade">
                                      <p:cBhvr>
                                        <p:cTn id="40" dur="500"/>
                                        <p:tgtEl>
                                          <p:spTgt spid="241">
                                            <p:txEl>
                                              <p:pRg st="5" end="5"/>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241">
                                            <p:txEl>
                                              <p:pRg st="6" end="6"/>
                                            </p:txEl>
                                          </p:spTgt>
                                        </p:tgtEl>
                                        <p:attrNameLst>
                                          <p:attrName>style.visibility</p:attrName>
                                        </p:attrNameLst>
                                      </p:cBhvr>
                                      <p:to>
                                        <p:strVal val="visible"/>
                                      </p:to>
                                    </p:set>
                                    <p:animEffect transition="in" filter="fade">
                                      <p:cBhvr>
                                        <p:cTn id="45" dur="500"/>
                                        <p:tgtEl>
                                          <p:spTgt spid="241">
                                            <p:txEl>
                                              <p:pRg st="6" end="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243">
                                            <p:txEl>
                                              <p:pRg st="2" end="2"/>
                                            </p:txEl>
                                          </p:spTgt>
                                        </p:tgtEl>
                                        <p:attrNameLst>
                                          <p:attrName>style.visibility</p:attrName>
                                        </p:attrNameLst>
                                      </p:cBhvr>
                                      <p:to>
                                        <p:strVal val="visible"/>
                                      </p:to>
                                    </p:set>
                                    <p:animEffect transition="in" filter="fade">
                                      <p:cBhvr>
                                        <p:cTn id="50" dur="500"/>
                                        <p:tgtEl>
                                          <p:spTgt spid="243">
                                            <p:txEl>
                                              <p:pRg st="2" end="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243">
                                            <p:txEl>
                                              <p:pRg st="3" end="3"/>
                                            </p:txEl>
                                          </p:spTgt>
                                        </p:tgtEl>
                                        <p:attrNameLst>
                                          <p:attrName>style.visibility</p:attrName>
                                        </p:attrNameLst>
                                      </p:cBhvr>
                                      <p:to>
                                        <p:strVal val="visible"/>
                                      </p:to>
                                    </p:set>
                                    <p:animEffect transition="in" filter="fade">
                                      <p:cBhvr>
                                        <p:cTn id="55" dur="500"/>
                                        <p:tgtEl>
                                          <p:spTgt spid="243">
                                            <p:txEl>
                                              <p:pRg st="3" end="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243">
                                            <p:txEl>
                                              <p:pRg st="4" end="4"/>
                                            </p:txEl>
                                          </p:spTgt>
                                        </p:tgtEl>
                                        <p:attrNameLst>
                                          <p:attrName>style.visibility</p:attrName>
                                        </p:attrNameLst>
                                      </p:cBhvr>
                                      <p:to>
                                        <p:strVal val="visible"/>
                                      </p:to>
                                    </p:set>
                                    <p:animEffect transition="in" filter="fade">
                                      <p:cBhvr>
                                        <p:cTn id="60" dur="500"/>
                                        <p:tgtEl>
                                          <p:spTgt spid="243">
                                            <p:txEl>
                                              <p:pRg st="4" end="4"/>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243">
                                            <p:txEl>
                                              <p:pRg st="5" end="5"/>
                                            </p:txEl>
                                          </p:spTgt>
                                        </p:tgtEl>
                                        <p:attrNameLst>
                                          <p:attrName>style.visibility</p:attrName>
                                        </p:attrNameLst>
                                      </p:cBhvr>
                                      <p:to>
                                        <p:strVal val="visible"/>
                                      </p:to>
                                    </p:set>
                                    <p:animEffect transition="in" filter="fade">
                                      <p:cBhvr>
                                        <p:cTn id="65" dur="500"/>
                                        <p:tgtEl>
                                          <p:spTgt spid="243">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grpId="0" nodeType="clickEffect">
                                  <p:stCondLst>
                                    <p:cond delay="0"/>
                                  </p:stCondLst>
                                  <p:childTnLst>
                                    <p:set>
                                      <p:cBhvr>
                                        <p:cTn id="69" dur="1" fill="hold">
                                          <p:stCondLst>
                                            <p:cond delay="0"/>
                                          </p:stCondLst>
                                        </p:cTn>
                                        <p:tgtEl>
                                          <p:spTgt spid="243">
                                            <p:txEl>
                                              <p:pRg st="6" end="6"/>
                                            </p:txEl>
                                          </p:spTgt>
                                        </p:tgtEl>
                                        <p:attrNameLst>
                                          <p:attrName>style.visibility</p:attrName>
                                        </p:attrNameLst>
                                      </p:cBhvr>
                                      <p:to>
                                        <p:strVal val="visible"/>
                                      </p:to>
                                    </p:set>
                                    <p:animEffect transition="in" filter="fade">
                                      <p:cBhvr>
                                        <p:cTn id="70" dur="500"/>
                                        <p:tgtEl>
                                          <p:spTgt spid="24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 grpId="0" uiExpand="1" build="p"/>
      <p:bldP spid="24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5B35B3-1D46-F114-43A9-EFABA37B3A28}"/>
              </a:ext>
            </a:extLst>
          </p:cNvPr>
          <p:cNvSpPr txBox="1"/>
          <p:nvPr/>
        </p:nvSpPr>
        <p:spPr>
          <a:xfrm>
            <a:off x="104908" y="132847"/>
            <a:ext cx="7806089" cy="646331"/>
          </a:xfrm>
          <a:prstGeom prst="rect">
            <a:avLst/>
          </a:prstGeom>
          <a:noFill/>
        </p:spPr>
        <p:txBody>
          <a:bodyPr wrap="square" rtlCol="0">
            <a:spAutoFit/>
          </a:bodyPr>
          <a:lstStyle/>
          <a:p>
            <a:r>
              <a:rPr lang="en-US" sz="3600" b="1" dirty="0">
                <a:solidFill>
                  <a:schemeClr val="bg1"/>
                </a:solidFill>
                <a:latin typeface="Dava Sans" pitchFamily="50" charset="0"/>
              </a:rPr>
              <a:t>Arrays</a:t>
            </a:r>
          </a:p>
        </p:txBody>
      </p:sp>
      <p:sp>
        <p:nvSpPr>
          <p:cNvPr id="4" name="TextBox 3">
            <a:extLst>
              <a:ext uri="{FF2B5EF4-FFF2-40B4-BE49-F238E27FC236}">
                <a16:creationId xmlns:a16="http://schemas.microsoft.com/office/drawing/2014/main" id="{25BF822A-641D-9DE4-68CF-E637B7753EAF}"/>
              </a:ext>
            </a:extLst>
          </p:cNvPr>
          <p:cNvSpPr txBox="1"/>
          <p:nvPr/>
        </p:nvSpPr>
        <p:spPr>
          <a:xfrm>
            <a:off x="104908" y="685002"/>
            <a:ext cx="11885924" cy="707886"/>
          </a:xfrm>
          <a:prstGeom prst="rect">
            <a:avLst/>
          </a:prstGeom>
          <a:noFill/>
        </p:spPr>
        <p:txBody>
          <a:bodyPr wrap="square">
            <a:spAutoFit/>
          </a:bodyPr>
          <a:lstStyle/>
          <a:p>
            <a:r>
              <a:rPr lang="en-US" sz="2000" dirty="0">
                <a:solidFill>
                  <a:schemeClr val="bg1"/>
                </a:solidFill>
                <a:latin typeface="Dava Sans" pitchFamily="50" charset="0"/>
              </a:rPr>
              <a:t>An </a:t>
            </a:r>
            <a:r>
              <a:rPr lang="en-US" sz="2000" b="1" dirty="0">
                <a:solidFill>
                  <a:srgbClr val="FF4230"/>
                </a:solidFill>
                <a:latin typeface="Dava Sans" pitchFamily="50" charset="0"/>
              </a:rPr>
              <a:t>Array</a:t>
            </a:r>
            <a:r>
              <a:rPr lang="en-US" sz="2000" dirty="0">
                <a:solidFill>
                  <a:srgbClr val="FF4230"/>
                </a:solidFill>
                <a:latin typeface="Dava Sans" pitchFamily="50" charset="0"/>
              </a:rPr>
              <a:t> </a:t>
            </a:r>
            <a:r>
              <a:rPr lang="en-US" sz="2000" dirty="0">
                <a:solidFill>
                  <a:schemeClr val="bg1"/>
                </a:solidFill>
                <a:latin typeface="Dava Sans" pitchFamily="50" charset="0"/>
              </a:rPr>
              <a:t>in JavaScript is a special variable that can hold </a:t>
            </a:r>
            <a:r>
              <a:rPr lang="en-US" sz="2000" b="1" dirty="0">
                <a:solidFill>
                  <a:schemeClr val="bg1"/>
                </a:solidFill>
                <a:latin typeface="Dava Sans" pitchFamily="50" charset="0"/>
              </a:rPr>
              <a:t>multiple values</a:t>
            </a:r>
            <a:r>
              <a:rPr lang="en-US" sz="2000" dirty="0">
                <a:solidFill>
                  <a:schemeClr val="bg1"/>
                </a:solidFill>
                <a:latin typeface="Dava Sans" pitchFamily="50" charset="0"/>
              </a:rPr>
              <a:t> in a single variable.</a:t>
            </a:r>
          </a:p>
        </p:txBody>
      </p:sp>
      <p:pic>
        <p:nvPicPr>
          <p:cNvPr id="6" name="Picture 5">
            <a:extLst>
              <a:ext uri="{FF2B5EF4-FFF2-40B4-BE49-F238E27FC236}">
                <a16:creationId xmlns:a16="http://schemas.microsoft.com/office/drawing/2014/main" id="{0C921B4E-8E82-1B97-98AC-6A9B09EB523B}"/>
              </a:ext>
            </a:extLst>
          </p:cNvPr>
          <p:cNvPicPr>
            <a:picLocks noChangeAspect="1"/>
          </p:cNvPicPr>
          <p:nvPr/>
        </p:nvPicPr>
        <p:blipFill>
          <a:blip r:embed="rId2"/>
          <a:stretch>
            <a:fillRect/>
          </a:stretch>
        </p:blipFill>
        <p:spPr>
          <a:xfrm>
            <a:off x="104908" y="2272542"/>
            <a:ext cx="4366260" cy="1948627"/>
          </a:xfrm>
          <a:prstGeom prst="rect">
            <a:avLst/>
          </a:prstGeom>
        </p:spPr>
      </p:pic>
      <p:graphicFrame>
        <p:nvGraphicFramePr>
          <p:cNvPr id="7" name="Table 6">
            <a:extLst>
              <a:ext uri="{FF2B5EF4-FFF2-40B4-BE49-F238E27FC236}">
                <a16:creationId xmlns:a16="http://schemas.microsoft.com/office/drawing/2014/main" id="{5C2CE1E0-B418-E333-363E-C24736D5D503}"/>
              </a:ext>
            </a:extLst>
          </p:cNvPr>
          <p:cNvGraphicFramePr>
            <a:graphicFrameLocks noGrp="1"/>
          </p:cNvGraphicFramePr>
          <p:nvPr>
            <p:extLst>
              <p:ext uri="{D42A27DB-BD31-4B8C-83A1-F6EECF244321}">
                <p14:modId xmlns:p14="http://schemas.microsoft.com/office/powerpoint/2010/main" val="1285207053"/>
              </p:ext>
            </p:extLst>
          </p:nvPr>
        </p:nvGraphicFramePr>
        <p:xfrm>
          <a:off x="4749546" y="1219005"/>
          <a:ext cx="7227570" cy="5261792"/>
        </p:xfrm>
        <a:graphic>
          <a:graphicData uri="http://schemas.openxmlformats.org/drawingml/2006/table">
            <a:tbl>
              <a:tblPr>
                <a:tableStyleId>{5DA37D80-6434-44D0-A028-1B22A696006F}</a:tableStyleId>
              </a:tblPr>
              <a:tblGrid>
                <a:gridCol w="2371973">
                  <a:extLst>
                    <a:ext uri="{9D8B030D-6E8A-4147-A177-3AD203B41FA5}">
                      <a16:colId xmlns:a16="http://schemas.microsoft.com/office/drawing/2014/main" val="1252819449"/>
                    </a:ext>
                  </a:extLst>
                </a:gridCol>
                <a:gridCol w="2371973">
                  <a:extLst>
                    <a:ext uri="{9D8B030D-6E8A-4147-A177-3AD203B41FA5}">
                      <a16:colId xmlns:a16="http://schemas.microsoft.com/office/drawing/2014/main" val="2152028956"/>
                    </a:ext>
                  </a:extLst>
                </a:gridCol>
                <a:gridCol w="2483624">
                  <a:extLst>
                    <a:ext uri="{9D8B030D-6E8A-4147-A177-3AD203B41FA5}">
                      <a16:colId xmlns:a16="http://schemas.microsoft.com/office/drawing/2014/main" val="2456853966"/>
                    </a:ext>
                  </a:extLst>
                </a:gridCol>
              </a:tblGrid>
              <a:tr h="264047">
                <a:tc>
                  <a:txBody>
                    <a:bodyPr/>
                    <a:lstStyle/>
                    <a:p>
                      <a:pPr algn="ctr">
                        <a:buNone/>
                      </a:pPr>
                      <a:r>
                        <a:rPr lang="en-US" sz="1400" dirty="0">
                          <a:solidFill>
                            <a:schemeClr val="bg1"/>
                          </a:solidFill>
                          <a:latin typeface="Dava Sans" pitchFamily="50" charset="0"/>
                        </a:rPr>
                        <a:t>Method</a:t>
                      </a:r>
                    </a:p>
                  </a:txBody>
                  <a:tcPr marL="62162" marR="62162" marT="31081" marB="31081" anchor="ctr">
                    <a:solidFill>
                      <a:schemeClr val="accent1">
                        <a:lumMod val="75000"/>
                      </a:schemeClr>
                    </a:solidFill>
                  </a:tcPr>
                </a:tc>
                <a:tc>
                  <a:txBody>
                    <a:bodyPr/>
                    <a:lstStyle/>
                    <a:p>
                      <a:pPr algn="ctr">
                        <a:buNone/>
                      </a:pPr>
                      <a:r>
                        <a:rPr lang="en-US" sz="1400" dirty="0">
                          <a:solidFill>
                            <a:schemeClr val="bg1"/>
                          </a:solidFill>
                          <a:latin typeface="Dava Sans" pitchFamily="50" charset="0"/>
                        </a:rPr>
                        <a:t>What It Does</a:t>
                      </a:r>
                    </a:p>
                  </a:txBody>
                  <a:tcPr marL="62162" marR="62162" marT="31081" marB="31081" anchor="ctr">
                    <a:solidFill>
                      <a:schemeClr val="accent1">
                        <a:lumMod val="75000"/>
                      </a:schemeClr>
                    </a:solidFill>
                  </a:tcPr>
                </a:tc>
                <a:tc>
                  <a:txBody>
                    <a:bodyPr/>
                    <a:lstStyle/>
                    <a:p>
                      <a:pPr algn="ctr">
                        <a:buNone/>
                      </a:pPr>
                      <a:r>
                        <a:rPr lang="en-US" sz="1400" dirty="0">
                          <a:solidFill>
                            <a:schemeClr val="bg1"/>
                          </a:solidFill>
                          <a:latin typeface="Dava Sans" pitchFamily="50" charset="0"/>
                        </a:rPr>
                        <a:t>Example</a:t>
                      </a:r>
                    </a:p>
                  </a:txBody>
                  <a:tcPr marL="62162" marR="62162" marT="31081" marB="31081" anchor="ctr">
                    <a:solidFill>
                      <a:schemeClr val="accent1">
                        <a:lumMod val="75000"/>
                      </a:schemeClr>
                    </a:solidFill>
                  </a:tcPr>
                </a:tc>
                <a:extLst>
                  <a:ext uri="{0D108BD9-81ED-4DB2-BD59-A6C34878D82A}">
                    <a16:rowId xmlns:a16="http://schemas.microsoft.com/office/drawing/2014/main" val="1523282252"/>
                  </a:ext>
                </a:extLst>
              </a:tr>
              <a:tr h="264047">
                <a:tc>
                  <a:txBody>
                    <a:bodyPr/>
                    <a:lstStyle/>
                    <a:p>
                      <a:pPr algn="ctr">
                        <a:buNone/>
                      </a:pPr>
                      <a:r>
                        <a:rPr lang="en-US" sz="1400">
                          <a:solidFill>
                            <a:schemeClr val="bg1"/>
                          </a:solidFill>
                          <a:latin typeface="Dava Sans" pitchFamily="50" charset="0"/>
                        </a:rPr>
                        <a:t>push()</a:t>
                      </a:r>
                    </a:p>
                  </a:txBody>
                  <a:tcPr marL="62162" marR="62162" marT="31081" marB="31081" anchor="ctr"/>
                </a:tc>
                <a:tc>
                  <a:txBody>
                    <a:bodyPr/>
                    <a:lstStyle/>
                    <a:p>
                      <a:pPr algn="ctr">
                        <a:buNone/>
                      </a:pPr>
                      <a:r>
                        <a:rPr lang="en-US" sz="1400">
                          <a:solidFill>
                            <a:schemeClr val="bg1"/>
                          </a:solidFill>
                          <a:latin typeface="Dava Sans" pitchFamily="50" charset="0"/>
                        </a:rPr>
                        <a:t>Add item at end</a:t>
                      </a:r>
                    </a:p>
                  </a:txBody>
                  <a:tcPr marL="62162" marR="62162" marT="31081" marB="31081" anchor="ctr"/>
                </a:tc>
                <a:tc>
                  <a:txBody>
                    <a:bodyPr/>
                    <a:lstStyle/>
                    <a:p>
                      <a:pPr algn="ctr">
                        <a:buNone/>
                      </a:pPr>
                      <a:r>
                        <a:rPr lang="en-US" sz="1400" dirty="0" err="1">
                          <a:solidFill>
                            <a:schemeClr val="bg1"/>
                          </a:solidFill>
                          <a:latin typeface="Dava Sans" pitchFamily="50" charset="0"/>
                        </a:rPr>
                        <a:t>arr.push</a:t>
                      </a:r>
                      <a:r>
                        <a:rPr lang="en-US" sz="1400" dirty="0">
                          <a:solidFill>
                            <a:schemeClr val="bg1"/>
                          </a:solidFill>
                          <a:latin typeface="Dava Sans" pitchFamily="50" charset="0"/>
                        </a:rPr>
                        <a:t>(4)</a:t>
                      </a:r>
                    </a:p>
                  </a:txBody>
                  <a:tcPr marL="62162" marR="62162" marT="31081" marB="31081" anchor="ctr"/>
                </a:tc>
                <a:extLst>
                  <a:ext uri="{0D108BD9-81ED-4DB2-BD59-A6C34878D82A}">
                    <a16:rowId xmlns:a16="http://schemas.microsoft.com/office/drawing/2014/main" val="117206827"/>
                  </a:ext>
                </a:extLst>
              </a:tr>
              <a:tr h="264047">
                <a:tc>
                  <a:txBody>
                    <a:bodyPr/>
                    <a:lstStyle/>
                    <a:p>
                      <a:pPr algn="ctr">
                        <a:buNone/>
                      </a:pPr>
                      <a:r>
                        <a:rPr lang="en-US" sz="1400">
                          <a:solidFill>
                            <a:schemeClr val="bg1"/>
                          </a:solidFill>
                          <a:latin typeface="Dava Sans" pitchFamily="50" charset="0"/>
                        </a:rPr>
                        <a:t>pop()</a:t>
                      </a:r>
                    </a:p>
                  </a:txBody>
                  <a:tcPr marL="62162" marR="62162" marT="31081" marB="31081" anchor="ctr"/>
                </a:tc>
                <a:tc>
                  <a:txBody>
                    <a:bodyPr/>
                    <a:lstStyle/>
                    <a:p>
                      <a:pPr algn="ctr">
                        <a:buNone/>
                      </a:pPr>
                      <a:r>
                        <a:rPr lang="en-US" sz="1400">
                          <a:solidFill>
                            <a:schemeClr val="bg1"/>
                          </a:solidFill>
                          <a:latin typeface="Dava Sans" pitchFamily="50" charset="0"/>
                        </a:rPr>
                        <a:t>Remove item from end</a:t>
                      </a:r>
                    </a:p>
                  </a:txBody>
                  <a:tcPr marL="62162" marR="62162" marT="31081" marB="31081" anchor="ctr"/>
                </a:tc>
                <a:tc>
                  <a:txBody>
                    <a:bodyPr/>
                    <a:lstStyle/>
                    <a:p>
                      <a:pPr algn="ctr">
                        <a:buNone/>
                      </a:pPr>
                      <a:r>
                        <a:rPr lang="en-US" sz="1400">
                          <a:solidFill>
                            <a:schemeClr val="bg1"/>
                          </a:solidFill>
                          <a:latin typeface="Dava Sans" pitchFamily="50" charset="0"/>
                        </a:rPr>
                        <a:t>arr.pop()</a:t>
                      </a:r>
                    </a:p>
                  </a:txBody>
                  <a:tcPr marL="62162" marR="62162" marT="31081" marB="31081" anchor="ctr"/>
                </a:tc>
                <a:extLst>
                  <a:ext uri="{0D108BD9-81ED-4DB2-BD59-A6C34878D82A}">
                    <a16:rowId xmlns:a16="http://schemas.microsoft.com/office/drawing/2014/main" val="3598267318"/>
                  </a:ext>
                </a:extLst>
              </a:tr>
              <a:tr h="264047">
                <a:tc>
                  <a:txBody>
                    <a:bodyPr/>
                    <a:lstStyle/>
                    <a:p>
                      <a:pPr algn="ctr">
                        <a:buNone/>
                      </a:pPr>
                      <a:r>
                        <a:rPr lang="en-US" sz="1400" dirty="0">
                          <a:solidFill>
                            <a:schemeClr val="bg1"/>
                          </a:solidFill>
                          <a:latin typeface="Dava Sans" pitchFamily="50" charset="0"/>
                        </a:rPr>
                        <a:t>shift()</a:t>
                      </a:r>
                    </a:p>
                  </a:txBody>
                  <a:tcPr marL="62162" marR="62162" marT="31081" marB="31081" anchor="ctr"/>
                </a:tc>
                <a:tc>
                  <a:txBody>
                    <a:bodyPr/>
                    <a:lstStyle/>
                    <a:p>
                      <a:pPr algn="ctr">
                        <a:buNone/>
                      </a:pPr>
                      <a:r>
                        <a:rPr lang="en-US" sz="1400">
                          <a:solidFill>
                            <a:schemeClr val="bg1"/>
                          </a:solidFill>
                          <a:latin typeface="Dava Sans" pitchFamily="50" charset="0"/>
                        </a:rPr>
                        <a:t>Remove first item</a:t>
                      </a:r>
                    </a:p>
                  </a:txBody>
                  <a:tcPr marL="62162" marR="62162" marT="31081" marB="31081" anchor="ctr"/>
                </a:tc>
                <a:tc>
                  <a:txBody>
                    <a:bodyPr/>
                    <a:lstStyle/>
                    <a:p>
                      <a:pPr algn="ctr">
                        <a:buNone/>
                      </a:pPr>
                      <a:r>
                        <a:rPr lang="en-US" sz="1400">
                          <a:solidFill>
                            <a:schemeClr val="bg1"/>
                          </a:solidFill>
                          <a:latin typeface="Dava Sans" pitchFamily="50" charset="0"/>
                        </a:rPr>
                        <a:t>arr.shift()</a:t>
                      </a:r>
                    </a:p>
                  </a:txBody>
                  <a:tcPr marL="62162" marR="62162" marT="31081" marB="31081" anchor="ctr"/>
                </a:tc>
                <a:extLst>
                  <a:ext uri="{0D108BD9-81ED-4DB2-BD59-A6C34878D82A}">
                    <a16:rowId xmlns:a16="http://schemas.microsoft.com/office/drawing/2014/main" val="377174093"/>
                  </a:ext>
                </a:extLst>
              </a:tr>
              <a:tr h="264047">
                <a:tc>
                  <a:txBody>
                    <a:bodyPr/>
                    <a:lstStyle/>
                    <a:p>
                      <a:pPr algn="ctr">
                        <a:buNone/>
                      </a:pPr>
                      <a:r>
                        <a:rPr lang="en-US" sz="1400">
                          <a:solidFill>
                            <a:schemeClr val="bg1"/>
                          </a:solidFill>
                          <a:latin typeface="Dava Sans" pitchFamily="50" charset="0"/>
                        </a:rPr>
                        <a:t>unshift()</a:t>
                      </a:r>
                    </a:p>
                  </a:txBody>
                  <a:tcPr marL="62162" marR="62162" marT="31081" marB="31081" anchor="ctr"/>
                </a:tc>
                <a:tc>
                  <a:txBody>
                    <a:bodyPr/>
                    <a:lstStyle/>
                    <a:p>
                      <a:pPr algn="ctr">
                        <a:buNone/>
                      </a:pPr>
                      <a:r>
                        <a:rPr lang="en-US" sz="1400">
                          <a:solidFill>
                            <a:schemeClr val="bg1"/>
                          </a:solidFill>
                          <a:latin typeface="Dava Sans" pitchFamily="50" charset="0"/>
                        </a:rPr>
                        <a:t>Add item at start</a:t>
                      </a:r>
                    </a:p>
                  </a:txBody>
                  <a:tcPr marL="62162" marR="62162" marT="31081" marB="31081" anchor="ctr"/>
                </a:tc>
                <a:tc>
                  <a:txBody>
                    <a:bodyPr/>
                    <a:lstStyle/>
                    <a:p>
                      <a:pPr algn="ctr">
                        <a:buNone/>
                      </a:pPr>
                      <a:r>
                        <a:rPr lang="en-US" sz="1400">
                          <a:solidFill>
                            <a:schemeClr val="bg1"/>
                          </a:solidFill>
                          <a:latin typeface="Dava Sans" pitchFamily="50" charset="0"/>
                        </a:rPr>
                        <a:t>arr.unshift(0)</a:t>
                      </a:r>
                    </a:p>
                  </a:txBody>
                  <a:tcPr marL="62162" marR="62162" marT="31081" marB="31081" anchor="ctr"/>
                </a:tc>
                <a:extLst>
                  <a:ext uri="{0D108BD9-81ED-4DB2-BD59-A6C34878D82A}">
                    <a16:rowId xmlns:a16="http://schemas.microsoft.com/office/drawing/2014/main" val="1070063179"/>
                  </a:ext>
                </a:extLst>
              </a:tr>
              <a:tr h="468522">
                <a:tc>
                  <a:txBody>
                    <a:bodyPr/>
                    <a:lstStyle/>
                    <a:p>
                      <a:pPr algn="ctr">
                        <a:buNone/>
                      </a:pPr>
                      <a:r>
                        <a:rPr lang="en-US" sz="1400">
                          <a:solidFill>
                            <a:schemeClr val="bg1"/>
                          </a:solidFill>
                          <a:latin typeface="Dava Sans" pitchFamily="50" charset="0"/>
                        </a:rPr>
                        <a:t>splice()</a:t>
                      </a:r>
                    </a:p>
                  </a:txBody>
                  <a:tcPr marL="62162" marR="62162" marT="31081" marB="31081" anchor="ctr"/>
                </a:tc>
                <a:tc>
                  <a:txBody>
                    <a:bodyPr/>
                    <a:lstStyle/>
                    <a:p>
                      <a:pPr algn="ctr">
                        <a:buNone/>
                      </a:pPr>
                      <a:r>
                        <a:rPr lang="en-US" sz="1400">
                          <a:solidFill>
                            <a:schemeClr val="bg1"/>
                          </a:solidFill>
                          <a:latin typeface="Dava Sans" pitchFamily="50" charset="0"/>
                        </a:rPr>
                        <a:t>Add/remove items at specific index</a:t>
                      </a:r>
                    </a:p>
                  </a:txBody>
                  <a:tcPr marL="62162" marR="62162" marT="31081" marB="31081" anchor="ctr"/>
                </a:tc>
                <a:tc>
                  <a:txBody>
                    <a:bodyPr/>
                    <a:lstStyle/>
                    <a:p>
                      <a:pPr algn="ctr">
                        <a:buNone/>
                      </a:pPr>
                      <a:r>
                        <a:rPr lang="en-US" sz="1400">
                          <a:solidFill>
                            <a:schemeClr val="bg1"/>
                          </a:solidFill>
                          <a:latin typeface="Dava Sans" pitchFamily="50" charset="0"/>
                        </a:rPr>
                        <a:t>arr.splice(1, 1, "new")</a:t>
                      </a:r>
                    </a:p>
                  </a:txBody>
                  <a:tcPr marL="62162" marR="62162" marT="31081" marB="31081" anchor="ctr"/>
                </a:tc>
                <a:extLst>
                  <a:ext uri="{0D108BD9-81ED-4DB2-BD59-A6C34878D82A}">
                    <a16:rowId xmlns:a16="http://schemas.microsoft.com/office/drawing/2014/main" val="2118334659"/>
                  </a:ext>
                </a:extLst>
              </a:tr>
              <a:tr h="468522">
                <a:tc>
                  <a:txBody>
                    <a:bodyPr/>
                    <a:lstStyle/>
                    <a:p>
                      <a:pPr algn="ctr">
                        <a:buNone/>
                      </a:pPr>
                      <a:r>
                        <a:rPr lang="en-US" sz="1400">
                          <a:solidFill>
                            <a:schemeClr val="bg1"/>
                          </a:solidFill>
                          <a:latin typeface="Dava Sans" pitchFamily="50" charset="0"/>
                        </a:rPr>
                        <a:t>slice()</a:t>
                      </a:r>
                    </a:p>
                  </a:txBody>
                  <a:tcPr marL="62162" marR="62162" marT="31081" marB="31081" anchor="ctr"/>
                </a:tc>
                <a:tc>
                  <a:txBody>
                    <a:bodyPr/>
                    <a:lstStyle/>
                    <a:p>
                      <a:pPr algn="ctr">
                        <a:buNone/>
                      </a:pPr>
                      <a:r>
                        <a:rPr lang="en-US" sz="1400">
                          <a:solidFill>
                            <a:schemeClr val="bg1"/>
                          </a:solidFill>
                          <a:latin typeface="Dava Sans" pitchFamily="50" charset="0"/>
                        </a:rPr>
                        <a:t>Returns a portion of the array</a:t>
                      </a:r>
                    </a:p>
                  </a:txBody>
                  <a:tcPr marL="62162" marR="62162" marT="31081" marB="31081" anchor="ctr"/>
                </a:tc>
                <a:tc>
                  <a:txBody>
                    <a:bodyPr/>
                    <a:lstStyle/>
                    <a:p>
                      <a:pPr algn="ctr">
                        <a:buNone/>
                      </a:pPr>
                      <a:r>
                        <a:rPr lang="en-US" sz="1400">
                          <a:solidFill>
                            <a:schemeClr val="bg1"/>
                          </a:solidFill>
                          <a:latin typeface="Dava Sans" pitchFamily="50" charset="0"/>
                        </a:rPr>
                        <a:t>arr.slice(0, 2)</a:t>
                      </a:r>
                    </a:p>
                  </a:txBody>
                  <a:tcPr marL="62162" marR="62162" marT="31081" marB="31081" anchor="ctr"/>
                </a:tc>
                <a:extLst>
                  <a:ext uri="{0D108BD9-81ED-4DB2-BD59-A6C34878D82A}">
                    <a16:rowId xmlns:a16="http://schemas.microsoft.com/office/drawing/2014/main" val="571964854"/>
                  </a:ext>
                </a:extLst>
              </a:tr>
              <a:tr h="264047">
                <a:tc>
                  <a:txBody>
                    <a:bodyPr/>
                    <a:lstStyle/>
                    <a:p>
                      <a:pPr algn="ctr">
                        <a:buNone/>
                      </a:pPr>
                      <a:r>
                        <a:rPr lang="en-US" sz="1400">
                          <a:solidFill>
                            <a:schemeClr val="bg1"/>
                          </a:solidFill>
                          <a:latin typeface="Dava Sans" pitchFamily="50" charset="0"/>
                        </a:rPr>
                        <a:t>concat()</a:t>
                      </a:r>
                    </a:p>
                  </a:txBody>
                  <a:tcPr marL="62162" marR="62162" marT="31081" marB="31081" anchor="ctr"/>
                </a:tc>
                <a:tc>
                  <a:txBody>
                    <a:bodyPr/>
                    <a:lstStyle/>
                    <a:p>
                      <a:pPr algn="ctr">
                        <a:buNone/>
                      </a:pPr>
                      <a:r>
                        <a:rPr lang="en-US" sz="1400">
                          <a:solidFill>
                            <a:schemeClr val="bg1"/>
                          </a:solidFill>
                          <a:latin typeface="Dava Sans" pitchFamily="50" charset="0"/>
                        </a:rPr>
                        <a:t>Combines two arrays</a:t>
                      </a:r>
                    </a:p>
                  </a:txBody>
                  <a:tcPr marL="62162" marR="62162" marT="31081" marB="31081" anchor="ctr"/>
                </a:tc>
                <a:tc>
                  <a:txBody>
                    <a:bodyPr/>
                    <a:lstStyle/>
                    <a:p>
                      <a:pPr algn="ctr">
                        <a:buNone/>
                      </a:pPr>
                      <a:r>
                        <a:rPr lang="en-US" sz="1400">
                          <a:solidFill>
                            <a:schemeClr val="bg1"/>
                          </a:solidFill>
                          <a:latin typeface="Dava Sans" pitchFamily="50" charset="0"/>
                        </a:rPr>
                        <a:t>arr1.concat(arr2)</a:t>
                      </a:r>
                    </a:p>
                  </a:txBody>
                  <a:tcPr marL="62162" marR="62162" marT="31081" marB="31081" anchor="ctr"/>
                </a:tc>
                <a:extLst>
                  <a:ext uri="{0D108BD9-81ED-4DB2-BD59-A6C34878D82A}">
                    <a16:rowId xmlns:a16="http://schemas.microsoft.com/office/drawing/2014/main" val="4045134585"/>
                  </a:ext>
                </a:extLst>
              </a:tr>
              <a:tr h="264047">
                <a:tc>
                  <a:txBody>
                    <a:bodyPr/>
                    <a:lstStyle/>
                    <a:p>
                      <a:pPr algn="ctr">
                        <a:buNone/>
                      </a:pPr>
                      <a:r>
                        <a:rPr lang="en-US" sz="1400">
                          <a:solidFill>
                            <a:schemeClr val="bg1"/>
                          </a:solidFill>
                          <a:latin typeface="Dava Sans" pitchFamily="50" charset="0"/>
                        </a:rPr>
                        <a:t>indexOf()</a:t>
                      </a:r>
                    </a:p>
                  </a:txBody>
                  <a:tcPr marL="62162" marR="62162" marT="31081" marB="31081" anchor="ctr"/>
                </a:tc>
                <a:tc>
                  <a:txBody>
                    <a:bodyPr/>
                    <a:lstStyle/>
                    <a:p>
                      <a:pPr algn="ctr">
                        <a:buNone/>
                      </a:pPr>
                      <a:r>
                        <a:rPr lang="en-US" sz="1400">
                          <a:solidFill>
                            <a:schemeClr val="bg1"/>
                          </a:solidFill>
                          <a:latin typeface="Dava Sans" pitchFamily="50" charset="0"/>
                        </a:rPr>
                        <a:t>Finds index of value</a:t>
                      </a:r>
                    </a:p>
                  </a:txBody>
                  <a:tcPr marL="62162" marR="62162" marT="31081" marB="31081" anchor="ctr"/>
                </a:tc>
                <a:tc>
                  <a:txBody>
                    <a:bodyPr/>
                    <a:lstStyle/>
                    <a:p>
                      <a:pPr algn="ctr">
                        <a:buNone/>
                      </a:pPr>
                      <a:r>
                        <a:rPr lang="en-US" sz="1400">
                          <a:solidFill>
                            <a:schemeClr val="bg1"/>
                          </a:solidFill>
                          <a:latin typeface="Dava Sans" pitchFamily="50" charset="0"/>
                        </a:rPr>
                        <a:t>arr.indexOf("apple")</a:t>
                      </a:r>
                    </a:p>
                  </a:txBody>
                  <a:tcPr marL="62162" marR="62162" marT="31081" marB="31081" anchor="ctr"/>
                </a:tc>
                <a:extLst>
                  <a:ext uri="{0D108BD9-81ED-4DB2-BD59-A6C34878D82A}">
                    <a16:rowId xmlns:a16="http://schemas.microsoft.com/office/drawing/2014/main" val="3270011960"/>
                  </a:ext>
                </a:extLst>
              </a:tr>
              <a:tr h="264047">
                <a:tc>
                  <a:txBody>
                    <a:bodyPr/>
                    <a:lstStyle/>
                    <a:p>
                      <a:pPr algn="ctr">
                        <a:buNone/>
                      </a:pPr>
                      <a:r>
                        <a:rPr lang="en-US" sz="1400">
                          <a:solidFill>
                            <a:schemeClr val="bg1"/>
                          </a:solidFill>
                          <a:latin typeface="Dava Sans" pitchFamily="50" charset="0"/>
                        </a:rPr>
                        <a:t>includes()</a:t>
                      </a:r>
                    </a:p>
                  </a:txBody>
                  <a:tcPr marL="62162" marR="62162" marT="31081" marB="31081" anchor="ctr"/>
                </a:tc>
                <a:tc>
                  <a:txBody>
                    <a:bodyPr/>
                    <a:lstStyle/>
                    <a:p>
                      <a:pPr algn="ctr">
                        <a:buNone/>
                      </a:pPr>
                      <a:r>
                        <a:rPr lang="en-US" sz="1400">
                          <a:solidFill>
                            <a:schemeClr val="bg1"/>
                          </a:solidFill>
                          <a:latin typeface="Dava Sans" pitchFamily="50" charset="0"/>
                        </a:rPr>
                        <a:t>Checks if value exists</a:t>
                      </a:r>
                    </a:p>
                  </a:txBody>
                  <a:tcPr marL="62162" marR="62162" marT="31081" marB="31081" anchor="ctr"/>
                </a:tc>
                <a:tc>
                  <a:txBody>
                    <a:bodyPr/>
                    <a:lstStyle/>
                    <a:p>
                      <a:pPr algn="ctr">
                        <a:buNone/>
                      </a:pPr>
                      <a:r>
                        <a:rPr lang="en-US" sz="1400">
                          <a:solidFill>
                            <a:schemeClr val="bg1"/>
                          </a:solidFill>
                          <a:latin typeface="Dava Sans" pitchFamily="50" charset="0"/>
                        </a:rPr>
                        <a:t>arr.includes("apple")</a:t>
                      </a:r>
                    </a:p>
                  </a:txBody>
                  <a:tcPr marL="62162" marR="62162" marT="31081" marB="31081" anchor="ctr"/>
                </a:tc>
                <a:extLst>
                  <a:ext uri="{0D108BD9-81ED-4DB2-BD59-A6C34878D82A}">
                    <a16:rowId xmlns:a16="http://schemas.microsoft.com/office/drawing/2014/main" val="2098837304"/>
                  </a:ext>
                </a:extLst>
              </a:tr>
              <a:tr h="264047">
                <a:tc>
                  <a:txBody>
                    <a:bodyPr/>
                    <a:lstStyle/>
                    <a:p>
                      <a:pPr algn="ctr">
                        <a:buNone/>
                      </a:pPr>
                      <a:r>
                        <a:rPr lang="en-US" sz="1400">
                          <a:solidFill>
                            <a:schemeClr val="bg1"/>
                          </a:solidFill>
                          <a:latin typeface="Dava Sans" pitchFamily="50" charset="0"/>
                        </a:rPr>
                        <a:t>join()</a:t>
                      </a:r>
                    </a:p>
                  </a:txBody>
                  <a:tcPr marL="62162" marR="62162" marT="31081" marB="31081" anchor="ctr"/>
                </a:tc>
                <a:tc>
                  <a:txBody>
                    <a:bodyPr/>
                    <a:lstStyle/>
                    <a:p>
                      <a:pPr algn="ctr">
                        <a:buNone/>
                      </a:pPr>
                      <a:r>
                        <a:rPr lang="en-US" sz="1400">
                          <a:solidFill>
                            <a:schemeClr val="bg1"/>
                          </a:solidFill>
                          <a:latin typeface="Dava Sans" pitchFamily="50" charset="0"/>
                        </a:rPr>
                        <a:t>Turns array into a string</a:t>
                      </a:r>
                    </a:p>
                  </a:txBody>
                  <a:tcPr marL="62162" marR="62162" marT="31081" marB="31081" anchor="ctr"/>
                </a:tc>
                <a:tc>
                  <a:txBody>
                    <a:bodyPr/>
                    <a:lstStyle/>
                    <a:p>
                      <a:pPr algn="ctr">
                        <a:buNone/>
                      </a:pPr>
                      <a:r>
                        <a:rPr lang="en-US" sz="1400">
                          <a:solidFill>
                            <a:schemeClr val="bg1"/>
                          </a:solidFill>
                          <a:latin typeface="Dava Sans" pitchFamily="50" charset="0"/>
                        </a:rPr>
                        <a:t>arr.join(", ")</a:t>
                      </a:r>
                    </a:p>
                  </a:txBody>
                  <a:tcPr marL="62162" marR="62162" marT="31081" marB="31081" anchor="ctr"/>
                </a:tc>
                <a:extLst>
                  <a:ext uri="{0D108BD9-81ED-4DB2-BD59-A6C34878D82A}">
                    <a16:rowId xmlns:a16="http://schemas.microsoft.com/office/drawing/2014/main" val="3635717175"/>
                  </a:ext>
                </a:extLst>
              </a:tr>
              <a:tr h="264047">
                <a:tc>
                  <a:txBody>
                    <a:bodyPr/>
                    <a:lstStyle/>
                    <a:p>
                      <a:pPr algn="ctr">
                        <a:buNone/>
                      </a:pPr>
                      <a:r>
                        <a:rPr lang="en-US" sz="1400">
                          <a:solidFill>
                            <a:schemeClr val="bg1"/>
                          </a:solidFill>
                          <a:latin typeface="Dava Sans" pitchFamily="50" charset="0"/>
                        </a:rPr>
                        <a:t>reverse()</a:t>
                      </a:r>
                    </a:p>
                  </a:txBody>
                  <a:tcPr marL="62162" marR="62162" marT="31081" marB="31081" anchor="ctr"/>
                </a:tc>
                <a:tc>
                  <a:txBody>
                    <a:bodyPr/>
                    <a:lstStyle/>
                    <a:p>
                      <a:pPr algn="ctr">
                        <a:buNone/>
                      </a:pPr>
                      <a:r>
                        <a:rPr lang="en-US" sz="1400">
                          <a:solidFill>
                            <a:schemeClr val="bg1"/>
                          </a:solidFill>
                          <a:latin typeface="Dava Sans" pitchFamily="50" charset="0"/>
                        </a:rPr>
                        <a:t>Reverses the array</a:t>
                      </a:r>
                    </a:p>
                  </a:txBody>
                  <a:tcPr marL="62162" marR="62162" marT="31081" marB="31081" anchor="ctr"/>
                </a:tc>
                <a:tc>
                  <a:txBody>
                    <a:bodyPr/>
                    <a:lstStyle/>
                    <a:p>
                      <a:pPr algn="ctr">
                        <a:buNone/>
                      </a:pPr>
                      <a:r>
                        <a:rPr lang="en-US" sz="1400">
                          <a:solidFill>
                            <a:schemeClr val="bg1"/>
                          </a:solidFill>
                          <a:latin typeface="Dava Sans" pitchFamily="50" charset="0"/>
                        </a:rPr>
                        <a:t>arr.reverse()</a:t>
                      </a:r>
                    </a:p>
                  </a:txBody>
                  <a:tcPr marL="62162" marR="62162" marT="31081" marB="31081" anchor="ctr"/>
                </a:tc>
                <a:extLst>
                  <a:ext uri="{0D108BD9-81ED-4DB2-BD59-A6C34878D82A}">
                    <a16:rowId xmlns:a16="http://schemas.microsoft.com/office/drawing/2014/main" val="3240454916"/>
                  </a:ext>
                </a:extLst>
              </a:tr>
              <a:tr h="264047">
                <a:tc>
                  <a:txBody>
                    <a:bodyPr/>
                    <a:lstStyle/>
                    <a:p>
                      <a:pPr algn="ctr">
                        <a:buNone/>
                      </a:pPr>
                      <a:r>
                        <a:rPr lang="en-US" sz="1400">
                          <a:solidFill>
                            <a:schemeClr val="bg1"/>
                          </a:solidFill>
                          <a:latin typeface="Dava Sans" pitchFamily="50" charset="0"/>
                        </a:rPr>
                        <a:t>sort()</a:t>
                      </a:r>
                    </a:p>
                  </a:txBody>
                  <a:tcPr marL="62162" marR="62162" marT="31081" marB="31081" anchor="ctr"/>
                </a:tc>
                <a:tc>
                  <a:txBody>
                    <a:bodyPr/>
                    <a:lstStyle/>
                    <a:p>
                      <a:pPr algn="ctr">
                        <a:buNone/>
                      </a:pPr>
                      <a:r>
                        <a:rPr lang="en-US" sz="1400">
                          <a:solidFill>
                            <a:schemeClr val="bg1"/>
                          </a:solidFill>
                          <a:latin typeface="Dava Sans" pitchFamily="50" charset="0"/>
                        </a:rPr>
                        <a:t>Sorts the array</a:t>
                      </a:r>
                    </a:p>
                  </a:txBody>
                  <a:tcPr marL="62162" marR="62162" marT="31081" marB="31081" anchor="ctr"/>
                </a:tc>
                <a:tc>
                  <a:txBody>
                    <a:bodyPr/>
                    <a:lstStyle/>
                    <a:p>
                      <a:pPr algn="ctr">
                        <a:buNone/>
                      </a:pPr>
                      <a:r>
                        <a:rPr lang="en-US" sz="1400">
                          <a:solidFill>
                            <a:schemeClr val="bg1"/>
                          </a:solidFill>
                          <a:latin typeface="Dava Sans" pitchFamily="50" charset="0"/>
                        </a:rPr>
                        <a:t>arr.sort()</a:t>
                      </a:r>
                    </a:p>
                  </a:txBody>
                  <a:tcPr marL="62162" marR="62162" marT="31081" marB="31081" anchor="ctr"/>
                </a:tc>
                <a:extLst>
                  <a:ext uri="{0D108BD9-81ED-4DB2-BD59-A6C34878D82A}">
                    <a16:rowId xmlns:a16="http://schemas.microsoft.com/office/drawing/2014/main" val="3564893589"/>
                  </a:ext>
                </a:extLst>
              </a:tr>
              <a:tr h="264047">
                <a:tc>
                  <a:txBody>
                    <a:bodyPr/>
                    <a:lstStyle/>
                    <a:p>
                      <a:pPr algn="ctr">
                        <a:buNone/>
                      </a:pPr>
                      <a:r>
                        <a:rPr lang="en-US" sz="1400">
                          <a:solidFill>
                            <a:schemeClr val="bg1"/>
                          </a:solidFill>
                          <a:latin typeface="Dava Sans" pitchFamily="50" charset="0"/>
                        </a:rPr>
                        <a:t>map()</a:t>
                      </a:r>
                    </a:p>
                  </a:txBody>
                  <a:tcPr marL="62162" marR="62162" marT="31081" marB="31081" anchor="ctr"/>
                </a:tc>
                <a:tc>
                  <a:txBody>
                    <a:bodyPr/>
                    <a:lstStyle/>
                    <a:p>
                      <a:pPr algn="ctr">
                        <a:buNone/>
                      </a:pPr>
                      <a:r>
                        <a:rPr lang="en-US" sz="1400">
                          <a:solidFill>
                            <a:schemeClr val="bg1"/>
                          </a:solidFill>
                          <a:latin typeface="Dava Sans" pitchFamily="50" charset="0"/>
                        </a:rPr>
                        <a:t>Transforms each item</a:t>
                      </a:r>
                    </a:p>
                  </a:txBody>
                  <a:tcPr marL="62162" marR="62162" marT="31081" marB="31081" anchor="ctr"/>
                </a:tc>
                <a:tc>
                  <a:txBody>
                    <a:bodyPr/>
                    <a:lstStyle/>
                    <a:p>
                      <a:pPr algn="ctr">
                        <a:buNone/>
                      </a:pPr>
                      <a:r>
                        <a:rPr lang="en-US" sz="1400">
                          <a:solidFill>
                            <a:schemeClr val="bg1"/>
                          </a:solidFill>
                          <a:latin typeface="Dava Sans" pitchFamily="50" charset="0"/>
                        </a:rPr>
                        <a:t>arr.map(x =&gt; x * 2)</a:t>
                      </a:r>
                    </a:p>
                  </a:txBody>
                  <a:tcPr marL="62162" marR="62162" marT="31081" marB="31081" anchor="ctr"/>
                </a:tc>
                <a:extLst>
                  <a:ext uri="{0D108BD9-81ED-4DB2-BD59-A6C34878D82A}">
                    <a16:rowId xmlns:a16="http://schemas.microsoft.com/office/drawing/2014/main" val="1691740741"/>
                  </a:ext>
                </a:extLst>
              </a:tr>
              <a:tr h="468522">
                <a:tc>
                  <a:txBody>
                    <a:bodyPr/>
                    <a:lstStyle/>
                    <a:p>
                      <a:pPr algn="ctr">
                        <a:buNone/>
                      </a:pPr>
                      <a:r>
                        <a:rPr lang="en-US" sz="1400">
                          <a:solidFill>
                            <a:schemeClr val="bg1"/>
                          </a:solidFill>
                          <a:latin typeface="Dava Sans" pitchFamily="50" charset="0"/>
                        </a:rPr>
                        <a:t>filter()</a:t>
                      </a:r>
                    </a:p>
                  </a:txBody>
                  <a:tcPr marL="62162" marR="62162" marT="31081" marB="31081" anchor="ctr"/>
                </a:tc>
                <a:tc>
                  <a:txBody>
                    <a:bodyPr/>
                    <a:lstStyle/>
                    <a:p>
                      <a:pPr algn="ctr">
                        <a:buNone/>
                      </a:pPr>
                      <a:r>
                        <a:rPr lang="en-US" sz="1400">
                          <a:solidFill>
                            <a:schemeClr val="bg1"/>
                          </a:solidFill>
                          <a:latin typeface="Dava Sans" pitchFamily="50" charset="0"/>
                        </a:rPr>
                        <a:t>Filters based on condition</a:t>
                      </a:r>
                    </a:p>
                  </a:txBody>
                  <a:tcPr marL="62162" marR="62162" marT="31081" marB="31081" anchor="ctr"/>
                </a:tc>
                <a:tc>
                  <a:txBody>
                    <a:bodyPr/>
                    <a:lstStyle/>
                    <a:p>
                      <a:pPr algn="ctr">
                        <a:buNone/>
                      </a:pPr>
                      <a:r>
                        <a:rPr lang="en-US" sz="1400">
                          <a:solidFill>
                            <a:schemeClr val="bg1"/>
                          </a:solidFill>
                          <a:latin typeface="Dava Sans" pitchFamily="50" charset="0"/>
                        </a:rPr>
                        <a:t>arr.filter(x =&gt; x &gt; 2)</a:t>
                      </a:r>
                    </a:p>
                  </a:txBody>
                  <a:tcPr marL="62162" marR="62162" marT="31081" marB="31081" anchor="ctr"/>
                </a:tc>
                <a:extLst>
                  <a:ext uri="{0D108BD9-81ED-4DB2-BD59-A6C34878D82A}">
                    <a16:rowId xmlns:a16="http://schemas.microsoft.com/office/drawing/2014/main" val="23898775"/>
                  </a:ext>
                </a:extLst>
              </a:tr>
              <a:tr h="468522">
                <a:tc>
                  <a:txBody>
                    <a:bodyPr/>
                    <a:lstStyle/>
                    <a:p>
                      <a:pPr algn="ctr">
                        <a:buNone/>
                      </a:pPr>
                      <a:r>
                        <a:rPr lang="en-US" sz="1400">
                          <a:solidFill>
                            <a:schemeClr val="bg1"/>
                          </a:solidFill>
                          <a:latin typeface="Dava Sans" pitchFamily="50" charset="0"/>
                        </a:rPr>
                        <a:t>reduce()</a:t>
                      </a:r>
                    </a:p>
                  </a:txBody>
                  <a:tcPr marL="62162" marR="62162" marT="31081" marB="31081" anchor="ctr"/>
                </a:tc>
                <a:tc>
                  <a:txBody>
                    <a:bodyPr/>
                    <a:lstStyle/>
                    <a:p>
                      <a:pPr algn="ctr">
                        <a:buNone/>
                      </a:pPr>
                      <a:r>
                        <a:rPr lang="en-US" sz="1400">
                          <a:solidFill>
                            <a:schemeClr val="bg1"/>
                          </a:solidFill>
                          <a:latin typeface="Dava Sans" pitchFamily="50" charset="0"/>
                        </a:rPr>
                        <a:t>Reduces to single value (e.g., sum)</a:t>
                      </a:r>
                    </a:p>
                  </a:txBody>
                  <a:tcPr marL="62162" marR="62162" marT="31081" marB="31081" anchor="ctr"/>
                </a:tc>
                <a:tc>
                  <a:txBody>
                    <a:bodyPr/>
                    <a:lstStyle/>
                    <a:p>
                      <a:pPr algn="ctr">
                        <a:buNone/>
                      </a:pPr>
                      <a:r>
                        <a:rPr lang="en-US" sz="1400" dirty="0" err="1">
                          <a:solidFill>
                            <a:schemeClr val="bg1"/>
                          </a:solidFill>
                          <a:latin typeface="Dava Sans" pitchFamily="50" charset="0"/>
                        </a:rPr>
                        <a:t>arr.reduce</a:t>
                      </a:r>
                      <a:r>
                        <a:rPr lang="en-US" sz="1400" dirty="0">
                          <a:solidFill>
                            <a:schemeClr val="bg1"/>
                          </a:solidFill>
                          <a:latin typeface="Dava Sans" pitchFamily="50" charset="0"/>
                        </a:rPr>
                        <a:t>((a, b) =&gt; a + b)</a:t>
                      </a:r>
                    </a:p>
                  </a:txBody>
                  <a:tcPr marL="62162" marR="62162" marT="31081" marB="31081" anchor="ctr"/>
                </a:tc>
                <a:extLst>
                  <a:ext uri="{0D108BD9-81ED-4DB2-BD59-A6C34878D82A}">
                    <a16:rowId xmlns:a16="http://schemas.microsoft.com/office/drawing/2014/main" val="3734197763"/>
                  </a:ext>
                </a:extLst>
              </a:tr>
            </a:tbl>
          </a:graphicData>
        </a:graphic>
      </p:graphicFrame>
      <p:sp>
        <p:nvSpPr>
          <p:cNvPr id="9" name="TextBox 8">
            <a:extLst>
              <a:ext uri="{FF2B5EF4-FFF2-40B4-BE49-F238E27FC236}">
                <a16:creationId xmlns:a16="http://schemas.microsoft.com/office/drawing/2014/main" id="{6875BF87-D579-B278-C759-003FF1F3F1C9}"/>
              </a:ext>
            </a:extLst>
          </p:cNvPr>
          <p:cNvSpPr txBox="1"/>
          <p:nvPr/>
        </p:nvSpPr>
        <p:spPr>
          <a:xfrm>
            <a:off x="1152223" y="4389548"/>
            <a:ext cx="2258568" cy="369332"/>
          </a:xfrm>
          <a:prstGeom prst="rect">
            <a:avLst/>
          </a:prstGeom>
          <a:noFill/>
        </p:spPr>
        <p:txBody>
          <a:bodyPr wrap="square">
            <a:spAutoFit/>
          </a:bodyPr>
          <a:lstStyle/>
          <a:p>
            <a:r>
              <a:rPr lang="en-US" dirty="0">
                <a:solidFill>
                  <a:schemeClr val="bg1"/>
                </a:solidFill>
                <a:latin typeface="Dava Sans" pitchFamily="50" charset="0"/>
              </a:rPr>
              <a:t>Creating Arrays</a:t>
            </a:r>
          </a:p>
        </p:txBody>
      </p:sp>
      <p:sp>
        <p:nvSpPr>
          <p:cNvPr id="13" name="TextBox 12">
            <a:extLst>
              <a:ext uri="{FF2B5EF4-FFF2-40B4-BE49-F238E27FC236}">
                <a16:creationId xmlns:a16="http://schemas.microsoft.com/office/drawing/2014/main" id="{3F2C4061-DACA-B7D1-4ECD-919DA6FA81E5}"/>
              </a:ext>
            </a:extLst>
          </p:cNvPr>
          <p:cNvSpPr txBox="1"/>
          <p:nvPr/>
        </p:nvSpPr>
        <p:spPr>
          <a:xfrm>
            <a:off x="6972300" y="6540487"/>
            <a:ext cx="6135624" cy="369332"/>
          </a:xfrm>
          <a:prstGeom prst="rect">
            <a:avLst/>
          </a:prstGeom>
          <a:noFill/>
        </p:spPr>
        <p:txBody>
          <a:bodyPr wrap="square">
            <a:spAutoFit/>
          </a:bodyPr>
          <a:lstStyle/>
          <a:p>
            <a:r>
              <a:rPr lang="en-US" dirty="0">
                <a:solidFill>
                  <a:schemeClr val="bg1"/>
                </a:solidFill>
                <a:latin typeface="Dava Sans" pitchFamily="50" charset="0"/>
              </a:rPr>
              <a:t>Common Array Methods</a:t>
            </a:r>
          </a:p>
        </p:txBody>
      </p:sp>
    </p:spTree>
    <p:extLst>
      <p:ext uri="{BB962C8B-B14F-4D97-AF65-F5344CB8AC3E}">
        <p14:creationId xmlns:p14="http://schemas.microsoft.com/office/powerpoint/2010/main" val="1984477381"/>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EE7CE-162A-907C-7140-DDDB0B2944D5}"/>
            </a:ext>
          </a:extLst>
        </p:cNvPr>
        <p:cNvGrpSpPr/>
        <p:nvPr/>
      </p:nvGrpSpPr>
      <p:grpSpPr>
        <a:xfrm>
          <a:off x="0" y="0"/>
          <a:ext cx="0" cy="0"/>
          <a:chOff x="0" y="0"/>
          <a:chExt cx="0" cy="0"/>
        </a:xfrm>
      </p:grpSpPr>
      <p:sp>
        <p:nvSpPr>
          <p:cNvPr id="253" name="Insert chapter 1 name here">
            <a:extLst>
              <a:ext uri="{FF2B5EF4-FFF2-40B4-BE49-F238E27FC236}">
                <a16:creationId xmlns:a16="http://schemas.microsoft.com/office/drawing/2014/main" id="{B533DE3A-0123-C5BD-5EDC-CE91DAB8779C}"/>
              </a:ext>
            </a:extLst>
          </p:cNvPr>
          <p:cNvSpPr txBox="1">
            <a:spLocks noGrp="1"/>
          </p:cNvSpPr>
          <p:nvPr>
            <p:ph type="title"/>
          </p:nvPr>
        </p:nvSpPr>
        <p:spPr>
          <a:xfrm>
            <a:off x="2379609" y="361333"/>
            <a:ext cx="9242202" cy="738663"/>
          </a:xfrm>
          <a:prstGeom prst="rect">
            <a:avLst/>
          </a:prstGeom>
        </p:spPr>
        <p:txBody>
          <a:bodyPr>
            <a:normAutofit/>
          </a:bodyPr>
          <a:lstStyle/>
          <a:p>
            <a:r>
              <a:rPr lang="en-US" dirty="0"/>
              <a:t>Exercise</a:t>
            </a:r>
            <a:endParaRPr dirty="0"/>
          </a:p>
        </p:txBody>
      </p:sp>
      <p:sp>
        <p:nvSpPr>
          <p:cNvPr id="254" name="01">
            <a:extLst>
              <a:ext uri="{FF2B5EF4-FFF2-40B4-BE49-F238E27FC236}">
                <a16:creationId xmlns:a16="http://schemas.microsoft.com/office/drawing/2014/main" id="{9AB89E30-D969-AC57-FA3E-58F21AC49986}"/>
              </a:ext>
            </a:extLst>
          </p:cNvPr>
          <p:cNvSpPr txBox="1">
            <a:spLocks noGrp="1"/>
          </p:cNvSpPr>
          <p:nvPr>
            <p:ph type="body" sz="quarter" idx="21"/>
          </p:nvPr>
        </p:nvSpPr>
        <p:spPr>
          <a:prstGeom prst="rect">
            <a:avLst/>
          </a:prstGeom>
        </p:spPr>
        <p:txBody>
          <a:bodyPr/>
          <a:lstStyle/>
          <a:p>
            <a:r>
              <a:rPr lang="en-US" dirty="0"/>
              <a:t>*</a:t>
            </a:r>
            <a:endParaRPr dirty="0"/>
          </a:p>
        </p:txBody>
      </p:sp>
      <p:sp>
        <p:nvSpPr>
          <p:cNvPr id="2" name="Slide Number Placeholder 1">
            <a:extLst>
              <a:ext uri="{FF2B5EF4-FFF2-40B4-BE49-F238E27FC236}">
                <a16:creationId xmlns:a16="http://schemas.microsoft.com/office/drawing/2014/main" id="{D523D46F-C6AC-7D4A-2848-B1DCCCB00099}"/>
              </a:ext>
            </a:extLst>
          </p:cNvPr>
          <p:cNvSpPr>
            <a:spLocks noGrp="1"/>
          </p:cNvSpPr>
          <p:nvPr>
            <p:ph type="sldNum" sz="quarter" idx="2"/>
          </p:nvPr>
        </p:nvSpPr>
        <p:spPr/>
        <p:txBody>
          <a:bodyPr/>
          <a:lstStyle/>
          <a:p>
            <a:fld id="{86CB4B4D-7CA3-9044-876B-883B54F8677D}" type="slidenum">
              <a:rPr lang="en-US" smtClean="0"/>
              <a:t>21</a:t>
            </a:fld>
            <a:endParaRPr lang="en-US"/>
          </a:p>
        </p:txBody>
      </p:sp>
      <p:grpSp>
        <p:nvGrpSpPr>
          <p:cNvPr id="11" name="Group 10">
            <a:extLst>
              <a:ext uri="{FF2B5EF4-FFF2-40B4-BE49-F238E27FC236}">
                <a16:creationId xmlns:a16="http://schemas.microsoft.com/office/drawing/2014/main" id="{AF432566-9AF2-061D-E05A-3FE3C0DC819B}"/>
              </a:ext>
            </a:extLst>
          </p:cNvPr>
          <p:cNvGrpSpPr/>
          <p:nvPr/>
        </p:nvGrpSpPr>
        <p:grpSpPr>
          <a:xfrm>
            <a:off x="642355" y="1370437"/>
            <a:ext cx="11154031" cy="1538883"/>
            <a:chOff x="1143042" y="3299547"/>
            <a:chExt cx="22308061" cy="3077766"/>
          </a:xfrm>
        </p:grpSpPr>
        <p:pic>
          <p:nvPicPr>
            <p:cNvPr id="3" name="Graphic 2">
              <a:extLst>
                <a:ext uri="{FF2B5EF4-FFF2-40B4-BE49-F238E27FC236}">
                  <a16:creationId xmlns:a16="http://schemas.microsoft.com/office/drawing/2014/main" id="{4AF4749E-A198-7B1C-04EC-F663E7A7C163}"/>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43042" y="3347455"/>
              <a:ext cx="608759" cy="431204"/>
            </a:xfrm>
            <a:prstGeom prst="rect">
              <a:avLst/>
            </a:prstGeom>
          </p:spPr>
        </p:pic>
        <p:sp>
          <p:nvSpPr>
            <p:cNvPr id="8" name="TextBox 7">
              <a:extLst>
                <a:ext uri="{FF2B5EF4-FFF2-40B4-BE49-F238E27FC236}">
                  <a16:creationId xmlns:a16="http://schemas.microsoft.com/office/drawing/2014/main" id="{64B6D08F-2387-C699-D2A4-1781519D25AC}"/>
                </a:ext>
              </a:extLst>
            </p:cNvPr>
            <p:cNvSpPr txBox="1"/>
            <p:nvPr/>
          </p:nvSpPr>
          <p:spPr>
            <a:xfrm>
              <a:off x="1819068" y="3299547"/>
              <a:ext cx="21632035" cy="307776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solidFill>
                    <a:srgbClr val="FF5640"/>
                  </a:solidFill>
                  <a:latin typeface="Dava Sans (Body)"/>
                  <a:cs typeface="Cavolini" panose="03000502040302020204" pitchFamily="66" charset="0"/>
                </a:rPr>
                <a:t>Exercise 1</a:t>
              </a:r>
            </a:p>
            <a:p>
              <a:pPr>
                <a:lnSpc>
                  <a:spcPct val="150000"/>
                </a:lnSpc>
              </a:pPr>
              <a:r>
                <a:rPr lang="en-US" dirty="0">
                  <a:solidFill>
                    <a:schemeClr val="bg1"/>
                  </a:solidFill>
                  <a:latin typeface="Dava Sans" pitchFamily="50" charset="0"/>
                </a:rPr>
                <a:t>Write a function that takes a string and returns an object where the keys are the characters, and the values are the number of times they appear in the string</a:t>
              </a:r>
              <a:r>
                <a:rPr lang="en-US" dirty="0">
                  <a:latin typeface="Dava Sans" pitchFamily="50" charset="0"/>
                </a:rPr>
                <a:t>.</a:t>
              </a:r>
              <a:r>
                <a:rPr lang="en-US" dirty="0">
                  <a:solidFill>
                    <a:schemeClr val="bg1"/>
                  </a:solidFill>
                  <a:latin typeface="Dava Sans" pitchFamily="50" charset="0"/>
                </a:rPr>
                <a:t>.</a:t>
              </a:r>
            </a:p>
            <a:p>
              <a:pPr algn="just"/>
              <a:endParaRPr lang="en-US" sz="2000" dirty="0">
                <a:solidFill>
                  <a:schemeClr val="bg2"/>
                </a:solidFill>
                <a:latin typeface="Dava Sans (Body)"/>
                <a:cs typeface="Cavolini" panose="03000502040302020204" pitchFamily="66" charset="0"/>
              </a:endParaRPr>
            </a:p>
          </p:txBody>
        </p:sp>
      </p:grpSp>
      <p:grpSp>
        <p:nvGrpSpPr>
          <p:cNvPr id="4" name="Group 3">
            <a:extLst>
              <a:ext uri="{FF2B5EF4-FFF2-40B4-BE49-F238E27FC236}">
                <a16:creationId xmlns:a16="http://schemas.microsoft.com/office/drawing/2014/main" id="{F21B6C4A-F5CB-7142-522A-BD2FCA8194F6}"/>
              </a:ext>
            </a:extLst>
          </p:cNvPr>
          <p:cNvGrpSpPr/>
          <p:nvPr/>
        </p:nvGrpSpPr>
        <p:grpSpPr>
          <a:xfrm>
            <a:off x="642355" y="3402282"/>
            <a:ext cx="11242710" cy="1196481"/>
            <a:chOff x="1210308" y="3316883"/>
            <a:chExt cx="22485419" cy="2392962"/>
          </a:xfrm>
        </p:grpSpPr>
        <p:pic>
          <p:nvPicPr>
            <p:cNvPr id="5" name="Graphic 4">
              <a:extLst>
                <a:ext uri="{FF2B5EF4-FFF2-40B4-BE49-F238E27FC236}">
                  <a16:creationId xmlns:a16="http://schemas.microsoft.com/office/drawing/2014/main" id="{F94926C9-BD5D-F943-0855-6124711576A2}"/>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210308" y="3370319"/>
              <a:ext cx="608760" cy="431204"/>
            </a:xfrm>
            <a:prstGeom prst="rect">
              <a:avLst/>
            </a:prstGeom>
          </p:spPr>
        </p:pic>
        <p:sp>
          <p:nvSpPr>
            <p:cNvPr id="6" name="TextBox 5">
              <a:extLst>
                <a:ext uri="{FF2B5EF4-FFF2-40B4-BE49-F238E27FC236}">
                  <a16:creationId xmlns:a16="http://schemas.microsoft.com/office/drawing/2014/main" id="{DE8A6FC5-F645-5D85-E087-6BBCF828C6C5}"/>
                </a:ext>
              </a:extLst>
            </p:cNvPr>
            <p:cNvSpPr txBox="1"/>
            <p:nvPr/>
          </p:nvSpPr>
          <p:spPr>
            <a:xfrm>
              <a:off x="1886330" y="3316883"/>
              <a:ext cx="21809397" cy="239296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solidFill>
                    <a:srgbClr val="FF5640"/>
                  </a:solidFill>
                  <a:latin typeface="Dava Sans (Body)"/>
                  <a:cs typeface="Cavolini" panose="03000502040302020204" pitchFamily="66" charset="0"/>
                </a:rPr>
                <a:t>Exercise 2</a:t>
              </a:r>
            </a:p>
            <a:p>
              <a:pPr>
                <a:lnSpc>
                  <a:spcPct val="150000"/>
                </a:lnSpc>
              </a:pPr>
              <a:r>
                <a:rPr lang="en-US" dirty="0">
                  <a:solidFill>
                    <a:schemeClr val="bg1"/>
                  </a:solidFill>
                  <a:latin typeface="Dava Sans" pitchFamily="50" charset="0"/>
                </a:rPr>
                <a:t>Write a function that takes a sentence (string) as input and returns an array of objects.</a:t>
              </a:r>
              <a:br>
                <a:rPr lang="en-US" dirty="0">
                  <a:solidFill>
                    <a:schemeClr val="bg1"/>
                  </a:solidFill>
                  <a:latin typeface="Dava Sans" pitchFamily="50" charset="0"/>
                </a:rPr>
              </a:br>
              <a:r>
                <a:rPr lang="en-US" dirty="0">
                  <a:solidFill>
                    <a:schemeClr val="bg1"/>
                  </a:solidFill>
                  <a:latin typeface="Dava Sans" pitchFamily="50" charset="0"/>
                </a:rPr>
                <a:t>Each object should contain the word and its length.</a:t>
              </a:r>
              <a:endParaRPr lang="en-US" dirty="0">
                <a:solidFill>
                  <a:schemeClr val="bg1"/>
                </a:solidFill>
                <a:latin typeface="Dava Sans" pitchFamily="50" charset="0"/>
                <a:cs typeface="Cavolini" panose="03000502040302020204" pitchFamily="66" charset="0"/>
              </a:endParaRPr>
            </a:p>
          </p:txBody>
        </p:sp>
      </p:grpSp>
    </p:spTree>
    <p:extLst>
      <p:ext uri="{BB962C8B-B14F-4D97-AF65-F5344CB8AC3E}">
        <p14:creationId xmlns:p14="http://schemas.microsoft.com/office/powerpoint/2010/main" val="2907968321"/>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D4FEB1-D6CE-1474-5095-EE27226AEAC4}"/>
              </a:ext>
            </a:extLst>
          </p:cNvPr>
          <p:cNvSpPr txBox="1"/>
          <p:nvPr/>
        </p:nvSpPr>
        <p:spPr>
          <a:xfrm>
            <a:off x="306076" y="132847"/>
            <a:ext cx="7806089" cy="646331"/>
          </a:xfrm>
          <a:prstGeom prst="rect">
            <a:avLst/>
          </a:prstGeom>
          <a:noFill/>
        </p:spPr>
        <p:txBody>
          <a:bodyPr wrap="square" rtlCol="0">
            <a:spAutoFit/>
          </a:bodyPr>
          <a:lstStyle/>
          <a:p>
            <a:r>
              <a:rPr lang="en-US" sz="3600" b="1" dirty="0">
                <a:solidFill>
                  <a:srgbClr val="FF4230"/>
                </a:solidFill>
                <a:latin typeface="Dava Sans" pitchFamily="50" charset="0"/>
              </a:rPr>
              <a:t>Regular </a:t>
            </a:r>
            <a:r>
              <a:rPr lang="en-US" sz="3600" b="1" dirty="0">
                <a:solidFill>
                  <a:schemeClr val="bg1"/>
                </a:solidFill>
                <a:latin typeface="Dava Sans" pitchFamily="50" charset="0"/>
              </a:rPr>
              <a:t>Expressions (regex)</a:t>
            </a:r>
          </a:p>
        </p:txBody>
      </p:sp>
      <p:sp>
        <p:nvSpPr>
          <p:cNvPr id="4" name="TextBox 3">
            <a:extLst>
              <a:ext uri="{FF2B5EF4-FFF2-40B4-BE49-F238E27FC236}">
                <a16:creationId xmlns:a16="http://schemas.microsoft.com/office/drawing/2014/main" id="{AD13B90F-17CE-2B27-8DAE-E3DDABCCC10F}"/>
              </a:ext>
            </a:extLst>
          </p:cNvPr>
          <p:cNvSpPr txBox="1"/>
          <p:nvPr/>
        </p:nvSpPr>
        <p:spPr>
          <a:xfrm>
            <a:off x="306076" y="1039291"/>
            <a:ext cx="11535404" cy="888705"/>
          </a:xfrm>
          <a:prstGeom prst="rect">
            <a:avLst/>
          </a:prstGeom>
          <a:noFill/>
        </p:spPr>
        <p:txBody>
          <a:bodyPr wrap="square">
            <a:spAutoFit/>
          </a:bodyPr>
          <a:lstStyle/>
          <a:p>
            <a:pPr>
              <a:lnSpc>
                <a:spcPct val="150000"/>
              </a:lnSpc>
            </a:pPr>
            <a:r>
              <a:rPr lang="en-US" b="1" dirty="0">
                <a:solidFill>
                  <a:srgbClr val="FF4230"/>
                </a:solidFill>
                <a:latin typeface="Dava Sans" pitchFamily="50" charset="0"/>
              </a:rPr>
              <a:t>Regex (Regular Expression)</a:t>
            </a:r>
            <a:r>
              <a:rPr lang="en-US" dirty="0">
                <a:solidFill>
                  <a:srgbClr val="FF4230"/>
                </a:solidFill>
                <a:latin typeface="Dava Sans" pitchFamily="50" charset="0"/>
              </a:rPr>
              <a:t> </a:t>
            </a:r>
            <a:r>
              <a:rPr lang="en-US" dirty="0">
                <a:solidFill>
                  <a:schemeClr val="bg1"/>
                </a:solidFill>
                <a:latin typeface="Dava Sans" pitchFamily="50" charset="0"/>
              </a:rPr>
              <a:t>is a </a:t>
            </a:r>
            <a:r>
              <a:rPr lang="en-US" b="1" dirty="0">
                <a:solidFill>
                  <a:srgbClr val="FF4230"/>
                </a:solidFill>
                <a:latin typeface="Dava Sans" pitchFamily="50" charset="0"/>
              </a:rPr>
              <a:t>pattern-matching tool</a:t>
            </a:r>
            <a:r>
              <a:rPr lang="en-US" dirty="0">
                <a:solidFill>
                  <a:srgbClr val="FF4230"/>
                </a:solidFill>
                <a:latin typeface="Dava Sans" pitchFamily="50" charset="0"/>
              </a:rPr>
              <a:t> </a:t>
            </a:r>
            <a:r>
              <a:rPr lang="en-US" dirty="0">
                <a:solidFill>
                  <a:schemeClr val="bg1"/>
                </a:solidFill>
                <a:latin typeface="Dava Sans" pitchFamily="50" charset="0"/>
              </a:rPr>
              <a:t>used to search, match, or replace text in strings.</a:t>
            </a:r>
          </a:p>
        </p:txBody>
      </p:sp>
      <p:sp>
        <p:nvSpPr>
          <p:cNvPr id="6" name="TextBox 5">
            <a:extLst>
              <a:ext uri="{FF2B5EF4-FFF2-40B4-BE49-F238E27FC236}">
                <a16:creationId xmlns:a16="http://schemas.microsoft.com/office/drawing/2014/main" id="{ED12AC37-BE1C-D95B-AFE9-99C4977BB9A4}"/>
              </a:ext>
            </a:extLst>
          </p:cNvPr>
          <p:cNvSpPr txBox="1"/>
          <p:nvPr/>
        </p:nvSpPr>
        <p:spPr>
          <a:xfrm>
            <a:off x="306076" y="2188109"/>
            <a:ext cx="6094476" cy="369332"/>
          </a:xfrm>
          <a:prstGeom prst="rect">
            <a:avLst/>
          </a:prstGeom>
          <a:noFill/>
        </p:spPr>
        <p:txBody>
          <a:bodyPr wrap="square">
            <a:spAutoFit/>
          </a:bodyPr>
          <a:lstStyle/>
          <a:p>
            <a:r>
              <a:rPr lang="en-US" dirty="0">
                <a:solidFill>
                  <a:schemeClr val="bg1"/>
                </a:solidFill>
                <a:latin typeface="Dava Sans" pitchFamily="50" charset="0"/>
              </a:rPr>
              <a:t>Two ways to create a regex:</a:t>
            </a:r>
          </a:p>
        </p:txBody>
      </p:sp>
      <p:pic>
        <p:nvPicPr>
          <p:cNvPr id="8" name="Picture 7">
            <a:extLst>
              <a:ext uri="{FF2B5EF4-FFF2-40B4-BE49-F238E27FC236}">
                <a16:creationId xmlns:a16="http://schemas.microsoft.com/office/drawing/2014/main" id="{3DBBF534-C672-E737-3D50-D5613BE26949}"/>
              </a:ext>
            </a:extLst>
          </p:cNvPr>
          <p:cNvPicPr>
            <a:picLocks noChangeAspect="1"/>
          </p:cNvPicPr>
          <p:nvPr/>
        </p:nvPicPr>
        <p:blipFill>
          <a:blip r:embed="rId2"/>
          <a:stretch>
            <a:fillRect/>
          </a:stretch>
        </p:blipFill>
        <p:spPr>
          <a:xfrm>
            <a:off x="4419432" y="2066786"/>
            <a:ext cx="4882896" cy="1725651"/>
          </a:xfrm>
          <a:prstGeom prst="rect">
            <a:avLst/>
          </a:prstGeom>
        </p:spPr>
      </p:pic>
      <p:sp>
        <p:nvSpPr>
          <p:cNvPr id="10" name="TextBox 9">
            <a:extLst>
              <a:ext uri="{FF2B5EF4-FFF2-40B4-BE49-F238E27FC236}">
                <a16:creationId xmlns:a16="http://schemas.microsoft.com/office/drawing/2014/main" id="{6840E8BE-A5E4-421A-26BB-142E4E6B87E7}"/>
              </a:ext>
            </a:extLst>
          </p:cNvPr>
          <p:cNvSpPr txBox="1"/>
          <p:nvPr/>
        </p:nvSpPr>
        <p:spPr>
          <a:xfrm>
            <a:off x="306076" y="4125147"/>
            <a:ext cx="6094476" cy="369332"/>
          </a:xfrm>
          <a:prstGeom prst="rect">
            <a:avLst/>
          </a:prstGeom>
          <a:noFill/>
        </p:spPr>
        <p:txBody>
          <a:bodyPr wrap="square">
            <a:spAutoFit/>
          </a:bodyPr>
          <a:lstStyle/>
          <a:p>
            <a:r>
              <a:rPr lang="en-US" dirty="0">
                <a:solidFill>
                  <a:schemeClr val="bg1"/>
                </a:solidFill>
                <a:latin typeface="Dava Sans" pitchFamily="50" charset="0"/>
              </a:rPr>
              <a:t>Common Regex Usage in JavaScript:</a:t>
            </a:r>
          </a:p>
        </p:txBody>
      </p:sp>
      <p:pic>
        <p:nvPicPr>
          <p:cNvPr id="12" name="Picture 11">
            <a:extLst>
              <a:ext uri="{FF2B5EF4-FFF2-40B4-BE49-F238E27FC236}">
                <a16:creationId xmlns:a16="http://schemas.microsoft.com/office/drawing/2014/main" id="{137AE73C-7346-7654-ED29-7512902D4511}"/>
              </a:ext>
            </a:extLst>
          </p:cNvPr>
          <p:cNvPicPr>
            <a:picLocks noChangeAspect="1"/>
          </p:cNvPicPr>
          <p:nvPr/>
        </p:nvPicPr>
        <p:blipFill>
          <a:blip r:embed="rId3"/>
          <a:stretch>
            <a:fillRect/>
          </a:stretch>
        </p:blipFill>
        <p:spPr>
          <a:xfrm>
            <a:off x="384047" y="4594231"/>
            <a:ext cx="5289175" cy="2160231"/>
          </a:xfrm>
          <a:prstGeom prst="rect">
            <a:avLst/>
          </a:prstGeom>
        </p:spPr>
      </p:pic>
      <p:pic>
        <p:nvPicPr>
          <p:cNvPr id="14" name="Picture 13">
            <a:extLst>
              <a:ext uri="{FF2B5EF4-FFF2-40B4-BE49-F238E27FC236}">
                <a16:creationId xmlns:a16="http://schemas.microsoft.com/office/drawing/2014/main" id="{9E296B63-726E-7B0D-F2C8-48EAC55ABEA4}"/>
              </a:ext>
            </a:extLst>
          </p:cNvPr>
          <p:cNvPicPr>
            <a:picLocks noChangeAspect="1"/>
          </p:cNvPicPr>
          <p:nvPr/>
        </p:nvPicPr>
        <p:blipFill>
          <a:blip r:embed="rId4"/>
          <a:stretch>
            <a:fillRect/>
          </a:stretch>
        </p:blipFill>
        <p:spPr>
          <a:xfrm>
            <a:off x="6217028" y="4594231"/>
            <a:ext cx="5386708" cy="2126182"/>
          </a:xfrm>
          <a:prstGeom prst="rect">
            <a:avLst/>
          </a:prstGeom>
        </p:spPr>
      </p:pic>
      <p:sp>
        <p:nvSpPr>
          <p:cNvPr id="16" name="TextBox 15">
            <a:extLst>
              <a:ext uri="{FF2B5EF4-FFF2-40B4-BE49-F238E27FC236}">
                <a16:creationId xmlns:a16="http://schemas.microsoft.com/office/drawing/2014/main" id="{E0A7FA0D-E0D9-1283-B4EC-33A3AE7EDBA0}"/>
              </a:ext>
            </a:extLst>
          </p:cNvPr>
          <p:cNvSpPr txBox="1"/>
          <p:nvPr/>
        </p:nvSpPr>
        <p:spPr>
          <a:xfrm>
            <a:off x="306076" y="6358920"/>
            <a:ext cx="5591804" cy="369332"/>
          </a:xfrm>
          <a:prstGeom prst="rect">
            <a:avLst/>
          </a:prstGeom>
          <a:noFill/>
        </p:spPr>
        <p:txBody>
          <a:bodyPr wrap="square">
            <a:spAutoFit/>
          </a:bodyPr>
          <a:lstStyle/>
          <a:p>
            <a:r>
              <a:rPr lang="en-US" b="1" dirty="0">
                <a:solidFill>
                  <a:schemeClr val="tx2"/>
                </a:solidFill>
                <a:latin typeface="Dava Sans" pitchFamily="50" charset="0"/>
              </a:rPr>
              <a:t>test() – checks if a string matches the </a:t>
            </a:r>
            <a:r>
              <a:rPr lang="en-US" sz="1600" b="1" dirty="0">
                <a:solidFill>
                  <a:schemeClr val="tx2"/>
                </a:solidFill>
                <a:latin typeface="Dava Sans" pitchFamily="50" charset="0"/>
              </a:rPr>
              <a:t>pattern</a:t>
            </a:r>
          </a:p>
        </p:txBody>
      </p:sp>
      <p:sp>
        <p:nvSpPr>
          <p:cNvPr id="18" name="TextBox 17">
            <a:extLst>
              <a:ext uri="{FF2B5EF4-FFF2-40B4-BE49-F238E27FC236}">
                <a16:creationId xmlns:a16="http://schemas.microsoft.com/office/drawing/2014/main" id="{7BD3A946-08D0-2882-2261-8F43B62EB0E8}"/>
              </a:ext>
            </a:extLst>
          </p:cNvPr>
          <p:cNvSpPr txBox="1"/>
          <p:nvPr/>
        </p:nvSpPr>
        <p:spPr>
          <a:xfrm>
            <a:off x="6704838" y="6358920"/>
            <a:ext cx="6094476" cy="338554"/>
          </a:xfrm>
          <a:prstGeom prst="rect">
            <a:avLst/>
          </a:prstGeom>
          <a:noFill/>
        </p:spPr>
        <p:txBody>
          <a:bodyPr wrap="square">
            <a:spAutoFit/>
          </a:bodyPr>
          <a:lstStyle/>
          <a:p>
            <a:r>
              <a:rPr lang="en-US" sz="1600" b="1" dirty="0">
                <a:solidFill>
                  <a:schemeClr val="tx2"/>
                </a:solidFill>
                <a:latin typeface="Dava Sans" pitchFamily="50" charset="0"/>
              </a:rPr>
              <a:t>match() – returns matches as an array</a:t>
            </a:r>
          </a:p>
        </p:txBody>
      </p:sp>
    </p:spTree>
    <p:extLst>
      <p:ext uri="{BB962C8B-B14F-4D97-AF65-F5344CB8AC3E}">
        <p14:creationId xmlns:p14="http://schemas.microsoft.com/office/powerpoint/2010/main" val="3742188646"/>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791F10B-0086-0F06-A825-1A590F8FE53B}"/>
              </a:ext>
            </a:extLst>
          </p:cNvPr>
          <p:cNvGraphicFramePr>
            <a:graphicFrameLocks noGrp="1"/>
          </p:cNvGraphicFramePr>
          <p:nvPr>
            <p:extLst>
              <p:ext uri="{D42A27DB-BD31-4B8C-83A1-F6EECF244321}">
                <p14:modId xmlns:p14="http://schemas.microsoft.com/office/powerpoint/2010/main" val="3917574255"/>
              </p:ext>
            </p:extLst>
          </p:nvPr>
        </p:nvGraphicFramePr>
        <p:xfrm>
          <a:off x="1284424" y="591187"/>
          <a:ext cx="9623151" cy="6178000"/>
        </p:xfrm>
        <a:graphic>
          <a:graphicData uri="http://schemas.openxmlformats.org/drawingml/2006/table">
            <a:tbl>
              <a:tblPr>
                <a:tableStyleId>{5DA37D80-6434-44D0-A028-1B22A696006F}</a:tableStyleId>
              </a:tblPr>
              <a:tblGrid>
                <a:gridCol w="3207717">
                  <a:extLst>
                    <a:ext uri="{9D8B030D-6E8A-4147-A177-3AD203B41FA5}">
                      <a16:colId xmlns:a16="http://schemas.microsoft.com/office/drawing/2014/main" val="3629493175"/>
                    </a:ext>
                  </a:extLst>
                </a:gridCol>
                <a:gridCol w="3207717">
                  <a:extLst>
                    <a:ext uri="{9D8B030D-6E8A-4147-A177-3AD203B41FA5}">
                      <a16:colId xmlns:a16="http://schemas.microsoft.com/office/drawing/2014/main" val="3389085207"/>
                    </a:ext>
                  </a:extLst>
                </a:gridCol>
                <a:gridCol w="3207717">
                  <a:extLst>
                    <a:ext uri="{9D8B030D-6E8A-4147-A177-3AD203B41FA5}">
                      <a16:colId xmlns:a16="http://schemas.microsoft.com/office/drawing/2014/main" val="847777420"/>
                    </a:ext>
                  </a:extLst>
                </a:gridCol>
              </a:tblGrid>
              <a:tr h="334718">
                <a:tc>
                  <a:txBody>
                    <a:bodyPr/>
                    <a:lstStyle/>
                    <a:p>
                      <a:pPr algn="ctr">
                        <a:lnSpc>
                          <a:spcPct val="150000"/>
                        </a:lnSpc>
                        <a:buNone/>
                      </a:pPr>
                      <a:r>
                        <a:rPr lang="en-US" sz="1600" dirty="0">
                          <a:solidFill>
                            <a:schemeClr val="bg1"/>
                          </a:solidFill>
                          <a:latin typeface="Dava Sans" pitchFamily="50" charset="0"/>
                        </a:rPr>
                        <a:t>Pattern</a:t>
                      </a:r>
                    </a:p>
                  </a:txBody>
                  <a:tcPr marL="83680" marR="83680" marT="41840" marB="41840" anchor="ctr">
                    <a:solidFill>
                      <a:schemeClr val="accent1">
                        <a:lumMod val="75000"/>
                      </a:schemeClr>
                    </a:solidFill>
                  </a:tcPr>
                </a:tc>
                <a:tc>
                  <a:txBody>
                    <a:bodyPr/>
                    <a:lstStyle/>
                    <a:p>
                      <a:pPr algn="ctr">
                        <a:lnSpc>
                          <a:spcPct val="150000"/>
                        </a:lnSpc>
                        <a:buNone/>
                      </a:pPr>
                      <a:r>
                        <a:rPr lang="en-US" sz="1600" dirty="0">
                          <a:solidFill>
                            <a:schemeClr val="bg1"/>
                          </a:solidFill>
                          <a:latin typeface="Dava Sans" pitchFamily="50" charset="0"/>
                        </a:rPr>
                        <a:t>Meaning</a:t>
                      </a:r>
                    </a:p>
                  </a:txBody>
                  <a:tcPr marL="83680" marR="83680" marT="41840" marB="41840" anchor="ctr">
                    <a:solidFill>
                      <a:schemeClr val="accent1">
                        <a:lumMod val="75000"/>
                      </a:schemeClr>
                    </a:solidFill>
                  </a:tcPr>
                </a:tc>
                <a:tc>
                  <a:txBody>
                    <a:bodyPr/>
                    <a:lstStyle/>
                    <a:p>
                      <a:pPr algn="ctr">
                        <a:lnSpc>
                          <a:spcPct val="150000"/>
                        </a:lnSpc>
                        <a:buNone/>
                      </a:pPr>
                      <a:r>
                        <a:rPr lang="en-US" sz="1600" dirty="0">
                          <a:solidFill>
                            <a:schemeClr val="bg1"/>
                          </a:solidFill>
                          <a:latin typeface="Dava Sans" pitchFamily="50" charset="0"/>
                        </a:rPr>
                        <a:t>Example Match</a:t>
                      </a:r>
                    </a:p>
                  </a:txBody>
                  <a:tcPr marL="83680" marR="83680" marT="41840" marB="41840" anchor="ctr">
                    <a:solidFill>
                      <a:schemeClr val="accent1">
                        <a:lumMod val="75000"/>
                      </a:schemeClr>
                    </a:solidFill>
                  </a:tcPr>
                </a:tc>
                <a:extLst>
                  <a:ext uri="{0D108BD9-81ED-4DB2-BD59-A6C34878D82A}">
                    <a16:rowId xmlns:a16="http://schemas.microsoft.com/office/drawing/2014/main" val="709989731"/>
                  </a:ext>
                </a:extLst>
              </a:tr>
              <a:tr h="334718">
                <a:tc>
                  <a:txBody>
                    <a:bodyPr/>
                    <a:lstStyle/>
                    <a:p>
                      <a:pPr algn="ctr">
                        <a:lnSpc>
                          <a:spcPct val="150000"/>
                        </a:lnSpc>
                        <a:buNone/>
                      </a:pPr>
                      <a:r>
                        <a:rPr lang="en-US" sz="1600" dirty="0">
                          <a:solidFill>
                            <a:schemeClr val="bg1"/>
                          </a:solidFill>
                          <a:latin typeface="Dava Sans" pitchFamily="50" charset="0"/>
                        </a:rPr>
                        <a:t>.</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Any character (except newline)</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a, 1, @</a:t>
                      </a:r>
                    </a:p>
                  </a:txBody>
                  <a:tcPr marL="83680" marR="83680" marT="41840" marB="41840" anchor="ctr"/>
                </a:tc>
                <a:extLst>
                  <a:ext uri="{0D108BD9-81ED-4DB2-BD59-A6C34878D82A}">
                    <a16:rowId xmlns:a16="http://schemas.microsoft.com/office/drawing/2014/main" val="2495517684"/>
                  </a:ext>
                </a:extLst>
              </a:tr>
              <a:tr h="334718">
                <a:tc>
                  <a:txBody>
                    <a:bodyPr/>
                    <a:lstStyle/>
                    <a:p>
                      <a:pPr algn="ctr">
                        <a:lnSpc>
                          <a:spcPct val="150000"/>
                        </a:lnSpc>
                        <a:buNone/>
                      </a:pPr>
                      <a:r>
                        <a:rPr lang="en-US" sz="1600">
                          <a:solidFill>
                            <a:schemeClr val="bg1"/>
                          </a:solidFill>
                          <a:latin typeface="Dava Sans" pitchFamily="50" charset="0"/>
                        </a:rPr>
                        <a:t>\d</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Any digit (0–9)</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5, 8</a:t>
                      </a:r>
                    </a:p>
                  </a:txBody>
                  <a:tcPr marL="83680" marR="83680" marT="41840" marB="41840" anchor="ctr"/>
                </a:tc>
                <a:extLst>
                  <a:ext uri="{0D108BD9-81ED-4DB2-BD59-A6C34878D82A}">
                    <a16:rowId xmlns:a16="http://schemas.microsoft.com/office/drawing/2014/main" val="2868263244"/>
                  </a:ext>
                </a:extLst>
              </a:tr>
              <a:tr h="334718">
                <a:tc>
                  <a:txBody>
                    <a:bodyPr/>
                    <a:lstStyle/>
                    <a:p>
                      <a:pPr algn="ctr">
                        <a:lnSpc>
                          <a:spcPct val="150000"/>
                        </a:lnSpc>
                        <a:buNone/>
                      </a:pPr>
                      <a:r>
                        <a:rPr lang="en-US" sz="1600">
                          <a:solidFill>
                            <a:schemeClr val="bg1"/>
                          </a:solidFill>
                          <a:latin typeface="Dava Sans" pitchFamily="50" charset="0"/>
                        </a:rPr>
                        <a:t>\w</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Word character (A-Z, a-z, 0-9, _)</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hello_123</a:t>
                      </a:r>
                    </a:p>
                  </a:txBody>
                  <a:tcPr marL="83680" marR="83680" marT="41840" marB="41840" anchor="ctr"/>
                </a:tc>
                <a:extLst>
                  <a:ext uri="{0D108BD9-81ED-4DB2-BD59-A6C34878D82A}">
                    <a16:rowId xmlns:a16="http://schemas.microsoft.com/office/drawing/2014/main" val="4187927309"/>
                  </a:ext>
                </a:extLst>
              </a:tr>
              <a:tr h="334718">
                <a:tc>
                  <a:txBody>
                    <a:bodyPr/>
                    <a:lstStyle/>
                    <a:p>
                      <a:pPr algn="ctr">
                        <a:lnSpc>
                          <a:spcPct val="150000"/>
                        </a:lnSpc>
                        <a:buNone/>
                      </a:pPr>
                      <a:r>
                        <a:rPr lang="en-US" sz="1600">
                          <a:solidFill>
                            <a:schemeClr val="bg1"/>
                          </a:solidFill>
                          <a:latin typeface="Dava Sans" pitchFamily="50" charset="0"/>
                        </a:rPr>
                        <a:t>\s</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Whitespace</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space, tab, newline</a:t>
                      </a:r>
                    </a:p>
                  </a:txBody>
                  <a:tcPr marL="83680" marR="83680" marT="41840" marB="41840" anchor="ctr"/>
                </a:tc>
                <a:extLst>
                  <a:ext uri="{0D108BD9-81ED-4DB2-BD59-A6C34878D82A}">
                    <a16:rowId xmlns:a16="http://schemas.microsoft.com/office/drawing/2014/main" val="93008518"/>
                  </a:ext>
                </a:extLst>
              </a:tr>
              <a:tr h="334718">
                <a:tc>
                  <a:txBody>
                    <a:bodyPr/>
                    <a:lstStyle/>
                    <a:p>
                      <a:pPr algn="ctr">
                        <a:lnSpc>
                          <a:spcPct val="150000"/>
                        </a:lnSpc>
                        <a:buNone/>
                      </a:pPr>
                      <a:r>
                        <a:rPr lang="en-US" sz="1600">
                          <a:solidFill>
                            <a:schemeClr val="bg1"/>
                          </a:solidFill>
                          <a:latin typeface="Dava Sans" pitchFamily="50" charset="0"/>
                        </a:rPr>
                        <a:t>^</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Start of string</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^hello matches "hello world"</a:t>
                      </a:r>
                    </a:p>
                  </a:txBody>
                  <a:tcPr marL="83680" marR="83680" marT="41840" marB="41840" anchor="ctr"/>
                </a:tc>
                <a:extLst>
                  <a:ext uri="{0D108BD9-81ED-4DB2-BD59-A6C34878D82A}">
                    <a16:rowId xmlns:a16="http://schemas.microsoft.com/office/drawing/2014/main" val="1139204174"/>
                  </a:ext>
                </a:extLst>
              </a:tr>
              <a:tr h="334718">
                <a:tc>
                  <a:txBody>
                    <a:bodyPr/>
                    <a:lstStyle/>
                    <a:p>
                      <a:pPr algn="ctr">
                        <a:lnSpc>
                          <a:spcPct val="150000"/>
                        </a:lnSpc>
                        <a:buNone/>
                      </a:pPr>
                      <a:r>
                        <a:rPr lang="en-US" sz="1600">
                          <a:solidFill>
                            <a:schemeClr val="bg1"/>
                          </a:solidFill>
                          <a:latin typeface="Dava Sans" pitchFamily="50" charset="0"/>
                        </a:rPr>
                        <a:t>$</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End of string</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world$</a:t>
                      </a:r>
                    </a:p>
                  </a:txBody>
                  <a:tcPr marL="83680" marR="83680" marT="41840" marB="41840" anchor="ctr"/>
                </a:tc>
                <a:extLst>
                  <a:ext uri="{0D108BD9-81ED-4DB2-BD59-A6C34878D82A}">
                    <a16:rowId xmlns:a16="http://schemas.microsoft.com/office/drawing/2014/main" val="1086575309"/>
                  </a:ext>
                </a:extLst>
              </a:tr>
              <a:tr h="334718">
                <a:tc>
                  <a:txBody>
                    <a:bodyPr/>
                    <a:lstStyle/>
                    <a:p>
                      <a:pPr algn="ctr">
                        <a:lnSpc>
                          <a:spcPct val="150000"/>
                        </a:lnSpc>
                        <a:buNone/>
                      </a:pPr>
                      <a:r>
                        <a:rPr lang="en-US" sz="1600">
                          <a:solidFill>
                            <a:schemeClr val="bg1"/>
                          </a:solidFill>
                          <a:latin typeface="Dava Sans" pitchFamily="50" charset="0"/>
                        </a:rPr>
                        <a:t>[...]</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Any character in brackets</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[aeiou]</a:t>
                      </a:r>
                    </a:p>
                  </a:txBody>
                  <a:tcPr marL="83680" marR="83680" marT="41840" marB="41840" anchor="ctr"/>
                </a:tc>
                <a:extLst>
                  <a:ext uri="{0D108BD9-81ED-4DB2-BD59-A6C34878D82A}">
                    <a16:rowId xmlns:a16="http://schemas.microsoft.com/office/drawing/2014/main" val="2609442998"/>
                  </a:ext>
                </a:extLst>
              </a:tr>
              <a:tr h="334718">
                <a:tc>
                  <a:txBody>
                    <a:bodyPr/>
                    <a:lstStyle/>
                    <a:p>
                      <a:pPr algn="ctr">
                        <a:lnSpc>
                          <a:spcPct val="150000"/>
                        </a:lnSpc>
                        <a:buNone/>
                      </a:pPr>
                      <a:r>
                        <a:rPr lang="en-US" sz="1600">
                          <a:solidFill>
                            <a:schemeClr val="bg1"/>
                          </a:solidFill>
                          <a:latin typeface="Dava Sans" pitchFamily="50" charset="0"/>
                        </a:rPr>
                        <a:t>`</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OR</a:t>
                      </a:r>
                    </a:p>
                  </a:txBody>
                  <a:tcPr marL="83680" marR="83680" marT="41840" marB="41840" anchor="ctr"/>
                </a:tc>
                <a:extLst>
                  <a:ext uri="{0D108BD9-81ED-4DB2-BD59-A6C34878D82A}">
                    <a16:rowId xmlns:a16="http://schemas.microsoft.com/office/drawing/2014/main" val="2123945253"/>
                  </a:ext>
                </a:extLst>
              </a:tr>
              <a:tr h="334718">
                <a:tc>
                  <a:txBody>
                    <a:bodyPr/>
                    <a:lstStyle/>
                    <a:p>
                      <a:pPr algn="ctr">
                        <a:lnSpc>
                          <a:spcPct val="150000"/>
                        </a:lnSpc>
                        <a:buNone/>
                      </a:pPr>
                      <a:r>
                        <a:rPr lang="en-US" sz="1600">
                          <a:solidFill>
                            <a:schemeClr val="bg1"/>
                          </a:solidFill>
                          <a:latin typeface="Dava Sans" pitchFamily="50" charset="0"/>
                        </a:rPr>
                        <a:t>+</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One or more</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\d+ → "123"</a:t>
                      </a:r>
                    </a:p>
                  </a:txBody>
                  <a:tcPr marL="83680" marR="83680" marT="41840" marB="41840" anchor="ctr"/>
                </a:tc>
                <a:extLst>
                  <a:ext uri="{0D108BD9-81ED-4DB2-BD59-A6C34878D82A}">
                    <a16:rowId xmlns:a16="http://schemas.microsoft.com/office/drawing/2014/main" val="2808879269"/>
                  </a:ext>
                </a:extLst>
              </a:tr>
              <a:tr h="334718">
                <a:tc>
                  <a:txBody>
                    <a:bodyPr/>
                    <a:lstStyle/>
                    <a:p>
                      <a:pPr algn="ctr">
                        <a:lnSpc>
                          <a:spcPct val="150000"/>
                        </a:lnSpc>
                        <a:buNone/>
                      </a:pPr>
                      <a:r>
                        <a:rPr lang="en-US" sz="1600">
                          <a:solidFill>
                            <a:schemeClr val="bg1"/>
                          </a:solidFill>
                          <a:latin typeface="Dava Sans" pitchFamily="50" charset="0"/>
                        </a:rPr>
                        <a:t>*</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Zero or more</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\d* → "" or "123"</a:t>
                      </a:r>
                    </a:p>
                  </a:txBody>
                  <a:tcPr marL="83680" marR="83680" marT="41840" marB="41840" anchor="ctr"/>
                </a:tc>
                <a:extLst>
                  <a:ext uri="{0D108BD9-81ED-4DB2-BD59-A6C34878D82A}">
                    <a16:rowId xmlns:a16="http://schemas.microsoft.com/office/drawing/2014/main" val="1877650250"/>
                  </a:ext>
                </a:extLst>
              </a:tr>
              <a:tr h="334718">
                <a:tc>
                  <a:txBody>
                    <a:bodyPr/>
                    <a:lstStyle/>
                    <a:p>
                      <a:pPr algn="ctr">
                        <a:lnSpc>
                          <a:spcPct val="150000"/>
                        </a:lnSpc>
                        <a:buNone/>
                      </a:pPr>
                      <a:r>
                        <a:rPr lang="en-US" sz="1600">
                          <a:solidFill>
                            <a:schemeClr val="bg1"/>
                          </a:solidFill>
                          <a:latin typeface="Dava Sans" pitchFamily="50" charset="0"/>
                        </a:rPr>
                        <a:t>?</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Optional</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colou?r → "color" or "colour"</a:t>
                      </a:r>
                    </a:p>
                  </a:txBody>
                  <a:tcPr marL="83680" marR="83680" marT="41840" marB="41840" anchor="ctr"/>
                </a:tc>
                <a:extLst>
                  <a:ext uri="{0D108BD9-81ED-4DB2-BD59-A6C34878D82A}">
                    <a16:rowId xmlns:a16="http://schemas.microsoft.com/office/drawing/2014/main" val="3689921379"/>
                  </a:ext>
                </a:extLst>
              </a:tr>
              <a:tr h="334718">
                <a:tc>
                  <a:txBody>
                    <a:bodyPr/>
                    <a:lstStyle/>
                    <a:p>
                      <a:pPr algn="ctr">
                        <a:lnSpc>
                          <a:spcPct val="150000"/>
                        </a:lnSpc>
                        <a:buNone/>
                      </a:pPr>
                      <a:r>
                        <a:rPr lang="en-US" sz="1600">
                          <a:solidFill>
                            <a:schemeClr val="bg1"/>
                          </a:solidFill>
                          <a:latin typeface="Dava Sans" pitchFamily="50" charset="0"/>
                        </a:rPr>
                        <a:t>{n}</a:t>
                      </a:r>
                    </a:p>
                  </a:txBody>
                  <a:tcPr marL="83680" marR="83680" marT="41840" marB="41840" anchor="ctr"/>
                </a:tc>
                <a:tc>
                  <a:txBody>
                    <a:bodyPr/>
                    <a:lstStyle/>
                    <a:p>
                      <a:pPr algn="ctr">
                        <a:lnSpc>
                          <a:spcPct val="150000"/>
                        </a:lnSpc>
                        <a:buNone/>
                      </a:pPr>
                      <a:r>
                        <a:rPr lang="en-US" sz="1600">
                          <a:solidFill>
                            <a:schemeClr val="bg1"/>
                          </a:solidFill>
                          <a:latin typeface="Dava Sans" pitchFamily="50" charset="0"/>
                        </a:rPr>
                        <a:t>Exactly n times</a:t>
                      </a:r>
                    </a:p>
                  </a:txBody>
                  <a:tcPr marL="83680" marR="83680" marT="41840" marB="41840" anchor="ctr"/>
                </a:tc>
                <a:tc>
                  <a:txBody>
                    <a:bodyPr/>
                    <a:lstStyle/>
                    <a:p>
                      <a:pPr algn="ctr">
                        <a:lnSpc>
                          <a:spcPct val="150000"/>
                        </a:lnSpc>
                        <a:buNone/>
                      </a:pPr>
                      <a:r>
                        <a:rPr lang="en-US" sz="1600" dirty="0">
                          <a:solidFill>
                            <a:schemeClr val="bg1"/>
                          </a:solidFill>
                          <a:latin typeface="Dava Sans" pitchFamily="50" charset="0"/>
                        </a:rPr>
                        <a:t>\d{3} → "123"</a:t>
                      </a:r>
                    </a:p>
                  </a:txBody>
                  <a:tcPr marL="83680" marR="83680" marT="41840" marB="41840" anchor="ctr"/>
                </a:tc>
                <a:extLst>
                  <a:ext uri="{0D108BD9-81ED-4DB2-BD59-A6C34878D82A}">
                    <a16:rowId xmlns:a16="http://schemas.microsoft.com/office/drawing/2014/main" val="3987870857"/>
                  </a:ext>
                </a:extLst>
              </a:tr>
            </a:tbl>
          </a:graphicData>
        </a:graphic>
      </p:graphicFrame>
      <p:sp>
        <p:nvSpPr>
          <p:cNvPr id="3" name="Rectangle 1">
            <a:extLst>
              <a:ext uri="{FF2B5EF4-FFF2-40B4-BE49-F238E27FC236}">
                <a16:creationId xmlns:a16="http://schemas.microsoft.com/office/drawing/2014/main" id="{1A9F3A83-2EF3-4D90-2298-AC3486B92F72}"/>
              </a:ext>
            </a:extLst>
          </p:cNvPr>
          <p:cNvSpPr>
            <a:spLocks noChangeArrowheads="1"/>
          </p:cNvSpPr>
          <p:nvPr/>
        </p:nvSpPr>
        <p:spPr bwMode="auto">
          <a:xfrm>
            <a:off x="0" y="69887"/>
            <a:ext cx="555040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bg1"/>
                </a:solidFill>
                <a:effectLst/>
                <a:latin typeface="Dava Sans" pitchFamily="50" charset="0"/>
              </a:rPr>
              <a:t>Common </a:t>
            </a:r>
            <a:r>
              <a:rPr kumimoji="0" lang="en-US" altLang="en-US" sz="3200" b="1" i="0" u="none" strike="noStrike" cap="none" normalizeH="0" baseline="0" dirty="0">
                <a:ln>
                  <a:noFill/>
                </a:ln>
                <a:solidFill>
                  <a:srgbClr val="FF4230"/>
                </a:solidFill>
                <a:effectLst/>
                <a:latin typeface="Dava Sans" pitchFamily="50" charset="0"/>
              </a:rPr>
              <a:t>Regex Patterns</a:t>
            </a:r>
            <a:r>
              <a:rPr kumimoji="0" lang="en-US" altLang="en-US" sz="1200" b="1" i="0" u="none" strike="noStrike" cap="none" normalizeH="0" baseline="0" dirty="0">
                <a:ln>
                  <a:noFill/>
                </a:ln>
                <a:solidFill>
                  <a:srgbClr val="FF4230"/>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6385314"/>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67E08-5CBC-5748-F9BC-3B4EA5F8B612}"/>
            </a:ext>
          </a:extLst>
        </p:cNvPr>
        <p:cNvGrpSpPr/>
        <p:nvPr/>
      </p:nvGrpSpPr>
      <p:grpSpPr>
        <a:xfrm>
          <a:off x="0" y="0"/>
          <a:ext cx="0" cy="0"/>
          <a:chOff x="0" y="0"/>
          <a:chExt cx="0" cy="0"/>
        </a:xfrm>
      </p:grpSpPr>
      <p:sp>
        <p:nvSpPr>
          <p:cNvPr id="253" name="Insert chapter 1 name here">
            <a:extLst>
              <a:ext uri="{FF2B5EF4-FFF2-40B4-BE49-F238E27FC236}">
                <a16:creationId xmlns:a16="http://schemas.microsoft.com/office/drawing/2014/main" id="{FC999A59-B89C-7B18-AEB2-A0047D2E1E14}"/>
              </a:ext>
            </a:extLst>
          </p:cNvPr>
          <p:cNvSpPr txBox="1">
            <a:spLocks noGrp="1"/>
          </p:cNvSpPr>
          <p:nvPr>
            <p:ph type="title"/>
          </p:nvPr>
        </p:nvSpPr>
        <p:spPr>
          <a:xfrm>
            <a:off x="2379609" y="361333"/>
            <a:ext cx="9242202" cy="738663"/>
          </a:xfrm>
          <a:prstGeom prst="rect">
            <a:avLst/>
          </a:prstGeom>
        </p:spPr>
        <p:txBody>
          <a:bodyPr>
            <a:normAutofit/>
          </a:bodyPr>
          <a:lstStyle/>
          <a:p>
            <a:r>
              <a:rPr lang="en-US" dirty="0"/>
              <a:t>Exercise</a:t>
            </a:r>
            <a:endParaRPr dirty="0"/>
          </a:p>
        </p:txBody>
      </p:sp>
      <p:sp>
        <p:nvSpPr>
          <p:cNvPr id="254" name="01">
            <a:extLst>
              <a:ext uri="{FF2B5EF4-FFF2-40B4-BE49-F238E27FC236}">
                <a16:creationId xmlns:a16="http://schemas.microsoft.com/office/drawing/2014/main" id="{61341458-E028-9D9C-C7D8-EB8336A640A6}"/>
              </a:ext>
            </a:extLst>
          </p:cNvPr>
          <p:cNvSpPr txBox="1">
            <a:spLocks noGrp="1"/>
          </p:cNvSpPr>
          <p:nvPr>
            <p:ph type="body" sz="quarter" idx="21"/>
          </p:nvPr>
        </p:nvSpPr>
        <p:spPr>
          <a:prstGeom prst="rect">
            <a:avLst/>
          </a:prstGeom>
        </p:spPr>
        <p:txBody>
          <a:bodyPr/>
          <a:lstStyle/>
          <a:p>
            <a:r>
              <a:rPr lang="en-US" dirty="0"/>
              <a:t>*</a:t>
            </a:r>
            <a:endParaRPr dirty="0"/>
          </a:p>
        </p:txBody>
      </p:sp>
      <p:sp>
        <p:nvSpPr>
          <p:cNvPr id="2" name="Slide Number Placeholder 1">
            <a:extLst>
              <a:ext uri="{FF2B5EF4-FFF2-40B4-BE49-F238E27FC236}">
                <a16:creationId xmlns:a16="http://schemas.microsoft.com/office/drawing/2014/main" id="{97A2CF17-C439-B2B5-0EEA-E1AD41C9B148}"/>
              </a:ext>
            </a:extLst>
          </p:cNvPr>
          <p:cNvSpPr>
            <a:spLocks noGrp="1"/>
          </p:cNvSpPr>
          <p:nvPr>
            <p:ph type="sldNum" sz="quarter" idx="2"/>
          </p:nvPr>
        </p:nvSpPr>
        <p:spPr/>
        <p:txBody>
          <a:bodyPr/>
          <a:lstStyle/>
          <a:p>
            <a:fld id="{86CB4B4D-7CA3-9044-876B-883B54F8677D}" type="slidenum">
              <a:rPr lang="en-US" smtClean="0"/>
              <a:t>24</a:t>
            </a:fld>
            <a:endParaRPr lang="en-US"/>
          </a:p>
        </p:txBody>
      </p:sp>
      <p:grpSp>
        <p:nvGrpSpPr>
          <p:cNvPr id="11" name="Group 10">
            <a:extLst>
              <a:ext uri="{FF2B5EF4-FFF2-40B4-BE49-F238E27FC236}">
                <a16:creationId xmlns:a16="http://schemas.microsoft.com/office/drawing/2014/main" id="{FB1D2C19-0063-BA4B-B62B-B3D6A19642E4}"/>
              </a:ext>
            </a:extLst>
          </p:cNvPr>
          <p:cNvGrpSpPr/>
          <p:nvPr/>
        </p:nvGrpSpPr>
        <p:grpSpPr>
          <a:xfrm>
            <a:off x="642355" y="1370437"/>
            <a:ext cx="11154031" cy="707886"/>
            <a:chOff x="1143042" y="3299547"/>
            <a:chExt cx="22308061" cy="1415772"/>
          </a:xfrm>
        </p:grpSpPr>
        <p:pic>
          <p:nvPicPr>
            <p:cNvPr id="3" name="Graphic 2">
              <a:extLst>
                <a:ext uri="{FF2B5EF4-FFF2-40B4-BE49-F238E27FC236}">
                  <a16:creationId xmlns:a16="http://schemas.microsoft.com/office/drawing/2014/main" id="{14F4782C-0C7F-22EF-588E-63857A1D5FC0}"/>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43042" y="3347455"/>
              <a:ext cx="608759" cy="431204"/>
            </a:xfrm>
            <a:prstGeom prst="rect">
              <a:avLst/>
            </a:prstGeom>
          </p:spPr>
        </p:pic>
        <p:sp>
          <p:nvSpPr>
            <p:cNvPr id="8" name="TextBox 7">
              <a:extLst>
                <a:ext uri="{FF2B5EF4-FFF2-40B4-BE49-F238E27FC236}">
                  <a16:creationId xmlns:a16="http://schemas.microsoft.com/office/drawing/2014/main" id="{56361C18-920A-E063-094A-E401F5B547EC}"/>
                </a:ext>
              </a:extLst>
            </p:cNvPr>
            <p:cNvSpPr txBox="1"/>
            <p:nvPr/>
          </p:nvSpPr>
          <p:spPr>
            <a:xfrm>
              <a:off x="1819068" y="3299547"/>
              <a:ext cx="21632035" cy="1415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solidFill>
                    <a:srgbClr val="FF5640"/>
                  </a:solidFill>
                  <a:latin typeface="Dava Sans (Body)"/>
                  <a:cs typeface="Cavolini" panose="03000502040302020204" pitchFamily="66" charset="0"/>
                </a:rPr>
                <a:t>Exercise 1</a:t>
              </a:r>
            </a:p>
            <a:p>
              <a:pPr algn="just"/>
              <a:endParaRPr lang="en-US" sz="2000" dirty="0">
                <a:solidFill>
                  <a:schemeClr val="bg2"/>
                </a:solidFill>
                <a:latin typeface="Dava Sans (Body)"/>
                <a:cs typeface="Cavolini" panose="03000502040302020204" pitchFamily="66" charset="0"/>
              </a:endParaRPr>
            </a:p>
          </p:txBody>
        </p:sp>
      </p:grpSp>
      <p:sp>
        <p:nvSpPr>
          <p:cNvPr id="9" name="TextBox 8">
            <a:extLst>
              <a:ext uri="{FF2B5EF4-FFF2-40B4-BE49-F238E27FC236}">
                <a16:creationId xmlns:a16="http://schemas.microsoft.com/office/drawing/2014/main" id="{BC9E24B8-F3AA-2722-0443-B76C8676A3C3}"/>
              </a:ext>
            </a:extLst>
          </p:cNvPr>
          <p:cNvSpPr txBox="1"/>
          <p:nvPr/>
        </p:nvSpPr>
        <p:spPr>
          <a:xfrm>
            <a:off x="787221" y="1837543"/>
            <a:ext cx="11009165" cy="3797193"/>
          </a:xfrm>
          <a:prstGeom prst="rect">
            <a:avLst/>
          </a:prstGeom>
          <a:noFill/>
        </p:spPr>
        <p:txBody>
          <a:bodyPr wrap="square">
            <a:spAutoFit/>
          </a:bodyPr>
          <a:lstStyle/>
          <a:p>
            <a:pPr>
              <a:lnSpc>
                <a:spcPct val="150000"/>
              </a:lnSpc>
              <a:buNone/>
            </a:pPr>
            <a:r>
              <a:rPr lang="en-US" dirty="0">
                <a:solidFill>
                  <a:schemeClr val="bg1"/>
                </a:solidFill>
                <a:latin typeface="Dava Sans" pitchFamily="50" charset="0"/>
              </a:rPr>
              <a:t>You are building a </a:t>
            </a:r>
            <a:r>
              <a:rPr lang="en-US" b="1" dirty="0">
                <a:solidFill>
                  <a:schemeClr val="bg1"/>
                </a:solidFill>
                <a:latin typeface="Dava Sans" pitchFamily="50" charset="0"/>
              </a:rPr>
              <a:t>mini system to validate user emails</a:t>
            </a:r>
            <a:r>
              <a:rPr lang="en-US" dirty="0">
                <a:solidFill>
                  <a:schemeClr val="bg1"/>
                </a:solidFill>
                <a:latin typeface="Dava Sans" pitchFamily="50" charset="0"/>
              </a:rPr>
              <a:t> from a signup form. You are given an array of email strings. Your task is to:</a:t>
            </a:r>
          </a:p>
          <a:p>
            <a:pPr>
              <a:lnSpc>
                <a:spcPct val="150000"/>
              </a:lnSpc>
              <a:buFont typeface="+mj-lt"/>
              <a:buAutoNum type="arabicPeriod"/>
            </a:pPr>
            <a:r>
              <a:rPr lang="en-US" b="1" dirty="0">
                <a:solidFill>
                  <a:schemeClr val="bg1"/>
                </a:solidFill>
                <a:latin typeface="Dava Sans" pitchFamily="50" charset="0"/>
              </a:rPr>
              <a:t>Validate</a:t>
            </a:r>
            <a:r>
              <a:rPr lang="en-US" dirty="0">
                <a:solidFill>
                  <a:schemeClr val="bg1"/>
                </a:solidFill>
                <a:latin typeface="Dava Sans" pitchFamily="50" charset="0"/>
              </a:rPr>
              <a:t> each email using a regular expression</a:t>
            </a:r>
          </a:p>
          <a:p>
            <a:pPr>
              <a:lnSpc>
                <a:spcPct val="150000"/>
              </a:lnSpc>
              <a:buFont typeface="+mj-lt"/>
              <a:buAutoNum type="arabicPeriod"/>
            </a:pPr>
            <a:r>
              <a:rPr lang="en-US" b="1" dirty="0">
                <a:solidFill>
                  <a:schemeClr val="bg1"/>
                </a:solidFill>
                <a:latin typeface="Dava Sans" pitchFamily="50" charset="0"/>
              </a:rPr>
              <a:t>Categorize</a:t>
            </a:r>
            <a:r>
              <a:rPr lang="en-US" dirty="0">
                <a:solidFill>
                  <a:schemeClr val="bg1"/>
                </a:solidFill>
                <a:latin typeface="Dava Sans" pitchFamily="50" charset="0"/>
              </a:rPr>
              <a:t> emails as valid or invalid</a:t>
            </a:r>
          </a:p>
          <a:p>
            <a:pPr>
              <a:lnSpc>
                <a:spcPct val="150000"/>
              </a:lnSpc>
              <a:buFont typeface="+mj-lt"/>
              <a:buAutoNum type="arabicPeriod"/>
            </a:pPr>
            <a:r>
              <a:rPr lang="en-US" dirty="0">
                <a:solidFill>
                  <a:schemeClr val="bg1"/>
                </a:solidFill>
                <a:latin typeface="Dava Sans" pitchFamily="50" charset="0"/>
              </a:rPr>
              <a:t>Return an object with:</a:t>
            </a:r>
          </a:p>
          <a:p>
            <a:pPr marL="742950" lvl="1" indent="-285750">
              <a:lnSpc>
                <a:spcPct val="150000"/>
              </a:lnSpc>
              <a:buFont typeface="+mj-lt"/>
              <a:buAutoNum type="arabicPeriod"/>
            </a:pPr>
            <a:r>
              <a:rPr lang="en-US" dirty="0">
                <a:solidFill>
                  <a:schemeClr val="bg1"/>
                </a:solidFill>
                <a:latin typeface="Dava Sans" pitchFamily="50" charset="0"/>
              </a:rPr>
              <a:t>An array of valid emails</a:t>
            </a:r>
          </a:p>
          <a:p>
            <a:pPr marL="742950" lvl="1" indent="-285750">
              <a:lnSpc>
                <a:spcPct val="150000"/>
              </a:lnSpc>
              <a:buFont typeface="+mj-lt"/>
              <a:buAutoNum type="arabicPeriod"/>
            </a:pPr>
            <a:r>
              <a:rPr lang="en-US" dirty="0">
                <a:solidFill>
                  <a:schemeClr val="bg1"/>
                </a:solidFill>
                <a:latin typeface="Dava Sans" pitchFamily="50" charset="0"/>
              </a:rPr>
              <a:t>An array of invalid emails</a:t>
            </a:r>
          </a:p>
          <a:p>
            <a:pPr marL="742950" lvl="1" indent="-285750">
              <a:lnSpc>
                <a:spcPct val="150000"/>
              </a:lnSpc>
              <a:buFont typeface="+mj-lt"/>
              <a:buAutoNum type="arabicPeriod"/>
            </a:pPr>
            <a:r>
              <a:rPr lang="en-US" dirty="0">
                <a:solidFill>
                  <a:schemeClr val="bg1"/>
                </a:solidFill>
                <a:latin typeface="Dava Sans" pitchFamily="50" charset="0"/>
              </a:rPr>
              <a:t>Count of each</a:t>
            </a:r>
          </a:p>
          <a:p>
            <a:pPr marL="742950" lvl="1" indent="-285750">
              <a:lnSpc>
                <a:spcPct val="150000"/>
              </a:lnSpc>
              <a:buFont typeface="+mj-lt"/>
              <a:buAutoNum type="arabicPeriod"/>
            </a:pPr>
            <a:r>
              <a:rPr lang="en-US" dirty="0">
                <a:solidFill>
                  <a:schemeClr val="bg1"/>
                </a:solidFill>
                <a:latin typeface="Dava Sans" pitchFamily="50" charset="0"/>
              </a:rPr>
              <a:t>Percentage of valid emails (rounded down)</a:t>
            </a:r>
          </a:p>
        </p:txBody>
      </p:sp>
    </p:spTree>
    <p:extLst>
      <p:ext uri="{BB962C8B-B14F-4D97-AF65-F5344CB8AC3E}">
        <p14:creationId xmlns:p14="http://schemas.microsoft.com/office/powerpoint/2010/main" val="476318537"/>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1B51C-509A-B916-1D74-75C7A363E42B}"/>
            </a:ext>
          </a:extLst>
        </p:cNvPr>
        <p:cNvGrpSpPr/>
        <p:nvPr/>
      </p:nvGrpSpPr>
      <p:grpSpPr>
        <a:xfrm>
          <a:off x="0" y="0"/>
          <a:ext cx="0" cy="0"/>
          <a:chOff x="0" y="0"/>
          <a:chExt cx="0" cy="0"/>
        </a:xfrm>
      </p:grpSpPr>
      <p:sp>
        <p:nvSpPr>
          <p:cNvPr id="253" name="Insert chapter 1 name here">
            <a:extLst>
              <a:ext uri="{FF2B5EF4-FFF2-40B4-BE49-F238E27FC236}">
                <a16:creationId xmlns:a16="http://schemas.microsoft.com/office/drawing/2014/main" id="{0B1B8F45-386D-C823-DF10-AB343D1DB649}"/>
              </a:ext>
            </a:extLst>
          </p:cNvPr>
          <p:cNvSpPr txBox="1">
            <a:spLocks noGrp="1"/>
          </p:cNvSpPr>
          <p:nvPr>
            <p:ph type="title"/>
          </p:nvPr>
        </p:nvSpPr>
        <p:spPr>
          <a:xfrm>
            <a:off x="2379609" y="361333"/>
            <a:ext cx="9242202" cy="738663"/>
          </a:xfrm>
          <a:prstGeom prst="rect">
            <a:avLst/>
          </a:prstGeom>
        </p:spPr>
        <p:txBody>
          <a:bodyPr>
            <a:normAutofit/>
          </a:bodyPr>
          <a:lstStyle/>
          <a:p>
            <a:r>
              <a:rPr lang="en-US" dirty="0"/>
              <a:t>Exercise</a:t>
            </a:r>
            <a:endParaRPr dirty="0"/>
          </a:p>
        </p:txBody>
      </p:sp>
      <p:sp>
        <p:nvSpPr>
          <p:cNvPr id="254" name="01">
            <a:extLst>
              <a:ext uri="{FF2B5EF4-FFF2-40B4-BE49-F238E27FC236}">
                <a16:creationId xmlns:a16="http://schemas.microsoft.com/office/drawing/2014/main" id="{FAE07CFD-6380-BE64-BF14-15F184C631EC}"/>
              </a:ext>
            </a:extLst>
          </p:cNvPr>
          <p:cNvSpPr txBox="1">
            <a:spLocks noGrp="1"/>
          </p:cNvSpPr>
          <p:nvPr>
            <p:ph type="body" sz="quarter" idx="21"/>
          </p:nvPr>
        </p:nvSpPr>
        <p:spPr>
          <a:prstGeom prst="rect">
            <a:avLst/>
          </a:prstGeom>
        </p:spPr>
        <p:txBody>
          <a:bodyPr/>
          <a:lstStyle/>
          <a:p>
            <a:r>
              <a:rPr lang="en-US" dirty="0"/>
              <a:t>*</a:t>
            </a:r>
            <a:endParaRPr dirty="0"/>
          </a:p>
        </p:txBody>
      </p:sp>
      <p:sp>
        <p:nvSpPr>
          <p:cNvPr id="2" name="Slide Number Placeholder 1">
            <a:extLst>
              <a:ext uri="{FF2B5EF4-FFF2-40B4-BE49-F238E27FC236}">
                <a16:creationId xmlns:a16="http://schemas.microsoft.com/office/drawing/2014/main" id="{DEF0435B-CBBD-B8B8-4EF4-9DE85AFA87A4}"/>
              </a:ext>
            </a:extLst>
          </p:cNvPr>
          <p:cNvSpPr>
            <a:spLocks noGrp="1"/>
          </p:cNvSpPr>
          <p:nvPr>
            <p:ph type="sldNum" sz="quarter" idx="2"/>
          </p:nvPr>
        </p:nvSpPr>
        <p:spPr/>
        <p:txBody>
          <a:bodyPr/>
          <a:lstStyle/>
          <a:p>
            <a:fld id="{86CB4B4D-7CA3-9044-876B-883B54F8677D}" type="slidenum">
              <a:rPr lang="en-US" smtClean="0"/>
              <a:t>25</a:t>
            </a:fld>
            <a:endParaRPr lang="en-US"/>
          </a:p>
        </p:txBody>
      </p:sp>
      <p:grpSp>
        <p:nvGrpSpPr>
          <p:cNvPr id="11" name="Group 10">
            <a:extLst>
              <a:ext uri="{FF2B5EF4-FFF2-40B4-BE49-F238E27FC236}">
                <a16:creationId xmlns:a16="http://schemas.microsoft.com/office/drawing/2014/main" id="{7F56C29B-AD69-6FB4-A70D-B16CC5EB2512}"/>
              </a:ext>
            </a:extLst>
          </p:cNvPr>
          <p:cNvGrpSpPr/>
          <p:nvPr/>
        </p:nvGrpSpPr>
        <p:grpSpPr>
          <a:xfrm>
            <a:off x="467780" y="1273674"/>
            <a:ext cx="11154031" cy="707886"/>
            <a:chOff x="1143042" y="3299547"/>
            <a:chExt cx="22308061" cy="1415772"/>
          </a:xfrm>
        </p:grpSpPr>
        <p:pic>
          <p:nvPicPr>
            <p:cNvPr id="3" name="Graphic 2">
              <a:extLst>
                <a:ext uri="{FF2B5EF4-FFF2-40B4-BE49-F238E27FC236}">
                  <a16:creationId xmlns:a16="http://schemas.microsoft.com/office/drawing/2014/main" id="{4639495F-F8EE-5693-6503-897A38D73307}"/>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143042" y="3347455"/>
              <a:ext cx="608759" cy="431204"/>
            </a:xfrm>
            <a:prstGeom prst="rect">
              <a:avLst/>
            </a:prstGeom>
          </p:spPr>
        </p:pic>
        <p:sp>
          <p:nvSpPr>
            <p:cNvPr id="8" name="TextBox 7">
              <a:extLst>
                <a:ext uri="{FF2B5EF4-FFF2-40B4-BE49-F238E27FC236}">
                  <a16:creationId xmlns:a16="http://schemas.microsoft.com/office/drawing/2014/main" id="{97C050E4-7183-D8AA-642B-CA6F308C6A90}"/>
                </a:ext>
              </a:extLst>
            </p:cNvPr>
            <p:cNvSpPr txBox="1"/>
            <p:nvPr/>
          </p:nvSpPr>
          <p:spPr>
            <a:xfrm>
              <a:off x="1819068" y="3299547"/>
              <a:ext cx="21632035" cy="141577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just"/>
              <a:r>
                <a:rPr lang="en-US" sz="2000" dirty="0">
                  <a:solidFill>
                    <a:srgbClr val="FF5640"/>
                  </a:solidFill>
                  <a:latin typeface="Dava Sans (Body)"/>
                  <a:cs typeface="Cavolini" panose="03000502040302020204" pitchFamily="66" charset="0"/>
                </a:rPr>
                <a:t>Exercise 2</a:t>
              </a:r>
            </a:p>
            <a:p>
              <a:pPr algn="just"/>
              <a:endParaRPr lang="en-US" sz="2000" dirty="0">
                <a:solidFill>
                  <a:schemeClr val="bg2"/>
                </a:solidFill>
                <a:latin typeface="Dava Sans (Body)"/>
                <a:cs typeface="Cavolini" panose="03000502040302020204" pitchFamily="66" charset="0"/>
              </a:endParaRPr>
            </a:p>
          </p:txBody>
        </p:sp>
      </p:grpSp>
      <p:sp>
        <p:nvSpPr>
          <p:cNvPr id="9" name="TextBox 8">
            <a:extLst>
              <a:ext uri="{FF2B5EF4-FFF2-40B4-BE49-F238E27FC236}">
                <a16:creationId xmlns:a16="http://schemas.microsoft.com/office/drawing/2014/main" id="{79B731F1-94CE-1546-2E43-791BBFD70D67}"/>
              </a:ext>
            </a:extLst>
          </p:cNvPr>
          <p:cNvSpPr txBox="1"/>
          <p:nvPr/>
        </p:nvSpPr>
        <p:spPr>
          <a:xfrm>
            <a:off x="82297" y="1727312"/>
            <a:ext cx="12145211" cy="4912883"/>
          </a:xfrm>
          <a:prstGeom prst="rect">
            <a:avLst/>
          </a:prstGeom>
          <a:noFill/>
        </p:spPr>
        <p:txBody>
          <a:bodyPr wrap="square">
            <a:spAutoFit/>
          </a:bodyPr>
          <a:lstStyle/>
          <a:p>
            <a:pPr>
              <a:lnSpc>
                <a:spcPct val="150000"/>
              </a:lnSpc>
            </a:pPr>
            <a:r>
              <a:rPr lang="en-US" sz="1400" dirty="0">
                <a:solidFill>
                  <a:schemeClr val="bg1"/>
                </a:solidFill>
                <a:latin typeface="Dava Sans" pitchFamily="50" charset="0"/>
              </a:rPr>
              <a:t>You are building a </a:t>
            </a:r>
            <a:r>
              <a:rPr lang="en-US" sz="1400" b="1" dirty="0">
                <a:solidFill>
                  <a:schemeClr val="bg1"/>
                </a:solidFill>
                <a:latin typeface="Dava Sans" pitchFamily="50" charset="0"/>
              </a:rPr>
              <a:t>user registration validator</a:t>
            </a:r>
            <a:r>
              <a:rPr lang="en-US" sz="1400" dirty="0">
                <a:solidFill>
                  <a:schemeClr val="bg1"/>
                </a:solidFill>
                <a:latin typeface="Dava Sans" pitchFamily="50" charset="0"/>
              </a:rPr>
              <a:t>. You’re given an array of user objects, where each object contains a username and a password.</a:t>
            </a:r>
          </a:p>
          <a:p>
            <a:pPr>
              <a:lnSpc>
                <a:spcPct val="150000"/>
              </a:lnSpc>
            </a:pPr>
            <a:r>
              <a:rPr lang="en-US" sz="1400" dirty="0">
                <a:solidFill>
                  <a:schemeClr val="bg1"/>
                </a:solidFill>
                <a:latin typeface="Dava Sans" pitchFamily="50" charset="0"/>
              </a:rPr>
              <a:t>Your job is to:</a:t>
            </a:r>
          </a:p>
          <a:p>
            <a:pPr>
              <a:lnSpc>
                <a:spcPct val="150000"/>
              </a:lnSpc>
            </a:pPr>
            <a:r>
              <a:rPr lang="en-US" sz="1400" b="1" dirty="0">
                <a:solidFill>
                  <a:schemeClr val="bg1"/>
                </a:solidFill>
                <a:latin typeface="Dava Sans" pitchFamily="50" charset="0"/>
              </a:rPr>
              <a:t>Clean up</a:t>
            </a:r>
            <a:r>
              <a:rPr lang="en-US" sz="1400" dirty="0">
                <a:solidFill>
                  <a:schemeClr val="bg1"/>
                </a:solidFill>
                <a:latin typeface="Dava Sans" pitchFamily="50" charset="0"/>
              </a:rPr>
              <a:t> the username (remove leading/trailing spaces and convert to lowercase)</a:t>
            </a:r>
          </a:p>
          <a:p>
            <a:pPr>
              <a:lnSpc>
                <a:spcPct val="150000"/>
              </a:lnSpc>
            </a:pPr>
            <a:r>
              <a:rPr lang="en-US" sz="1400" b="1" dirty="0">
                <a:solidFill>
                  <a:schemeClr val="bg1"/>
                </a:solidFill>
                <a:latin typeface="Dava Sans" pitchFamily="50" charset="0"/>
              </a:rPr>
              <a:t>Check</a:t>
            </a:r>
            <a:r>
              <a:rPr lang="en-US" sz="1400" dirty="0">
                <a:solidFill>
                  <a:schemeClr val="bg1"/>
                </a:solidFill>
                <a:latin typeface="Dava Sans" pitchFamily="50" charset="0"/>
              </a:rPr>
              <a:t> if the username only contains alphanumeric characters using </a:t>
            </a:r>
            <a:r>
              <a:rPr lang="en-US" sz="1400" b="1" dirty="0">
                <a:solidFill>
                  <a:schemeClr val="bg1"/>
                </a:solidFill>
                <a:latin typeface="Dava Sans" pitchFamily="50" charset="0"/>
              </a:rPr>
              <a:t>regex</a:t>
            </a:r>
            <a:endParaRPr lang="en-US" sz="1400" dirty="0">
              <a:solidFill>
                <a:schemeClr val="bg1"/>
              </a:solidFill>
              <a:latin typeface="Dava Sans" pitchFamily="50" charset="0"/>
            </a:endParaRPr>
          </a:p>
          <a:p>
            <a:pPr>
              <a:lnSpc>
                <a:spcPct val="150000"/>
              </a:lnSpc>
            </a:pPr>
            <a:r>
              <a:rPr lang="en-US" sz="1400" b="1" dirty="0">
                <a:solidFill>
                  <a:schemeClr val="bg1"/>
                </a:solidFill>
                <a:latin typeface="Dava Sans" pitchFamily="50" charset="0"/>
              </a:rPr>
              <a:t>Check</a:t>
            </a:r>
            <a:r>
              <a:rPr lang="en-US" sz="1400" dirty="0">
                <a:solidFill>
                  <a:schemeClr val="bg1"/>
                </a:solidFill>
                <a:latin typeface="Dava Sans" pitchFamily="50" charset="0"/>
              </a:rPr>
              <a:t> if the password is </a:t>
            </a:r>
            <a:r>
              <a:rPr lang="en-US" sz="1400" b="1" dirty="0">
                <a:solidFill>
                  <a:schemeClr val="bg1"/>
                </a:solidFill>
                <a:latin typeface="Dava Sans" pitchFamily="50" charset="0"/>
              </a:rPr>
              <a:t>strong</a:t>
            </a:r>
            <a:r>
              <a:rPr lang="en-US" sz="1400" dirty="0">
                <a:solidFill>
                  <a:schemeClr val="bg1"/>
                </a:solidFill>
                <a:latin typeface="Dava Sans" pitchFamily="50" charset="0"/>
              </a:rPr>
              <a:t>, based on the following rules:</a:t>
            </a:r>
          </a:p>
          <a:p>
            <a:pPr lvl="1">
              <a:lnSpc>
                <a:spcPct val="150000"/>
              </a:lnSpc>
            </a:pPr>
            <a:r>
              <a:rPr lang="en-US" sz="1400" dirty="0">
                <a:solidFill>
                  <a:schemeClr val="bg1"/>
                </a:solidFill>
                <a:latin typeface="Dava Sans" pitchFamily="50" charset="0"/>
              </a:rPr>
              <a:t>At least 8 characters</a:t>
            </a:r>
          </a:p>
          <a:p>
            <a:pPr lvl="1">
              <a:lnSpc>
                <a:spcPct val="150000"/>
              </a:lnSpc>
            </a:pPr>
            <a:r>
              <a:rPr lang="en-US" sz="1400" dirty="0">
                <a:solidFill>
                  <a:schemeClr val="bg1"/>
                </a:solidFill>
                <a:latin typeface="Dava Sans" pitchFamily="50" charset="0"/>
              </a:rPr>
              <a:t>Must include at least 1 number</a:t>
            </a:r>
          </a:p>
          <a:p>
            <a:pPr lvl="1">
              <a:lnSpc>
                <a:spcPct val="150000"/>
              </a:lnSpc>
            </a:pPr>
            <a:r>
              <a:rPr lang="en-US" sz="1400" dirty="0">
                <a:solidFill>
                  <a:schemeClr val="bg1"/>
                </a:solidFill>
                <a:latin typeface="Dava Sans" pitchFamily="50" charset="0"/>
              </a:rPr>
              <a:t>Must include at least 1 uppercase letter</a:t>
            </a:r>
          </a:p>
          <a:p>
            <a:pPr lvl="1">
              <a:lnSpc>
                <a:spcPct val="150000"/>
              </a:lnSpc>
            </a:pPr>
            <a:r>
              <a:rPr lang="en-US" sz="1400" dirty="0">
                <a:solidFill>
                  <a:schemeClr val="bg1"/>
                </a:solidFill>
                <a:latin typeface="Dava Sans" pitchFamily="50" charset="0"/>
              </a:rPr>
              <a:t>Must include at least 1 special character (!@#$%^&amp;*)</a:t>
            </a:r>
          </a:p>
          <a:p>
            <a:pPr>
              <a:lnSpc>
                <a:spcPct val="150000"/>
              </a:lnSpc>
            </a:pPr>
            <a:r>
              <a:rPr lang="en-US" sz="1400" dirty="0">
                <a:solidFill>
                  <a:schemeClr val="bg1"/>
                </a:solidFill>
                <a:latin typeface="Dava Sans" pitchFamily="50" charset="0"/>
              </a:rPr>
              <a:t>Return a </a:t>
            </a:r>
            <a:r>
              <a:rPr lang="en-US" sz="1400" b="1" dirty="0">
                <a:solidFill>
                  <a:schemeClr val="bg1"/>
                </a:solidFill>
                <a:latin typeface="Dava Sans" pitchFamily="50" charset="0"/>
              </a:rPr>
              <a:t>summary report</a:t>
            </a:r>
            <a:r>
              <a:rPr lang="en-US" sz="1400" dirty="0">
                <a:solidFill>
                  <a:schemeClr val="bg1"/>
                </a:solidFill>
                <a:latin typeface="Dava Sans" pitchFamily="50" charset="0"/>
              </a:rPr>
              <a:t> of:</a:t>
            </a:r>
          </a:p>
          <a:p>
            <a:pPr>
              <a:lnSpc>
                <a:spcPct val="150000"/>
              </a:lnSpc>
            </a:pPr>
            <a:r>
              <a:rPr lang="en-US" sz="1400" dirty="0">
                <a:solidFill>
                  <a:schemeClr val="bg1"/>
                </a:solidFill>
                <a:latin typeface="Dava Sans" pitchFamily="50" charset="0"/>
              </a:rPr>
              <a:t>Sanitized usernames</a:t>
            </a:r>
          </a:p>
          <a:p>
            <a:pPr>
              <a:lnSpc>
                <a:spcPct val="150000"/>
              </a:lnSpc>
            </a:pPr>
            <a:r>
              <a:rPr lang="en-US" sz="1400" dirty="0">
                <a:solidFill>
                  <a:schemeClr val="bg1"/>
                </a:solidFill>
                <a:latin typeface="Dava Sans" pitchFamily="50" charset="0"/>
              </a:rPr>
              <a:t>Strong passwords list</a:t>
            </a:r>
          </a:p>
          <a:p>
            <a:pPr>
              <a:lnSpc>
                <a:spcPct val="150000"/>
              </a:lnSpc>
            </a:pPr>
            <a:r>
              <a:rPr lang="en-US" sz="1400" dirty="0">
                <a:solidFill>
                  <a:schemeClr val="bg1"/>
                </a:solidFill>
                <a:latin typeface="Dava Sans" pitchFamily="50" charset="0"/>
              </a:rPr>
              <a:t>Count of weak passwords</a:t>
            </a:r>
          </a:p>
          <a:p>
            <a:pPr>
              <a:lnSpc>
                <a:spcPct val="150000"/>
              </a:lnSpc>
            </a:pPr>
            <a:r>
              <a:rPr lang="en-US" sz="1400" dirty="0">
                <a:solidFill>
                  <a:schemeClr val="bg1"/>
                </a:solidFill>
                <a:latin typeface="Dava Sans" pitchFamily="50" charset="0"/>
              </a:rPr>
              <a:t>Total processed users</a:t>
            </a:r>
          </a:p>
        </p:txBody>
      </p:sp>
    </p:spTree>
    <p:extLst>
      <p:ext uri="{BB962C8B-B14F-4D97-AF65-F5344CB8AC3E}">
        <p14:creationId xmlns:p14="http://schemas.microsoft.com/office/powerpoint/2010/main" val="2689650656"/>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7742F-A99C-28D4-3F54-05B1865A16EA}"/>
            </a:ext>
          </a:extLst>
        </p:cNvPr>
        <p:cNvGrpSpPr/>
        <p:nvPr/>
      </p:nvGrpSpPr>
      <p:grpSpPr>
        <a:xfrm>
          <a:off x="0" y="0"/>
          <a:ext cx="0" cy="0"/>
          <a:chOff x="0" y="0"/>
          <a:chExt cx="0" cy="0"/>
        </a:xfrm>
      </p:grpSpPr>
      <p:sp>
        <p:nvSpPr>
          <p:cNvPr id="1849" name="Slide Number">
            <a:extLst>
              <a:ext uri="{FF2B5EF4-FFF2-40B4-BE49-F238E27FC236}">
                <a16:creationId xmlns:a16="http://schemas.microsoft.com/office/drawing/2014/main" id="{33C4AE2D-ECDC-BF74-2166-826455044960}"/>
              </a:ext>
            </a:extLst>
          </p:cNvPr>
          <p:cNvSpPr txBox="1">
            <a:spLocks noGrp="1"/>
          </p:cNvSpPr>
          <p:nvPr>
            <p:ph type="sldNum" sz="quarter" idx="2"/>
          </p:nvPr>
        </p:nvSpPr>
        <p:spPr>
          <a:xfrm>
            <a:off x="6078760" y="6567293"/>
            <a:ext cx="97784" cy="123111"/>
          </a:xfrm>
          <a:prstGeom prst="rect">
            <a:avLst/>
          </a:prstGeom>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a:lstStyle/>
          <a:p>
            <a:pPr hangingPunct="0"/>
            <a:fld id="{86CB4B4D-7CA3-9044-876B-883B54F8677D}" type="slidenum">
              <a:rPr kern="0">
                <a:latin typeface="Dava Sans"/>
                <a:sym typeface="Poppins Regular"/>
              </a:rPr>
              <a:pPr hangingPunct="0"/>
              <a:t>26</a:t>
            </a:fld>
            <a:endParaRPr kern="0">
              <a:latin typeface="Dava Sans"/>
              <a:sym typeface="Poppins Regular"/>
            </a:endParaRPr>
          </a:p>
        </p:txBody>
      </p:sp>
      <p:grpSp>
        <p:nvGrpSpPr>
          <p:cNvPr id="8" name="Group 7">
            <a:extLst>
              <a:ext uri="{FF2B5EF4-FFF2-40B4-BE49-F238E27FC236}">
                <a16:creationId xmlns:a16="http://schemas.microsoft.com/office/drawing/2014/main" id="{5CDFA892-1B43-68DD-93DF-530A436E952D}"/>
              </a:ext>
            </a:extLst>
          </p:cNvPr>
          <p:cNvGrpSpPr/>
          <p:nvPr/>
        </p:nvGrpSpPr>
        <p:grpSpPr>
          <a:xfrm>
            <a:off x="1620355" y="2000443"/>
            <a:ext cx="8951291" cy="2860321"/>
            <a:chOff x="3240710" y="5802316"/>
            <a:chExt cx="17902581" cy="5720641"/>
          </a:xfrm>
        </p:grpSpPr>
        <p:sp>
          <p:nvSpPr>
            <p:cNvPr id="1850" name="Thank you!">
              <a:extLst>
                <a:ext uri="{FF2B5EF4-FFF2-40B4-BE49-F238E27FC236}">
                  <a16:creationId xmlns:a16="http://schemas.microsoft.com/office/drawing/2014/main" id="{4DC7D01D-5903-7F85-25FD-43025255D13E}"/>
                </a:ext>
              </a:extLst>
            </p:cNvPr>
            <p:cNvSpPr txBox="1"/>
            <p:nvPr/>
          </p:nvSpPr>
          <p:spPr>
            <a:xfrm>
              <a:off x="3240710" y="5802316"/>
              <a:ext cx="17902581" cy="162159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35719" tIns="35719" rIns="35719" bIns="35719">
              <a:spAutoFit/>
            </a:bodyPr>
            <a:lstStyle/>
            <a:p>
              <a:pPr algn="ctr" defTabSz="235131" hangingPunct="0">
                <a:defRPr sz="9600">
                  <a:latin typeface="+mj-lt"/>
                  <a:ea typeface="+mj-ea"/>
                  <a:cs typeface="+mj-cs"/>
                  <a:sym typeface="Poppins Medium"/>
                </a:defRPr>
              </a:pPr>
              <a:r>
                <a:rPr sz="4800" b="1" kern="0" dirty="0">
                  <a:solidFill>
                    <a:srgbClr val="FFFFFF"/>
                  </a:solidFill>
                  <a:latin typeface="Dava Sans Med"/>
                  <a:sym typeface="Poppins Medium"/>
                </a:rPr>
                <a:t>Thank </a:t>
              </a:r>
              <a:r>
                <a:rPr sz="4800" b="1" kern="0" dirty="0">
                  <a:solidFill>
                    <a:srgbClr val="FF5640"/>
                  </a:solidFill>
                  <a:latin typeface="Dava Sans Med"/>
                  <a:sym typeface="Poppins Medium"/>
                </a:rPr>
                <a:t>you</a:t>
              </a:r>
              <a:r>
                <a:rPr sz="4800" b="1" kern="0" dirty="0">
                  <a:solidFill>
                    <a:srgbClr val="FFFFFF"/>
                  </a:solidFill>
                  <a:latin typeface="Dava Sans Med"/>
                  <a:sym typeface="Poppins Medium"/>
                </a:rPr>
                <a:t>!</a:t>
              </a:r>
              <a:endParaRPr lang="en-US" sz="4800" b="1" kern="0" dirty="0">
                <a:solidFill>
                  <a:srgbClr val="FFFFFF"/>
                </a:solidFill>
                <a:latin typeface="Dava Sans Med"/>
                <a:sym typeface="Poppins Medium"/>
              </a:endParaRPr>
            </a:p>
          </p:txBody>
        </p:sp>
        <p:grpSp>
          <p:nvGrpSpPr>
            <p:cNvPr id="2" name="Group 1">
              <a:extLst>
                <a:ext uri="{FF2B5EF4-FFF2-40B4-BE49-F238E27FC236}">
                  <a16:creationId xmlns:a16="http://schemas.microsoft.com/office/drawing/2014/main" id="{DA4582CD-BF48-92CB-A65C-1A6A72BB2893}"/>
                </a:ext>
              </a:extLst>
            </p:cNvPr>
            <p:cNvGrpSpPr/>
            <p:nvPr/>
          </p:nvGrpSpPr>
          <p:grpSpPr>
            <a:xfrm>
              <a:off x="9575903" y="7737106"/>
              <a:ext cx="5232202" cy="3246952"/>
              <a:chOff x="5249663" y="4536069"/>
              <a:chExt cx="5232202" cy="3246952"/>
            </a:xfrm>
          </p:grpSpPr>
          <p:pic>
            <p:nvPicPr>
              <p:cNvPr id="3" name="Image">
                <a:extLst>
                  <a:ext uri="{FF2B5EF4-FFF2-40B4-BE49-F238E27FC236}">
                    <a16:creationId xmlns:a16="http://schemas.microsoft.com/office/drawing/2014/main" id="{4F1DFC96-1D9D-87A5-50BA-F69E9C98A3E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914784" y="4536069"/>
                <a:ext cx="1901952" cy="1901952"/>
              </a:xfrm>
              <a:custGeom>
                <a:avLst/>
                <a:gdLst/>
                <a:ahLst/>
                <a:cxnLst>
                  <a:cxn ang="0">
                    <a:pos x="wd2" y="hd2"/>
                  </a:cxn>
                  <a:cxn ang="5400000">
                    <a:pos x="wd2" y="hd2"/>
                  </a:cxn>
                  <a:cxn ang="10800000">
                    <a:pos x="wd2" y="hd2"/>
                  </a:cxn>
                  <a:cxn ang="16200000">
                    <a:pos x="wd2" y="hd2"/>
                  </a:cxn>
                </a:cxnLst>
                <a:rect l="0" t="0" r="r" b="b"/>
                <a:pathLst>
                  <a:path w="19679" h="20595" extrusionOk="0">
                    <a:moveTo>
                      <a:pt x="9839" y="0"/>
                    </a:moveTo>
                    <a:cubicBezTo>
                      <a:pt x="7321" y="0"/>
                      <a:pt x="4803" y="1004"/>
                      <a:pt x="2881" y="3015"/>
                    </a:cubicBezTo>
                    <a:cubicBezTo>
                      <a:pt x="-961" y="7036"/>
                      <a:pt x="-961" y="13557"/>
                      <a:pt x="2881" y="17578"/>
                    </a:cubicBezTo>
                    <a:cubicBezTo>
                      <a:pt x="6724" y="21600"/>
                      <a:pt x="12954" y="21600"/>
                      <a:pt x="16797" y="17578"/>
                    </a:cubicBezTo>
                    <a:cubicBezTo>
                      <a:pt x="20639" y="13557"/>
                      <a:pt x="20639" y="7036"/>
                      <a:pt x="16797" y="3015"/>
                    </a:cubicBezTo>
                    <a:cubicBezTo>
                      <a:pt x="14875" y="1004"/>
                      <a:pt x="12357" y="0"/>
                      <a:pt x="9839" y="0"/>
                    </a:cubicBezTo>
                    <a:close/>
                  </a:path>
                </a:pathLst>
              </a:custGeom>
              <a:ln w="12700">
                <a:miter lim="400000"/>
              </a:ln>
            </p:spPr>
          </p:pic>
          <p:sp>
            <p:nvSpPr>
              <p:cNvPr id="4" name="Insert Name">
                <a:extLst>
                  <a:ext uri="{FF2B5EF4-FFF2-40B4-BE49-F238E27FC236}">
                    <a16:creationId xmlns:a16="http://schemas.microsoft.com/office/drawing/2014/main" id="{FF956B56-B504-EE43-458C-4A486D9D5402}"/>
                  </a:ext>
                </a:extLst>
              </p:cNvPr>
              <p:cNvSpPr txBox="1"/>
              <p:nvPr/>
            </p:nvSpPr>
            <p:spPr>
              <a:xfrm>
                <a:off x="5541803" y="6498549"/>
                <a:ext cx="4647914" cy="60173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26126" tIns="26126" rIns="26126" bIns="26126"/>
              <a:lstStyle>
                <a:lvl1pPr algn="ctr" defTabSz="470262">
                  <a:lnSpc>
                    <a:spcPct val="70000"/>
                  </a:lnSpc>
                  <a:spcBef>
                    <a:spcPts val="3000"/>
                  </a:spcBef>
                  <a:defRPr sz="3200" spc="0">
                    <a:latin typeface="+mj-lt"/>
                    <a:ea typeface="+mj-ea"/>
                    <a:cs typeface="+mj-cs"/>
                    <a:sym typeface="Poppins Medium"/>
                  </a:defRPr>
                </a:lvl1pPr>
              </a:lstStyle>
              <a:p>
                <a:pPr defTabSz="235131" hangingPunct="0">
                  <a:lnSpc>
                    <a:spcPct val="100000"/>
                  </a:lnSpc>
                  <a:spcBef>
                    <a:spcPts val="1500"/>
                  </a:spcBef>
                </a:pPr>
                <a:r>
                  <a:rPr lang="en-US" sz="1600" kern="0" dirty="0">
                    <a:solidFill>
                      <a:srgbClr val="FFFFFF"/>
                    </a:solidFill>
                    <a:latin typeface="Dava Sans Med"/>
                  </a:rPr>
                  <a:t>Chandu B R</a:t>
                </a:r>
                <a:endParaRPr sz="1600" kern="0" dirty="0">
                  <a:solidFill>
                    <a:srgbClr val="FFFFFF"/>
                  </a:solidFill>
                  <a:latin typeface="Dava Sans Med"/>
                </a:endParaRPr>
              </a:p>
            </p:txBody>
          </p:sp>
          <p:sp>
            <p:nvSpPr>
              <p:cNvPr id="5" name="Job title here">
                <a:extLst>
                  <a:ext uri="{FF2B5EF4-FFF2-40B4-BE49-F238E27FC236}">
                    <a16:creationId xmlns:a16="http://schemas.microsoft.com/office/drawing/2014/main" id="{90FBC687-96D7-0E65-5FC0-1E20700479D3}"/>
                  </a:ext>
                </a:extLst>
              </p:cNvPr>
              <p:cNvSpPr txBox="1"/>
              <p:nvPr/>
            </p:nvSpPr>
            <p:spPr>
              <a:xfrm>
                <a:off x="5249663" y="7049487"/>
                <a:ext cx="5232202" cy="73353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t">
                <a:spAutoFit/>
              </a:bodyPr>
              <a:lstStyle>
                <a:lvl1pPr algn="ctr">
                  <a:defRPr sz="1600"/>
                </a:lvl1pPr>
              </a:lstStyle>
              <a:p>
                <a:pPr defTabSz="410766" hangingPunct="0">
                  <a:spcBef>
                    <a:spcPts val="750"/>
                  </a:spcBef>
                </a:pPr>
                <a:r>
                  <a:rPr lang="en-GB" sz="900" kern="0" dirty="0">
                    <a:solidFill>
                      <a:srgbClr val="FFFFFF"/>
                    </a:solidFill>
                    <a:latin typeface="Dava Sans"/>
                    <a:sym typeface="Poppins Regular"/>
                  </a:rPr>
                  <a:t>Junior Developer</a:t>
                </a:r>
              </a:p>
              <a:p>
                <a:pPr defTabSz="410766" hangingPunct="0">
                  <a:spcBef>
                    <a:spcPts val="250"/>
                  </a:spcBef>
                </a:pPr>
                <a:r>
                  <a:rPr lang="en-GB" sz="900" b="1" kern="0" dirty="0">
                    <a:solidFill>
                      <a:srgbClr val="FF5640"/>
                    </a:solidFill>
                    <a:latin typeface="Dava Sans"/>
                    <a:ea typeface="Poppins SemiBold"/>
                    <a:sym typeface="Poppins SemiBold"/>
                  </a:rPr>
                  <a:t>chandu.busanahalliravindra@endava.com</a:t>
                </a:r>
                <a:endParaRPr lang="en-GB" sz="900" b="1" kern="0" dirty="0">
                  <a:solidFill>
                    <a:srgbClr val="FF5640"/>
                  </a:solidFill>
                  <a:latin typeface="Dava Sans"/>
                  <a:ea typeface="Poppins SemiBold"/>
                  <a:sym typeface="Poppins SemiBold"/>
                  <a:hlinkClick r:id="rId4"/>
                </a:endParaRPr>
              </a:p>
            </p:txBody>
          </p:sp>
        </p:grpSp>
        <p:sp>
          <p:nvSpPr>
            <p:cNvPr id="7" name="TextBox 6">
              <a:extLst>
                <a:ext uri="{FF2B5EF4-FFF2-40B4-BE49-F238E27FC236}">
                  <a16:creationId xmlns:a16="http://schemas.microsoft.com/office/drawing/2014/main" id="{A60C50E6-B313-EBCF-FA0C-C0D01F397564}"/>
                </a:ext>
              </a:extLst>
            </p:cNvPr>
            <p:cNvSpPr txBox="1"/>
            <p:nvPr/>
          </p:nvSpPr>
          <p:spPr>
            <a:xfrm>
              <a:off x="8641638" y="10845849"/>
              <a:ext cx="7100726" cy="6771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defTabSz="410766" hangingPunct="0">
                <a:lnSpc>
                  <a:spcPct val="120000"/>
                </a:lnSpc>
                <a:spcBef>
                  <a:spcPts val="750"/>
                </a:spcBef>
              </a:pPr>
              <a:r>
                <a:rPr lang="en-US" sz="1000" b="1" kern="0" dirty="0">
                  <a:solidFill>
                    <a:srgbClr val="8C959B"/>
                  </a:solidFill>
                  <a:latin typeface="Dava Sans"/>
                  <a:sym typeface="Poppins Regular"/>
                </a:rPr>
                <a:t>Feel free to reach out with any questions or thoughts!</a:t>
              </a:r>
            </a:p>
          </p:txBody>
        </p:sp>
      </p:grpSp>
      <p:sp>
        <p:nvSpPr>
          <p:cNvPr id="6" name="AutoShape 2" descr="Busanahalli Ravindra, Chandu">
            <a:extLst>
              <a:ext uri="{FF2B5EF4-FFF2-40B4-BE49-F238E27FC236}">
                <a16:creationId xmlns:a16="http://schemas.microsoft.com/office/drawing/2014/main" id="{6D95090B-BECE-5217-C441-B59A1C1A51BD}"/>
              </a:ext>
            </a:extLst>
          </p:cNvPr>
          <p:cNvSpPr>
            <a:spLocks noChangeAspect="1" noChangeArrowheads="1"/>
          </p:cNvSpPr>
          <p:nvPr/>
        </p:nvSpPr>
        <p:spPr bwMode="auto">
          <a:xfrm>
            <a:off x="6019800" y="3352800"/>
            <a:ext cx="152400" cy="1524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45720" tIns="22860" rIns="45720" bIns="22860" numCol="1" anchor="t" anchorCtr="0" compatLnSpc="1">
            <a:prstTxWarp prst="textNoShape">
              <a:avLst/>
            </a:prstTxWarp>
          </a:bodyPr>
          <a:lstStyle/>
          <a:p>
            <a:pPr defTabSz="410766" hangingPunct="0">
              <a:lnSpc>
                <a:spcPct val="120000"/>
              </a:lnSpc>
              <a:spcBef>
                <a:spcPts val="750"/>
              </a:spcBef>
            </a:pPr>
            <a:endParaRPr lang="en-US" sz="1000" kern="0">
              <a:solidFill>
                <a:srgbClr val="192B37"/>
              </a:solidFill>
              <a:latin typeface="Dava Sans"/>
              <a:sym typeface="Poppins Regular"/>
            </a:endParaRPr>
          </a:p>
        </p:txBody>
      </p:sp>
    </p:spTree>
    <p:extLst>
      <p:ext uri="{BB962C8B-B14F-4D97-AF65-F5344CB8AC3E}">
        <p14:creationId xmlns:p14="http://schemas.microsoft.com/office/powerpoint/2010/main" val="4270918086"/>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E381F36-4F3E-079B-B823-1AC8EDE9F095}"/>
              </a:ext>
            </a:extLst>
          </p:cNvPr>
          <p:cNvSpPr txBox="1"/>
          <p:nvPr/>
        </p:nvSpPr>
        <p:spPr>
          <a:xfrm>
            <a:off x="202130" y="318587"/>
            <a:ext cx="9047747" cy="646331"/>
          </a:xfrm>
          <a:prstGeom prst="rect">
            <a:avLst/>
          </a:prstGeom>
          <a:noFill/>
        </p:spPr>
        <p:txBody>
          <a:bodyPr wrap="square" rtlCol="0">
            <a:spAutoFit/>
          </a:bodyPr>
          <a:lstStyle/>
          <a:p>
            <a:r>
              <a:rPr lang="en-US" sz="3600" b="1" dirty="0">
                <a:solidFill>
                  <a:schemeClr val="bg1"/>
                </a:solidFill>
                <a:latin typeface="Dava Sans" pitchFamily="50" charset="0"/>
              </a:rPr>
              <a:t>What  is </a:t>
            </a:r>
            <a:r>
              <a:rPr lang="en-US" sz="3600" b="1" dirty="0">
                <a:solidFill>
                  <a:srgbClr val="FF4230"/>
                </a:solidFill>
                <a:latin typeface="Dava Sans" pitchFamily="50" charset="0"/>
              </a:rPr>
              <a:t>JavaScript</a:t>
            </a:r>
            <a:r>
              <a:rPr lang="en-US" sz="3600" b="1" dirty="0">
                <a:solidFill>
                  <a:schemeClr val="bg1"/>
                </a:solidFill>
                <a:latin typeface="Dava Sans" pitchFamily="50" charset="0"/>
              </a:rPr>
              <a:t> ?</a:t>
            </a:r>
          </a:p>
        </p:txBody>
      </p:sp>
      <p:sp>
        <p:nvSpPr>
          <p:cNvPr id="4" name="TextBox 3">
            <a:extLst>
              <a:ext uri="{FF2B5EF4-FFF2-40B4-BE49-F238E27FC236}">
                <a16:creationId xmlns:a16="http://schemas.microsoft.com/office/drawing/2014/main" id="{74935550-1170-1B08-61AF-A11054587C25}"/>
              </a:ext>
            </a:extLst>
          </p:cNvPr>
          <p:cNvSpPr txBox="1"/>
          <p:nvPr/>
        </p:nvSpPr>
        <p:spPr>
          <a:xfrm>
            <a:off x="108084" y="1532638"/>
            <a:ext cx="7037081" cy="4809009"/>
          </a:xfrm>
          <a:prstGeom prst="rect">
            <a:avLst/>
          </a:prstGeom>
          <a:noFill/>
        </p:spPr>
        <p:txBody>
          <a:bodyPr wrap="square">
            <a:spAutoFit/>
          </a:bodyPr>
          <a:lstStyle/>
          <a:p>
            <a:pPr marL="285750" indent="-285750">
              <a:lnSpc>
                <a:spcPct val="90000"/>
              </a:lnSpc>
              <a:buFont typeface="Arial" panose="020B0604020202020204" pitchFamily="34" charset="0"/>
              <a:buChar char="•"/>
            </a:pPr>
            <a:r>
              <a:rPr lang="en-US" altLang="en-US" sz="2000" b="1" dirty="0">
                <a:solidFill>
                  <a:srgbClr val="FF4230"/>
                </a:solidFill>
                <a:latin typeface="Dava Sans" pitchFamily="50" charset="0"/>
              </a:rPr>
              <a:t>Created by Netscape </a:t>
            </a:r>
          </a:p>
          <a:p>
            <a:pPr marL="285750" indent="-285750">
              <a:lnSpc>
                <a:spcPct val="90000"/>
              </a:lnSpc>
              <a:buFont typeface="Arial" panose="020B0604020202020204" pitchFamily="34" charset="0"/>
              <a:buChar char="•"/>
            </a:pPr>
            <a:endParaRPr lang="en-US" altLang="en-US" sz="2000" dirty="0">
              <a:solidFill>
                <a:schemeClr val="bg1"/>
              </a:solidFill>
              <a:latin typeface="Dava Sans" pitchFamily="50" charset="0"/>
            </a:endParaRPr>
          </a:p>
          <a:p>
            <a:pPr marL="800100" lvl="1" indent="-342900">
              <a:lnSpc>
                <a:spcPct val="90000"/>
              </a:lnSpc>
              <a:buFont typeface="Arial" panose="020B0604020202020204" pitchFamily="34" charset="0"/>
              <a:buChar char="•"/>
            </a:pPr>
            <a:r>
              <a:rPr lang="en-US" altLang="en-US" sz="2000" dirty="0">
                <a:solidFill>
                  <a:schemeClr val="bg1"/>
                </a:solidFill>
                <a:latin typeface="Dava Sans" pitchFamily="50" charset="0"/>
              </a:rPr>
              <a:t>Originally called LiveWire then LiveScript</a:t>
            </a:r>
          </a:p>
          <a:p>
            <a:pPr lvl="1">
              <a:lnSpc>
                <a:spcPct val="90000"/>
              </a:lnSpc>
            </a:pPr>
            <a:endParaRPr lang="en-US" altLang="en-US" sz="2000" dirty="0">
              <a:solidFill>
                <a:srgbClr val="FF4230"/>
              </a:solidFill>
              <a:latin typeface="Dava Sans" pitchFamily="50" charset="0"/>
            </a:endParaRPr>
          </a:p>
          <a:p>
            <a:pPr marL="285750" indent="-285750">
              <a:lnSpc>
                <a:spcPct val="90000"/>
              </a:lnSpc>
              <a:buFont typeface="Arial" panose="020B0604020202020204" pitchFamily="34" charset="0"/>
              <a:buChar char="•"/>
            </a:pPr>
            <a:r>
              <a:rPr lang="en-US" altLang="en-US" sz="2000" b="1" dirty="0">
                <a:solidFill>
                  <a:srgbClr val="FF4230"/>
                </a:solidFill>
                <a:latin typeface="Dava Sans" pitchFamily="50" charset="0"/>
              </a:rPr>
              <a:t>A client-side scripting language</a:t>
            </a:r>
          </a:p>
          <a:p>
            <a:pPr>
              <a:lnSpc>
                <a:spcPct val="90000"/>
              </a:lnSpc>
            </a:pPr>
            <a:endParaRPr lang="en-US" altLang="en-US" sz="2000" dirty="0">
              <a:solidFill>
                <a:schemeClr val="bg1"/>
              </a:solidFill>
              <a:latin typeface="Dava Sans" pitchFamily="50" charset="0"/>
            </a:endParaRPr>
          </a:p>
          <a:p>
            <a:pPr marL="742950" lvl="1" indent="-285750">
              <a:lnSpc>
                <a:spcPct val="90000"/>
              </a:lnSpc>
              <a:buFont typeface="Arial" panose="020B0604020202020204" pitchFamily="34" charset="0"/>
              <a:buChar char="•"/>
            </a:pPr>
            <a:r>
              <a:rPr lang="en-US" altLang="en-US" sz="2000" dirty="0">
                <a:solidFill>
                  <a:schemeClr val="bg1"/>
                </a:solidFill>
                <a:latin typeface="Dava Sans" pitchFamily="50" charset="0"/>
              </a:rPr>
              <a:t>Client-side refers to the fact that it is executed in the client (software) that the viewer is using.  In the case of JavaScript, the client is the browser.</a:t>
            </a:r>
          </a:p>
          <a:p>
            <a:pPr lvl="1">
              <a:lnSpc>
                <a:spcPct val="90000"/>
              </a:lnSpc>
            </a:pPr>
            <a:endParaRPr lang="en-US" altLang="en-US" sz="2000" dirty="0">
              <a:solidFill>
                <a:schemeClr val="bg1"/>
              </a:solidFill>
              <a:latin typeface="Dava Sans" pitchFamily="50" charset="0"/>
            </a:endParaRPr>
          </a:p>
          <a:p>
            <a:pPr marL="742950" lvl="1" indent="-285750">
              <a:lnSpc>
                <a:spcPct val="90000"/>
              </a:lnSpc>
              <a:buFont typeface="Arial" panose="020B0604020202020204" pitchFamily="34" charset="0"/>
              <a:buChar char="•"/>
            </a:pPr>
            <a:r>
              <a:rPr lang="en-US" altLang="en-US" sz="2000" dirty="0">
                <a:solidFill>
                  <a:schemeClr val="bg1"/>
                </a:solidFill>
                <a:latin typeface="Dava Sans" pitchFamily="50" charset="0"/>
              </a:rPr>
              <a:t>A server-side language is one that runs on the Web server.  Examples: PHP, Python</a:t>
            </a:r>
          </a:p>
          <a:p>
            <a:pPr lvl="1">
              <a:lnSpc>
                <a:spcPct val="90000"/>
              </a:lnSpc>
            </a:pPr>
            <a:endParaRPr lang="en-US" altLang="en-US" sz="2000" dirty="0">
              <a:solidFill>
                <a:srgbClr val="FF4230"/>
              </a:solidFill>
              <a:latin typeface="Dava Sans" pitchFamily="50" charset="0"/>
            </a:endParaRPr>
          </a:p>
          <a:p>
            <a:pPr marL="285750" indent="-285750">
              <a:lnSpc>
                <a:spcPct val="90000"/>
              </a:lnSpc>
              <a:buFont typeface="Arial" panose="020B0604020202020204" pitchFamily="34" charset="0"/>
              <a:buChar char="•"/>
            </a:pPr>
            <a:r>
              <a:rPr lang="en-US" altLang="en-US" sz="2000" b="1" dirty="0">
                <a:solidFill>
                  <a:srgbClr val="FF4230"/>
                </a:solidFill>
                <a:latin typeface="Dava Sans" pitchFamily="50" charset="0"/>
              </a:rPr>
              <a:t>Interpreted on-the-fly by the client </a:t>
            </a:r>
          </a:p>
          <a:p>
            <a:pPr marL="285750" indent="-285750">
              <a:lnSpc>
                <a:spcPct val="90000"/>
              </a:lnSpc>
              <a:buFont typeface="Arial" panose="020B0604020202020204" pitchFamily="34" charset="0"/>
              <a:buChar char="•"/>
            </a:pPr>
            <a:endParaRPr lang="en-US" altLang="en-US" sz="2000" dirty="0">
              <a:solidFill>
                <a:schemeClr val="bg1"/>
              </a:solidFill>
              <a:latin typeface="Dava Sans" pitchFamily="50" charset="0"/>
            </a:endParaRPr>
          </a:p>
          <a:p>
            <a:pPr marL="742950" lvl="1" indent="-285750">
              <a:lnSpc>
                <a:spcPct val="90000"/>
              </a:lnSpc>
              <a:buFont typeface="Arial" panose="020B0604020202020204" pitchFamily="34" charset="0"/>
              <a:buChar char="•"/>
            </a:pPr>
            <a:r>
              <a:rPr lang="en-US" altLang="en-US" sz="2000" dirty="0">
                <a:solidFill>
                  <a:schemeClr val="bg1"/>
                </a:solidFill>
                <a:latin typeface="Dava Sans" pitchFamily="50" charset="0"/>
              </a:rPr>
              <a:t>Each line is processed as it loads in the browser</a:t>
            </a:r>
          </a:p>
        </p:txBody>
      </p:sp>
      <p:pic>
        <p:nvPicPr>
          <p:cNvPr id="16" name="Graphic 15">
            <a:extLst>
              <a:ext uri="{FF2B5EF4-FFF2-40B4-BE49-F238E27FC236}">
                <a16:creationId xmlns:a16="http://schemas.microsoft.com/office/drawing/2014/main" id="{54ED94AC-F334-6837-90FC-B2AAF65B07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145165" y="1532639"/>
            <a:ext cx="4938751" cy="3317958"/>
          </a:xfrm>
          <a:prstGeom prst="rect">
            <a:avLst/>
          </a:prstGeom>
        </p:spPr>
      </p:pic>
      <p:pic>
        <p:nvPicPr>
          <p:cNvPr id="18" name="Picture 17" descr="A red and black logo&#10;&#10;Description automatically generated">
            <a:extLst>
              <a:ext uri="{FF2B5EF4-FFF2-40B4-BE49-F238E27FC236}">
                <a16:creationId xmlns:a16="http://schemas.microsoft.com/office/drawing/2014/main" id="{C0375D1D-AD83-C3C4-CF01-B4B129773DE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338012" flipV="1">
            <a:off x="10309529" y="4587777"/>
            <a:ext cx="704696" cy="704696"/>
          </a:xfrm>
          <a:prstGeom prst="rect">
            <a:avLst/>
          </a:prstGeom>
        </p:spPr>
      </p:pic>
      <p:sp>
        <p:nvSpPr>
          <p:cNvPr id="19" name="Rounded Rectangle 6">
            <a:extLst>
              <a:ext uri="{FF2B5EF4-FFF2-40B4-BE49-F238E27FC236}">
                <a16:creationId xmlns:a16="http://schemas.microsoft.com/office/drawing/2014/main" id="{36D53CF0-DC5D-599B-07D1-961A6CDDEFF4}"/>
              </a:ext>
            </a:extLst>
          </p:cNvPr>
          <p:cNvSpPr/>
          <p:nvPr/>
        </p:nvSpPr>
        <p:spPr>
          <a:xfrm>
            <a:off x="8167878" y="4850597"/>
            <a:ext cx="2612898" cy="681588"/>
          </a:xfrm>
          <a:prstGeom prst="roundRect">
            <a:avLst>
              <a:gd name="adj" fmla="val 15861"/>
            </a:avLst>
          </a:prstGeom>
          <a:solidFill>
            <a:srgbClr val="FF564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324000" tIns="324000" rIns="324000" bIns="360000" numCol="1" spcCol="38100" rtlCol="0" anchor="b">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1pPr>
            <a:lvl2pPr marL="0" marR="0" indent="2286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2pPr>
            <a:lvl3pPr marL="0" marR="0" indent="4572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3pPr>
            <a:lvl4pPr marL="0" marR="0" indent="6858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4pPr>
            <a:lvl5pPr marL="0" marR="0" indent="9144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5pPr>
            <a:lvl6pPr marL="0" marR="0" indent="11430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6pPr>
            <a:lvl7pPr marL="0" marR="0" indent="13716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7pPr>
            <a:lvl8pPr marL="0" marR="0" indent="16002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8pPr>
            <a:lvl9pPr marL="0" marR="0" indent="18288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9pPr>
          </a:lstStyle>
          <a:p>
            <a:pPr defTabSz="825500">
              <a:spcBef>
                <a:spcPts val="0"/>
              </a:spcBef>
            </a:pPr>
            <a:endParaRPr lang="en-GB" sz="1800" dirty="0">
              <a:solidFill>
                <a:srgbClr val="FFFFFF"/>
              </a:solidFill>
            </a:endParaRPr>
          </a:p>
        </p:txBody>
      </p:sp>
      <p:sp>
        <p:nvSpPr>
          <p:cNvPr id="20" name="TextBox 19">
            <a:extLst>
              <a:ext uri="{FF2B5EF4-FFF2-40B4-BE49-F238E27FC236}">
                <a16:creationId xmlns:a16="http://schemas.microsoft.com/office/drawing/2014/main" id="{77B8DECB-48DD-BB5C-9B8F-2AF531D76446}"/>
              </a:ext>
            </a:extLst>
          </p:cNvPr>
          <p:cNvSpPr txBox="1"/>
          <p:nvPr/>
        </p:nvSpPr>
        <p:spPr>
          <a:xfrm>
            <a:off x="8634222" y="4947410"/>
            <a:ext cx="2146554" cy="584775"/>
          </a:xfrm>
          <a:prstGeom prst="rect">
            <a:avLst/>
          </a:prstGeom>
          <a:noFill/>
        </p:spPr>
        <p:txBody>
          <a:bodyPr wrap="square" rtlCol="0">
            <a:spAutoFit/>
          </a:bodyPr>
          <a:lstStyle/>
          <a:p>
            <a:r>
              <a:rPr lang="en-US" sz="1600" b="1" dirty="0">
                <a:solidFill>
                  <a:schemeClr val="bg1"/>
                </a:solidFill>
                <a:latin typeface="Dava Sans" pitchFamily="50" charset="0"/>
              </a:rPr>
              <a:t>Client Server Architecture</a:t>
            </a:r>
          </a:p>
        </p:txBody>
      </p:sp>
    </p:spTree>
    <p:extLst>
      <p:ext uri="{BB962C8B-B14F-4D97-AF65-F5344CB8AC3E}">
        <p14:creationId xmlns:p14="http://schemas.microsoft.com/office/powerpoint/2010/main" val="1434561967"/>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9" grpId="0" animBg="1"/>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4D4B23A-1575-4A90-6E54-E4D33DD4005A}"/>
              </a:ext>
            </a:extLst>
          </p:cNvPr>
          <p:cNvSpPr txBox="1"/>
          <p:nvPr/>
        </p:nvSpPr>
        <p:spPr>
          <a:xfrm>
            <a:off x="239026" y="221381"/>
            <a:ext cx="7806089" cy="646331"/>
          </a:xfrm>
          <a:prstGeom prst="rect">
            <a:avLst/>
          </a:prstGeom>
          <a:noFill/>
        </p:spPr>
        <p:txBody>
          <a:bodyPr wrap="square" rtlCol="0">
            <a:spAutoFit/>
          </a:bodyPr>
          <a:lstStyle/>
          <a:p>
            <a:r>
              <a:rPr lang="en-US" sz="3600" b="1" dirty="0">
                <a:solidFill>
                  <a:schemeClr val="bg1"/>
                </a:solidFill>
                <a:latin typeface="Dava Sans" pitchFamily="50" charset="0"/>
              </a:rPr>
              <a:t>What is </a:t>
            </a:r>
            <a:r>
              <a:rPr lang="en-US" sz="3600" b="1" dirty="0">
                <a:solidFill>
                  <a:srgbClr val="FF4230"/>
                </a:solidFill>
                <a:latin typeface="Dava Sans" pitchFamily="50" charset="0"/>
              </a:rPr>
              <a:t>DOM</a:t>
            </a:r>
            <a:r>
              <a:rPr lang="en-US" sz="3600" b="1" dirty="0">
                <a:solidFill>
                  <a:schemeClr val="bg1"/>
                </a:solidFill>
                <a:latin typeface="Dava Sans" pitchFamily="50" charset="0"/>
              </a:rPr>
              <a:t> ?</a:t>
            </a:r>
          </a:p>
        </p:txBody>
      </p:sp>
      <p:sp>
        <p:nvSpPr>
          <p:cNvPr id="4" name="TextBox 3">
            <a:extLst>
              <a:ext uri="{FF2B5EF4-FFF2-40B4-BE49-F238E27FC236}">
                <a16:creationId xmlns:a16="http://schemas.microsoft.com/office/drawing/2014/main" id="{32BCDFB5-299E-718D-DDFD-6EC9DA6CCC27}"/>
              </a:ext>
            </a:extLst>
          </p:cNvPr>
          <p:cNvSpPr txBox="1"/>
          <p:nvPr/>
        </p:nvSpPr>
        <p:spPr>
          <a:xfrm>
            <a:off x="239026" y="867712"/>
            <a:ext cx="11821429" cy="6529993"/>
          </a:xfrm>
          <a:prstGeom prst="rect">
            <a:avLst/>
          </a:prstGeom>
          <a:noFill/>
        </p:spPr>
        <p:txBody>
          <a:bodyPr wrap="square">
            <a:spAutoFit/>
          </a:bodyPr>
          <a:lstStyle/>
          <a:p>
            <a:pPr marL="342900" marR="0" indent="-342900">
              <a:lnSpc>
                <a:spcPct val="115000"/>
              </a:lnSpc>
              <a:spcAft>
                <a:spcPts val="800"/>
              </a:spcAft>
              <a:buFont typeface="Arial" panose="020B0604020202020204" pitchFamily="34" charset="0"/>
              <a:buChar char="•"/>
              <a:tabLst>
                <a:tab pos="2971800" algn="ctr"/>
                <a:tab pos="5943600" algn="r"/>
              </a:tabLst>
            </a:pPr>
            <a:r>
              <a:rPr lang="en-US" sz="2000" kern="100" dirty="0">
                <a:solidFill>
                  <a:schemeClr val="bg1"/>
                </a:solidFill>
                <a:effectLst/>
                <a:latin typeface="Dava Sans" pitchFamily="50" charset="0"/>
                <a:ea typeface="Aptos" panose="020B0004020202020204" pitchFamily="34" charset="0"/>
                <a:cs typeface="Times New Roman" panose="02020603050405020304" pitchFamily="18" charset="0"/>
              </a:rPr>
              <a:t>The </a:t>
            </a:r>
            <a:r>
              <a:rPr lang="en-US" sz="2000" b="1" kern="100" dirty="0">
                <a:solidFill>
                  <a:srgbClr val="FF4230"/>
                </a:solidFill>
                <a:effectLst/>
                <a:latin typeface="Dava Sans" pitchFamily="50" charset="0"/>
                <a:ea typeface="Aptos" panose="020B0004020202020204" pitchFamily="34" charset="0"/>
                <a:cs typeface="Times New Roman" panose="02020603050405020304" pitchFamily="18" charset="0"/>
              </a:rPr>
              <a:t>DOM (Document Object Model)</a:t>
            </a:r>
            <a:r>
              <a:rPr lang="en-US" sz="2000" kern="100" dirty="0">
                <a:solidFill>
                  <a:srgbClr val="FF4230"/>
                </a:solidFill>
                <a:effectLst/>
                <a:latin typeface="Dava Sans" pitchFamily="50" charset="0"/>
                <a:ea typeface="Aptos" panose="020B0004020202020204" pitchFamily="34" charset="0"/>
                <a:cs typeface="Times New Roman" panose="02020603050405020304" pitchFamily="18" charset="0"/>
              </a:rPr>
              <a:t> </a:t>
            </a:r>
            <a:r>
              <a:rPr lang="en-US" sz="2000" kern="100" dirty="0">
                <a:solidFill>
                  <a:schemeClr val="bg1"/>
                </a:solidFill>
                <a:effectLst/>
                <a:latin typeface="Dava Sans" pitchFamily="50" charset="0"/>
                <a:ea typeface="Aptos" panose="020B0004020202020204" pitchFamily="34" charset="0"/>
                <a:cs typeface="Times New Roman" panose="02020603050405020304" pitchFamily="18" charset="0"/>
              </a:rPr>
              <a:t>is a </a:t>
            </a:r>
            <a:r>
              <a:rPr lang="en-US" sz="2000" b="1" kern="100" dirty="0">
                <a:solidFill>
                  <a:srgbClr val="FF4230"/>
                </a:solidFill>
                <a:effectLst/>
                <a:latin typeface="Dava Sans" pitchFamily="50" charset="0"/>
                <a:ea typeface="Aptos" panose="020B0004020202020204" pitchFamily="34" charset="0"/>
                <a:cs typeface="Times New Roman" panose="02020603050405020304" pitchFamily="18" charset="0"/>
              </a:rPr>
              <a:t>tree-like structure</a:t>
            </a:r>
            <a:r>
              <a:rPr lang="en-US" sz="2000" kern="100" dirty="0">
                <a:solidFill>
                  <a:srgbClr val="FF4230"/>
                </a:solidFill>
                <a:effectLst/>
                <a:latin typeface="Dava Sans" pitchFamily="50" charset="0"/>
                <a:ea typeface="Aptos" panose="020B0004020202020204" pitchFamily="34" charset="0"/>
                <a:cs typeface="Times New Roman" panose="02020603050405020304" pitchFamily="18" charset="0"/>
              </a:rPr>
              <a:t> </a:t>
            </a:r>
            <a:r>
              <a:rPr lang="en-US" sz="2000" kern="100" dirty="0">
                <a:solidFill>
                  <a:schemeClr val="bg1"/>
                </a:solidFill>
                <a:effectLst/>
                <a:latin typeface="Dava Sans" pitchFamily="50" charset="0"/>
                <a:ea typeface="Aptos" panose="020B0004020202020204" pitchFamily="34" charset="0"/>
                <a:cs typeface="Times New Roman" panose="02020603050405020304" pitchFamily="18" charset="0"/>
              </a:rPr>
              <a:t>that the browser creates from your HTML.</a:t>
            </a:r>
          </a:p>
          <a:p>
            <a:pPr marL="342900" marR="0" indent="-342900">
              <a:lnSpc>
                <a:spcPct val="115000"/>
              </a:lnSpc>
              <a:spcAft>
                <a:spcPts val="800"/>
              </a:spcAft>
              <a:buFont typeface="Arial" panose="020B0604020202020204" pitchFamily="34" charset="0"/>
              <a:buChar char="•"/>
              <a:tabLst>
                <a:tab pos="2971800" algn="ctr"/>
                <a:tab pos="5943600" algn="r"/>
              </a:tabLst>
            </a:pPr>
            <a:r>
              <a:rPr lang="en-US" sz="2000" kern="100" dirty="0">
                <a:solidFill>
                  <a:schemeClr val="bg1"/>
                </a:solidFill>
                <a:effectLst/>
                <a:latin typeface="Dava Sans" pitchFamily="50" charset="0"/>
                <a:ea typeface="Aptos" panose="020B0004020202020204" pitchFamily="34" charset="0"/>
                <a:cs typeface="Times New Roman" panose="02020603050405020304" pitchFamily="18" charset="0"/>
              </a:rPr>
              <a:t>It represents everything on the page — headings, paragraphs, buttons, images — as </a:t>
            </a:r>
            <a:r>
              <a:rPr lang="en-US" sz="2000" b="1" kern="100" dirty="0">
                <a:solidFill>
                  <a:srgbClr val="FF4230"/>
                </a:solidFill>
                <a:effectLst/>
                <a:latin typeface="Dava Sans" pitchFamily="50" charset="0"/>
                <a:ea typeface="Aptos" panose="020B0004020202020204" pitchFamily="34" charset="0"/>
                <a:cs typeface="Times New Roman" panose="02020603050405020304" pitchFamily="18" charset="0"/>
              </a:rPr>
              <a:t>objects</a:t>
            </a:r>
            <a:r>
              <a:rPr lang="en-US" sz="2000" kern="100" dirty="0">
                <a:solidFill>
                  <a:schemeClr val="bg1"/>
                </a:solidFill>
                <a:effectLst/>
                <a:latin typeface="Dava Sans" pitchFamily="50" charset="0"/>
                <a:ea typeface="Aptos" panose="020B0004020202020204" pitchFamily="34" charset="0"/>
                <a:cs typeface="Times New Roman" panose="02020603050405020304" pitchFamily="18" charset="0"/>
              </a:rPr>
              <a:t> that JavaScript can access and manipulate.</a:t>
            </a:r>
          </a:p>
          <a:p>
            <a:pPr marL="342900" indent="-342900">
              <a:lnSpc>
                <a:spcPct val="115000"/>
              </a:lnSpc>
              <a:spcAft>
                <a:spcPts val="800"/>
              </a:spcAft>
              <a:buFont typeface="Arial" panose="020B0604020202020204" pitchFamily="34" charset="0"/>
              <a:buChar char="•"/>
              <a:tabLst>
                <a:tab pos="2971800" algn="ctr"/>
                <a:tab pos="5943600" algn="r"/>
              </a:tabLst>
            </a:pPr>
            <a:r>
              <a:rPr lang="en-US" sz="2000" b="1" kern="100" dirty="0">
                <a:solidFill>
                  <a:schemeClr val="bg1"/>
                </a:solidFill>
                <a:effectLst/>
                <a:latin typeface="Dava Sans" pitchFamily="50" charset="0"/>
                <a:ea typeface="Aptos" panose="020B0004020202020204" pitchFamily="34" charset="0"/>
                <a:cs typeface="Segoe UI Emoji" panose="020B0502040204020203" pitchFamily="34" charset="0"/>
              </a:rPr>
              <a:t>🌳</a:t>
            </a:r>
            <a:r>
              <a:rPr lang="en-US" sz="2000" b="1" kern="100" dirty="0">
                <a:solidFill>
                  <a:schemeClr val="bg1"/>
                </a:solidFill>
                <a:effectLst/>
                <a:latin typeface="Dava Sans" pitchFamily="50" charset="0"/>
                <a:ea typeface="Aptos" panose="020B0004020202020204" pitchFamily="34" charset="0"/>
                <a:cs typeface="Times New Roman" panose="02020603050405020304" pitchFamily="18" charset="0"/>
              </a:rPr>
              <a:t> </a:t>
            </a:r>
            <a:r>
              <a:rPr lang="en-US" sz="2000" b="1" kern="100" dirty="0">
                <a:solidFill>
                  <a:srgbClr val="FF4230"/>
                </a:solidFill>
                <a:effectLst/>
                <a:latin typeface="Dava Sans" pitchFamily="50" charset="0"/>
                <a:ea typeface="Aptos" panose="020B0004020202020204" pitchFamily="34" charset="0"/>
                <a:cs typeface="Times New Roman" panose="02020603050405020304" pitchFamily="18" charset="0"/>
              </a:rPr>
              <a:t>DOM as a Tree</a:t>
            </a:r>
          </a:p>
          <a:p>
            <a:pPr lvl="1">
              <a:lnSpc>
                <a:spcPct val="115000"/>
              </a:lnSpc>
              <a:spcAft>
                <a:spcPts val="800"/>
              </a:spcAft>
              <a:tabLst>
                <a:tab pos="2971800" algn="ctr"/>
                <a:tab pos="5943600" algn="r"/>
              </a:tabLst>
            </a:pPr>
            <a:r>
              <a:rPr lang="en-US" sz="2000" kern="100" dirty="0">
                <a:solidFill>
                  <a:schemeClr val="bg1"/>
                </a:solidFill>
                <a:effectLst/>
                <a:latin typeface="Dava Sans" pitchFamily="50" charset="0"/>
                <a:ea typeface="Aptos" panose="020B0004020202020204" pitchFamily="34" charset="0"/>
                <a:cs typeface="Times New Roman" panose="02020603050405020304" pitchFamily="18" charset="0"/>
              </a:rPr>
              <a:t>The DOM is structured like a </a:t>
            </a:r>
            <a:r>
              <a:rPr lang="en-US" sz="2000" b="1" kern="100" dirty="0">
                <a:solidFill>
                  <a:schemeClr val="bg1"/>
                </a:solidFill>
                <a:effectLst/>
                <a:latin typeface="Dava Sans" pitchFamily="50" charset="0"/>
                <a:ea typeface="Aptos" panose="020B0004020202020204" pitchFamily="34" charset="0"/>
                <a:cs typeface="Times New Roman" panose="02020603050405020304" pitchFamily="18" charset="0"/>
              </a:rPr>
              <a:t>tree</a:t>
            </a:r>
            <a:r>
              <a:rPr lang="en-US" sz="2000" kern="100" dirty="0">
                <a:solidFill>
                  <a:schemeClr val="bg1"/>
                </a:solidFill>
                <a:effectLst/>
                <a:latin typeface="Dava Sans" pitchFamily="50" charset="0"/>
                <a:ea typeface="Aptos" panose="020B0004020202020204" pitchFamily="34" charset="0"/>
                <a:cs typeface="Times New Roman" panose="02020603050405020304" pitchFamily="18" charset="0"/>
              </a:rPr>
              <a:t>:</a:t>
            </a:r>
          </a:p>
          <a:p>
            <a:pPr lvl="1">
              <a:lnSpc>
                <a:spcPct val="115000"/>
              </a:lnSpc>
              <a:spcAft>
                <a:spcPts val="800"/>
              </a:spcAft>
              <a:tabLst>
                <a:tab pos="2971800" algn="ctr"/>
                <a:tab pos="5943600" algn="r"/>
              </a:tabLst>
            </a:pPr>
            <a:endParaRPr lang="en-US" sz="2000" kern="100" dirty="0">
              <a:solidFill>
                <a:schemeClr val="bg1"/>
              </a:solidFill>
              <a:latin typeface="Dava Sans" pitchFamily="50" charset="0"/>
              <a:ea typeface="Aptos" panose="020B0004020202020204" pitchFamily="34" charset="0"/>
              <a:cs typeface="Times New Roman" panose="02020603050405020304" pitchFamily="18" charset="0"/>
            </a:endParaRPr>
          </a:p>
          <a:p>
            <a:pPr lvl="1">
              <a:lnSpc>
                <a:spcPct val="115000"/>
              </a:lnSpc>
              <a:spcAft>
                <a:spcPts val="800"/>
              </a:spcAft>
              <a:tabLst>
                <a:tab pos="2971800" algn="ctr"/>
                <a:tab pos="5943600" algn="r"/>
              </a:tabLst>
            </a:pPr>
            <a:endParaRPr lang="en-US" sz="2000" kern="100" dirty="0">
              <a:solidFill>
                <a:schemeClr val="bg1"/>
              </a:solidFill>
              <a:effectLst/>
              <a:latin typeface="Dava Sans" pitchFamily="50" charset="0"/>
              <a:ea typeface="Aptos" panose="020B0004020202020204" pitchFamily="34" charset="0"/>
              <a:cs typeface="Times New Roman" panose="02020603050405020304" pitchFamily="18" charset="0"/>
            </a:endParaRPr>
          </a:p>
          <a:p>
            <a:pPr lvl="1">
              <a:lnSpc>
                <a:spcPct val="115000"/>
              </a:lnSpc>
              <a:spcAft>
                <a:spcPts val="800"/>
              </a:spcAft>
              <a:tabLst>
                <a:tab pos="2971800" algn="ctr"/>
                <a:tab pos="5943600" algn="r"/>
              </a:tabLst>
            </a:pPr>
            <a:endParaRPr lang="en-US" sz="2000" kern="100" dirty="0">
              <a:solidFill>
                <a:schemeClr val="bg1"/>
              </a:solidFill>
              <a:latin typeface="Dava Sans" pitchFamily="50" charset="0"/>
              <a:ea typeface="Aptos" panose="020B0004020202020204" pitchFamily="34" charset="0"/>
              <a:cs typeface="Times New Roman" panose="02020603050405020304" pitchFamily="18" charset="0"/>
            </a:endParaRPr>
          </a:p>
          <a:p>
            <a:pPr lvl="1">
              <a:lnSpc>
                <a:spcPct val="115000"/>
              </a:lnSpc>
              <a:spcAft>
                <a:spcPts val="800"/>
              </a:spcAft>
              <a:tabLst>
                <a:tab pos="2971800" algn="ctr"/>
                <a:tab pos="5943600" algn="r"/>
              </a:tabLst>
            </a:pPr>
            <a:endParaRPr lang="en-US" sz="2000" kern="100" dirty="0">
              <a:solidFill>
                <a:schemeClr val="bg1"/>
              </a:solidFill>
              <a:effectLst/>
              <a:latin typeface="Dava Sans" pitchFamily="50" charset="0"/>
              <a:ea typeface="Aptos" panose="020B0004020202020204" pitchFamily="34" charset="0"/>
              <a:cs typeface="Times New Roman" panose="02020603050405020304" pitchFamily="18" charset="0"/>
            </a:endParaRPr>
          </a:p>
          <a:p>
            <a:pPr lvl="1">
              <a:lnSpc>
                <a:spcPct val="115000"/>
              </a:lnSpc>
              <a:spcAft>
                <a:spcPts val="800"/>
              </a:spcAft>
              <a:tabLst>
                <a:tab pos="2971800" algn="ctr"/>
                <a:tab pos="5943600" algn="r"/>
              </a:tabLst>
            </a:pPr>
            <a:endParaRPr lang="en-US" sz="2000" kern="100" dirty="0">
              <a:solidFill>
                <a:schemeClr val="bg1"/>
              </a:solidFill>
              <a:effectLst/>
              <a:latin typeface="Dava Sans" pitchFamily="50" charset="0"/>
              <a:ea typeface="Aptos" panose="020B0004020202020204" pitchFamily="34" charset="0"/>
              <a:cs typeface="Times New Roman" panose="02020603050405020304" pitchFamily="18" charset="0"/>
            </a:endParaRPr>
          </a:p>
          <a:p>
            <a:pPr lvl="1">
              <a:lnSpc>
                <a:spcPct val="115000"/>
              </a:lnSpc>
              <a:spcAft>
                <a:spcPts val="800"/>
              </a:spcAft>
              <a:tabLst>
                <a:tab pos="2971800" algn="ctr"/>
                <a:tab pos="5943600" algn="r"/>
              </a:tabLst>
            </a:pPr>
            <a:endParaRPr lang="en-US" sz="2000" kern="100" dirty="0">
              <a:solidFill>
                <a:schemeClr val="bg1"/>
              </a:solidFill>
              <a:effectLst/>
              <a:latin typeface="Dava Sans" pitchFamily="50" charset="0"/>
              <a:ea typeface="Aptos" panose="020B0004020202020204" pitchFamily="34" charset="0"/>
              <a:cs typeface="Times New Roman" panose="02020603050405020304" pitchFamily="18" charset="0"/>
            </a:endParaRPr>
          </a:p>
          <a:p>
            <a:pPr lvl="1">
              <a:lnSpc>
                <a:spcPct val="115000"/>
              </a:lnSpc>
              <a:spcAft>
                <a:spcPts val="800"/>
              </a:spcAft>
              <a:tabLst>
                <a:tab pos="2971800" algn="ctr"/>
                <a:tab pos="5943600" algn="r"/>
              </a:tabLst>
            </a:pPr>
            <a:r>
              <a:rPr lang="en-US" sz="2000" kern="100" dirty="0">
                <a:solidFill>
                  <a:schemeClr val="bg1"/>
                </a:solidFill>
                <a:effectLst/>
                <a:latin typeface="Dava Sans" pitchFamily="50" charset="0"/>
                <a:ea typeface="Aptos" panose="020B0004020202020204" pitchFamily="34" charset="0"/>
                <a:cs typeface="Times New Roman" panose="02020603050405020304" pitchFamily="18" charset="0"/>
              </a:rPr>
              <a:t>Each HTML tag becomes a </a:t>
            </a:r>
            <a:r>
              <a:rPr lang="en-US" sz="2000" b="1" kern="100" dirty="0">
                <a:solidFill>
                  <a:schemeClr val="bg1"/>
                </a:solidFill>
                <a:effectLst/>
                <a:latin typeface="Dava Sans" pitchFamily="50" charset="0"/>
                <a:ea typeface="Aptos" panose="020B0004020202020204" pitchFamily="34" charset="0"/>
                <a:cs typeface="Times New Roman" panose="02020603050405020304" pitchFamily="18" charset="0"/>
              </a:rPr>
              <a:t>node</a:t>
            </a:r>
            <a:r>
              <a:rPr lang="en-US" sz="2000" kern="100" dirty="0">
                <a:solidFill>
                  <a:schemeClr val="bg1"/>
                </a:solidFill>
                <a:effectLst/>
                <a:latin typeface="Dava Sans" pitchFamily="50" charset="0"/>
                <a:ea typeface="Aptos" panose="020B0004020202020204" pitchFamily="34" charset="0"/>
                <a:cs typeface="Times New Roman" panose="02020603050405020304" pitchFamily="18" charset="0"/>
              </a:rPr>
              <a:t> in this tree — and JavaScript can traverse or modify any part of it.</a:t>
            </a:r>
          </a:p>
          <a:p>
            <a:pPr marL="0" marR="0">
              <a:lnSpc>
                <a:spcPct val="115000"/>
              </a:lnSpc>
              <a:spcAft>
                <a:spcPts val="800"/>
              </a:spcAft>
              <a:buNone/>
              <a:tabLst>
                <a:tab pos="2971800" algn="ctr"/>
                <a:tab pos="5943600" algn="r"/>
              </a:tabLst>
            </a:pPr>
            <a:endParaRPr lang="en-US" sz="2000" kern="100" dirty="0">
              <a:solidFill>
                <a:schemeClr val="bg1"/>
              </a:solidFill>
              <a:effectLst/>
              <a:latin typeface="Dava Sans" pitchFamily="50" charset="0"/>
              <a:ea typeface="Aptos" panose="020B0004020202020204" pitchFamily="34" charset="0"/>
              <a:cs typeface="Times New Roman" panose="02020603050405020304" pitchFamily="18" charset="0"/>
            </a:endParaRPr>
          </a:p>
        </p:txBody>
      </p:sp>
      <p:pic>
        <p:nvPicPr>
          <p:cNvPr id="8" name="Graphic 7">
            <a:extLst>
              <a:ext uri="{FF2B5EF4-FFF2-40B4-BE49-F238E27FC236}">
                <a16:creationId xmlns:a16="http://schemas.microsoft.com/office/drawing/2014/main" id="{41E69586-D548-6F16-7D33-05D19A3562B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3989" y="2858971"/>
            <a:ext cx="8489003" cy="5381458"/>
          </a:xfrm>
          <a:prstGeom prst="rect">
            <a:avLst/>
          </a:prstGeom>
        </p:spPr>
      </p:pic>
    </p:spTree>
    <p:extLst>
      <p:ext uri="{BB962C8B-B14F-4D97-AF65-F5344CB8AC3E}">
        <p14:creationId xmlns:p14="http://schemas.microsoft.com/office/powerpoint/2010/main" val="1675766398"/>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1BFBD9-4DAD-E57D-8833-8B0DE4CECD5B}"/>
              </a:ext>
            </a:extLst>
          </p:cNvPr>
          <p:cNvSpPr txBox="1"/>
          <p:nvPr/>
        </p:nvSpPr>
        <p:spPr>
          <a:xfrm>
            <a:off x="354529" y="182880"/>
            <a:ext cx="9780873" cy="646331"/>
          </a:xfrm>
          <a:prstGeom prst="rect">
            <a:avLst/>
          </a:prstGeom>
          <a:noFill/>
        </p:spPr>
        <p:txBody>
          <a:bodyPr wrap="square" rtlCol="0">
            <a:spAutoFit/>
          </a:bodyPr>
          <a:lstStyle/>
          <a:p>
            <a:r>
              <a:rPr lang="en-US" sz="3600" b="1" dirty="0">
                <a:solidFill>
                  <a:srgbClr val="FF4230"/>
                </a:solidFill>
                <a:latin typeface="Dava Sans" pitchFamily="50" charset="0"/>
              </a:rPr>
              <a:t>DOM</a:t>
            </a:r>
            <a:r>
              <a:rPr lang="en-US" sz="3600" b="1" dirty="0">
                <a:solidFill>
                  <a:schemeClr val="bg1"/>
                </a:solidFill>
                <a:latin typeface="Dava Sans" pitchFamily="50" charset="0"/>
              </a:rPr>
              <a:t> vs </a:t>
            </a:r>
            <a:r>
              <a:rPr lang="en-US" sz="3600" b="1" dirty="0">
                <a:solidFill>
                  <a:srgbClr val="FF4230"/>
                </a:solidFill>
                <a:latin typeface="Dava Sans" pitchFamily="50" charset="0"/>
              </a:rPr>
              <a:t>HTML </a:t>
            </a:r>
            <a:r>
              <a:rPr lang="en-US" sz="3600" b="1" dirty="0">
                <a:solidFill>
                  <a:schemeClr val="bg1"/>
                </a:solidFill>
                <a:latin typeface="Dava Sans" pitchFamily="50" charset="0"/>
              </a:rPr>
              <a:t>— Key Difference</a:t>
            </a:r>
            <a:endParaRPr lang="en-US" sz="3600" dirty="0">
              <a:solidFill>
                <a:schemeClr val="bg1"/>
              </a:solidFill>
              <a:latin typeface="Dava Sans" pitchFamily="50" charset="0"/>
            </a:endParaRPr>
          </a:p>
        </p:txBody>
      </p:sp>
      <p:graphicFrame>
        <p:nvGraphicFramePr>
          <p:cNvPr id="3" name="Table 2">
            <a:extLst>
              <a:ext uri="{FF2B5EF4-FFF2-40B4-BE49-F238E27FC236}">
                <a16:creationId xmlns:a16="http://schemas.microsoft.com/office/drawing/2014/main" id="{8C9387FC-F786-CDD9-4236-020C2AC4BE04}"/>
              </a:ext>
            </a:extLst>
          </p:cNvPr>
          <p:cNvGraphicFramePr>
            <a:graphicFrameLocks noGrp="1"/>
          </p:cNvGraphicFramePr>
          <p:nvPr>
            <p:extLst>
              <p:ext uri="{D42A27DB-BD31-4B8C-83A1-F6EECF244321}">
                <p14:modId xmlns:p14="http://schemas.microsoft.com/office/powerpoint/2010/main" val="3137743380"/>
              </p:ext>
            </p:extLst>
          </p:nvPr>
        </p:nvGraphicFramePr>
        <p:xfrm>
          <a:off x="836195" y="1521403"/>
          <a:ext cx="10519610" cy="4685452"/>
        </p:xfrm>
        <a:graphic>
          <a:graphicData uri="http://schemas.openxmlformats.org/drawingml/2006/table">
            <a:tbl>
              <a:tblPr firstRow="1" firstCol="1" bandRow="1">
                <a:tableStyleId>{21E4AEA4-8DFA-4A89-87EB-49C32662AFE0}</a:tableStyleId>
              </a:tblPr>
              <a:tblGrid>
                <a:gridCol w="5259805">
                  <a:extLst>
                    <a:ext uri="{9D8B030D-6E8A-4147-A177-3AD203B41FA5}">
                      <a16:colId xmlns:a16="http://schemas.microsoft.com/office/drawing/2014/main" val="2963536676"/>
                    </a:ext>
                  </a:extLst>
                </a:gridCol>
                <a:gridCol w="5259805">
                  <a:extLst>
                    <a:ext uri="{9D8B030D-6E8A-4147-A177-3AD203B41FA5}">
                      <a16:colId xmlns:a16="http://schemas.microsoft.com/office/drawing/2014/main" val="1020790952"/>
                    </a:ext>
                  </a:extLst>
                </a:gridCol>
              </a:tblGrid>
              <a:tr h="1171363">
                <a:tc>
                  <a:txBody>
                    <a:bodyPr/>
                    <a:lstStyle/>
                    <a:p>
                      <a:pPr marL="0" marR="0" algn="ctr">
                        <a:lnSpc>
                          <a:spcPct val="115000"/>
                        </a:lnSpc>
                        <a:spcAft>
                          <a:spcPts val="800"/>
                        </a:spcAft>
                        <a:buNone/>
                        <a:tabLst>
                          <a:tab pos="2971800" algn="ctr"/>
                          <a:tab pos="5943600" algn="r"/>
                        </a:tabLst>
                      </a:pPr>
                      <a:r>
                        <a:rPr lang="en-US" sz="2400" kern="100" dirty="0">
                          <a:effectLst/>
                          <a:latin typeface="Dava Sans" pitchFamily="50" charset="0"/>
                        </a:rPr>
                        <a:t>HTML</a:t>
                      </a:r>
                      <a:endParaRPr lang="en-US" sz="2400" kern="100" dirty="0">
                        <a:effectLst/>
                        <a:latin typeface="Dava Sans" pitchFamily="50"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tabLst>
                          <a:tab pos="2971800" algn="ctr"/>
                          <a:tab pos="5943600" algn="r"/>
                        </a:tabLst>
                      </a:pPr>
                      <a:r>
                        <a:rPr lang="en-US" sz="2400" kern="100" dirty="0">
                          <a:effectLst/>
                          <a:latin typeface="Dava Sans" pitchFamily="50" charset="0"/>
                        </a:rPr>
                        <a:t>DOM</a:t>
                      </a:r>
                      <a:endParaRPr lang="en-US" sz="2400" kern="100" dirty="0">
                        <a:effectLst/>
                        <a:latin typeface="Dava Sans" pitchFamily="50"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78268781"/>
                  </a:ext>
                </a:extLst>
              </a:tr>
              <a:tr h="1171363">
                <a:tc>
                  <a:txBody>
                    <a:bodyPr/>
                    <a:lstStyle/>
                    <a:p>
                      <a:pPr marL="0" marR="0" algn="ctr">
                        <a:lnSpc>
                          <a:spcPct val="115000"/>
                        </a:lnSpc>
                        <a:spcAft>
                          <a:spcPts val="800"/>
                        </a:spcAft>
                        <a:buNone/>
                        <a:tabLst>
                          <a:tab pos="2971800" algn="ctr"/>
                          <a:tab pos="5943600" algn="r"/>
                        </a:tabLst>
                      </a:pPr>
                      <a:r>
                        <a:rPr lang="en-US" sz="2000" b="0" kern="100" dirty="0">
                          <a:effectLst/>
                          <a:latin typeface="Dava Sans" pitchFamily="50" charset="0"/>
                        </a:rPr>
                        <a:t>The original file</a:t>
                      </a:r>
                      <a:endParaRPr lang="en-US" sz="2000" b="0" kern="100" dirty="0">
                        <a:effectLst/>
                        <a:latin typeface="Dava Sans" pitchFamily="50"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tabLst>
                          <a:tab pos="2971800" algn="ctr"/>
                          <a:tab pos="5943600" algn="r"/>
                        </a:tabLst>
                      </a:pPr>
                      <a:r>
                        <a:rPr lang="en-US" sz="2000" b="0" kern="100" dirty="0">
                          <a:effectLst/>
                          <a:latin typeface="Dava Sans" pitchFamily="50" charset="0"/>
                        </a:rPr>
                        <a:t>The live structure in memory</a:t>
                      </a:r>
                      <a:endParaRPr lang="en-US" sz="2000" b="0" kern="100" dirty="0">
                        <a:effectLst/>
                        <a:latin typeface="Dava Sans" pitchFamily="50"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535820800"/>
                  </a:ext>
                </a:extLst>
              </a:tr>
              <a:tr h="1171363">
                <a:tc>
                  <a:txBody>
                    <a:bodyPr/>
                    <a:lstStyle/>
                    <a:p>
                      <a:pPr marL="0" marR="0" algn="ctr">
                        <a:lnSpc>
                          <a:spcPct val="115000"/>
                        </a:lnSpc>
                        <a:spcAft>
                          <a:spcPts val="800"/>
                        </a:spcAft>
                        <a:buNone/>
                        <a:tabLst>
                          <a:tab pos="2971800" algn="ctr"/>
                          <a:tab pos="5943600" algn="r"/>
                        </a:tabLst>
                      </a:pPr>
                      <a:r>
                        <a:rPr lang="en-US" sz="2000" b="0" kern="100" dirty="0">
                          <a:effectLst/>
                          <a:latin typeface="Dava Sans" pitchFamily="50" charset="0"/>
                        </a:rPr>
                        <a:t>Doesn’t change after page load</a:t>
                      </a:r>
                      <a:endParaRPr lang="en-US" sz="2000" b="0" kern="100" dirty="0">
                        <a:effectLst/>
                        <a:latin typeface="Dava Sans" pitchFamily="50"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tabLst>
                          <a:tab pos="2971800" algn="ctr"/>
                          <a:tab pos="5943600" algn="r"/>
                        </a:tabLst>
                      </a:pPr>
                      <a:r>
                        <a:rPr lang="en-US" sz="2000" b="0" kern="100" dirty="0">
                          <a:effectLst/>
                          <a:latin typeface="Dava Sans" pitchFamily="50" charset="0"/>
                        </a:rPr>
                        <a:t>DOM can be updated by JS anytime</a:t>
                      </a:r>
                      <a:endParaRPr lang="en-US" sz="2000" b="0" kern="100" dirty="0">
                        <a:effectLst/>
                        <a:latin typeface="Dava Sans" pitchFamily="50"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902479955"/>
                  </a:ext>
                </a:extLst>
              </a:tr>
              <a:tr h="1171363">
                <a:tc>
                  <a:txBody>
                    <a:bodyPr/>
                    <a:lstStyle/>
                    <a:p>
                      <a:pPr marL="0" marR="0" algn="ctr">
                        <a:lnSpc>
                          <a:spcPct val="115000"/>
                        </a:lnSpc>
                        <a:spcAft>
                          <a:spcPts val="800"/>
                        </a:spcAft>
                        <a:buNone/>
                        <a:tabLst>
                          <a:tab pos="2971800" algn="ctr"/>
                          <a:tab pos="5943600" algn="r"/>
                        </a:tabLst>
                      </a:pPr>
                      <a:r>
                        <a:rPr lang="en-US" sz="2000" b="0" kern="100" dirty="0">
                          <a:effectLst/>
                          <a:latin typeface="Dava Sans" pitchFamily="50" charset="0"/>
                        </a:rPr>
                        <a:t>Written by you</a:t>
                      </a:r>
                      <a:endParaRPr lang="en-US" sz="2000" b="0" kern="100" dirty="0">
                        <a:effectLst/>
                        <a:latin typeface="Dava Sans" pitchFamily="50" charset="0"/>
                        <a:ea typeface="Aptos" panose="020B0004020202020204" pitchFamily="34" charset="0"/>
                        <a:cs typeface="Times New Roman" panose="02020603050405020304" pitchFamily="18" charset="0"/>
                      </a:endParaRPr>
                    </a:p>
                  </a:txBody>
                  <a:tcPr marL="9525" marR="9525" marT="9525" marB="9525" anchor="ctr"/>
                </a:tc>
                <a:tc>
                  <a:txBody>
                    <a:bodyPr/>
                    <a:lstStyle/>
                    <a:p>
                      <a:pPr marL="0" marR="0" algn="ctr">
                        <a:lnSpc>
                          <a:spcPct val="115000"/>
                        </a:lnSpc>
                        <a:spcAft>
                          <a:spcPts val="800"/>
                        </a:spcAft>
                        <a:buNone/>
                        <a:tabLst>
                          <a:tab pos="2971800" algn="ctr"/>
                          <a:tab pos="5943600" algn="r"/>
                        </a:tabLst>
                      </a:pPr>
                      <a:r>
                        <a:rPr lang="en-US" sz="2000" b="0" kern="100" dirty="0">
                          <a:effectLst/>
                          <a:latin typeface="Dava Sans" pitchFamily="50" charset="0"/>
                        </a:rPr>
                        <a:t>Created by the browser</a:t>
                      </a:r>
                      <a:endParaRPr lang="en-US" sz="2000" b="0" kern="100" dirty="0">
                        <a:effectLst/>
                        <a:latin typeface="Dava Sans" pitchFamily="50"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216286879"/>
                  </a:ext>
                </a:extLst>
              </a:tr>
            </a:tbl>
          </a:graphicData>
        </a:graphic>
      </p:graphicFrame>
    </p:spTree>
    <p:extLst>
      <p:ext uri="{BB962C8B-B14F-4D97-AF65-F5344CB8AC3E}">
        <p14:creationId xmlns:p14="http://schemas.microsoft.com/office/powerpoint/2010/main" val="917823758"/>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89AB1E-5A5B-17C9-A76A-225A2DE47CD2}"/>
              </a:ext>
            </a:extLst>
          </p:cNvPr>
          <p:cNvSpPr txBox="1"/>
          <p:nvPr/>
        </p:nvSpPr>
        <p:spPr>
          <a:xfrm>
            <a:off x="86628" y="292414"/>
            <a:ext cx="12589844" cy="646331"/>
          </a:xfrm>
          <a:prstGeom prst="rect">
            <a:avLst/>
          </a:prstGeom>
          <a:noFill/>
        </p:spPr>
        <p:txBody>
          <a:bodyPr wrap="square">
            <a:spAutoFit/>
          </a:bodyPr>
          <a:lstStyle/>
          <a:p>
            <a:r>
              <a:rPr lang="en-US" sz="3500" b="1" dirty="0">
                <a:solidFill>
                  <a:schemeClr val="bg1"/>
                </a:solidFill>
                <a:latin typeface="Dava Sans" pitchFamily="50" charset="0"/>
              </a:rPr>
              <a:t>What Happens When You Click </a:t>
            </a:r>
            <a:r>
              <a:rPr lang="en-US" sz="3500" b="1" dirty="0">
                <a:solidFill>
                  <a:srgbClr val="FF4230"/>
                </a:solidFill>
                <a:latin typeface="Dava Sans" pitchFamily="50" charset="0"/>
              </a:rPr>
              <a:t>"Go Live" </a:t>
            </a:r>
            <a:r>
              <a:rPr lang="en-US" sz="3500" b="1" dirty="0">
                <a:solidFill>
                  <a:schemeClr val="bg1"/>
                </a:solidFill>
                <a:latin typeface="Dava Sans" pitchFamily="50" charset="0"/>
              </a:rPr>
              <a:t>in VS Code </a:t>
            </a:r>
            <a:r>
              <a:rPr lang="en-US" sz="3500" b="1" dirty="0">
                <a:solidFill>
                  <a:srgbClr val="FF4230"/>
                </a:solidFill>
                <a:latin typeface="Dava Sans" pitchFamily="50" charset="0"/>
              </a:rPr>
              <a:t>?</a:t>
            </a:r>
          </a:p>
        </p:txBody>
      </p:sp>
      <p:pic>
        <p:nvPicPr>
          <p:cNvPr id="7" name="Graphic 6">
            <a:extLst>
              <a:ext uri="{FF2B5EF4-FFF2-40B4-BE49-F238E27FC236}">
                <a16:creationId xmlns:a16="http://schemas.microsoft.com/office/drawing/2014/main" id="{8F50CD21-A429-74D7-D288-DB37613D8F4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66285" y="938745"/>
            <a:ext cx="6659429" cy="5800725"/>
          </a:xfrm>
          <a:prstGeom prst="rect">
            <a:avLst/>
          </a:prstGeom>
        </p:spPr>
      </p:pic>
    </p:spTree>
    <p:extLst>
      <p:ext uri="{BB962C8B-B14F-4D97-AF65-F5344CB8AC3E}">
        <p14:creationId xmlns:p14="http://schemas.microsoft.com/office/powerpoint/2010/main" val="2271052916"/>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6419A5-A376-723B-7CB4-FD4A8F75C22B}"/>
              </a:ext>
            </a:extLst>
          </p:cNvPr>
          <p:cNvSpPr txBox="1"/>
          <p:nvPr/>
        </p:nvSpPr>
        <p:spPr>
          <a:xfrm>
            <a:off x="239026" y="221381"/>
            <a:ext cx="7806089" cy="646331"/>
          </a:xfrm>
          <a:prstGeom prst="rect">
            <a:avLst/>
          </a:prstGeom>
          <a:noFill/>
        </p:spPr>
        <p:txBody>
          <a:bodyPr wrap="square" rtlCol="0">
            <a:spAutoFit/>
          </a:bodyPr>
          <a:lstStyle/>
          <a:p>
            <a:r>
              <a:rPr lang="en-US" sz="3600" b="1" dirty="0">
                <a:solidFill>
                  <a:schemeClr val="bg1"/>
                </a:solidFill>
                <a:latin typeface="Dava Sans" pitchFamily="50" charset="0"/>
              </a:rPr>
              <a:t>Variables </a:t>
            </a:r>
          </a:p>
        </p:txBody>
      </p:sp>
      <p:sp>
        <p:nvSpPr>
          <p:cNvPr id="6" name="TextBox 5">
            <a:extLst>
              <a:ext uri="{FF2B5EF4-FFF2-40B4-BE49-F238E27FC236}">
                <a16:creationId xmlns:a16="http://schemas.microsoft.com/office/drawing/2014/main" id="{F03ABE62-49A8-1744-2AF8-F9E9D349ACF3}"/>
              </a:ext>
            </a:extLst>
          </p:cNvPr>
          <p:cNvSpPr txBox="1"/>
          <p:nvPr/>
        </p:nvSpPr>
        <p:spPr>
          <a:xfrm>
            <a:off x="308263" y="1732857"/>
            <a:ext cx="6353798" cy="830997"/>
          </a:xfrm>
          <a:prstGeom prst="rect">
            <a:avLst/>
          </a:prstGeom>
          <a:noFill/>
        </p:spPr>
        <p:txBody>
          <a:bodyPr wrap="square">
            <a:spAutoFit/>
          </a:bodyPr>
          <a:lstStyle/>
          <a:p>
            <a:pPr marL="342900" indent="-342900">
              <a:buFont typeface="Arial" panose="020B0604020202020204" pitchFamily="34" charset="0"/>
              <a:buChar char="•"/>
            </a:pPr>
            <a:r>
              <a:rPr lang="en-US" sz="2400" dirty="0">
                <a:solidFill>
                  <a:schemeClr val="bg1"/>
                </a:solidFill>
                <a:effectLst/>
                <a:latin typeface="Dava Sans" pitchFamily="50" charset="0"/>
                <a:ea typeface="Aptos" panose="020B0004020202020204" pitchFamily="34" charset="0"/>
                <a:cs typeface="Times New Roman" panose="02020603050405020304" pitchFamily="18" charset="0"/>
              </a:rPr>
              <a:t>Variables are containers for storing data values</a:t>
            </a:r>
            <a:endParaRPr lang="en-US" sz="2400" dirty="0">
              <a:solidFill>
                <a:schemeClr val="bg1"/>
              </a:solidFill>
              <a:latin typeface="Dava Sans" pitchFamily="50" charset="0"/>
            </a:endParaRPr>
          </a:p>
        </p:txBody>
      </p:sp>
      <p:pic>
        <p:nvPicPr>
          <p:cNvPr id="7" name="Picture 6" descr="A diagram of a container&#10;&#10;AI-generated content may be incorrect.">
            <a:extLst>
              <a:ext uri="{FF2B5EF4-FFF2-40B4-BE49-F238E27FC236}">
                <a16:creationId xmlns:a16="http://schemas.microsoft.com/office/drawing/2014/main" id="{BE7FCF9C-DA71-C8D4-B614-90CEDA34E92F}"/>
              </a:ext>
            </a:extLst>
          </p:cNvPr>
          <p:cNvPicPr>
            <a:picLocks noChangeAspect="1"/>
          </p:cNvPicPr>
          <p:nvPr/>
        </p:nvPicPr>
        <p:blipFill>
          <a:blip r:embed="rId3"/>
          <a:stretch>
            <a:fillRect/>
          </a:stretch>
        </p:blipFill>
        <p:spPr>
          <a:xfrm>
            <a:off x="7452359" y="665744"/>
            <a:ext cx="4239417" cy="2763256"/>
          </a:xfrm>
          <a:prstGeom prst="rect">
            <a:avLst/>
          </a:prstGeom>
        </p:spPr>
      </p:pic>
      <p:sp>
        <p:nvSpPr>
          <p:cNvPr id="13" name="Rectangle 12">
            <a:extLst>
              <a:ext uri="{FF2B5EF4-FFF2-40B4-BE49-F238E27FC236}">
                <a16:creationId xmlns:a16="http://schemas.microsoft.com/office/drawing/2014/main" id="{1061D7F9-F16D-4ACA-42A2-59C15B224BFA}"/>
              </a:ext>
            </a:extLst>
          </p:cNvPr>
          <p:cNvSpPr/>
          <p:nvPr/>
        </p:nvSpPr>
        <p:spPr>
          <a:xfrm>
            <a:off x="5980423" y="3244334"/>
            <a:ext cx="231154" cy="369332"/>
          </a:xfrm>
          <a:prstGeom prst="rect">
            <a:avLst/>
          </a:prstGeom>
        </p:spPr>
        <p:txBody>
          <a:bodyPr wrap="none">
            <a:spAutoFit/>
          </a:bodyPr>
          <a:lstStyle/>
          <a:p>
            <a:r>
              <a:rPr lang="en-US" dirty="0"/>
              <a:t> </a:t>
            </a:r>
          </a:p>
        </p:txBody>
      </p:sp>
      <p:pic>
        <p:nvPicPr>
          <p:cNvPr id="18" name="Picture 17" descr="A red and black logo&#10;&#10;Description automatically generated">
            <a:extLst>
              <a:ext uri="{FF2B5EF4-FFF2-40B4-BE49-F238E27FC236}">
                <a16:creationId xmlns:a16="http://schemas.microsoft.com/office/drawing/2014/main" id="{7E84C21E-789E-D0CE-C6A3-0CE757B78B2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338012" flipV="1">
            <a:off x="9195465" y="2597022"/>
            <a:ext cx="704696" cy="704696"/>
          </a:xfrm>
          <a:prstGeom prst="rect">
            <a:avLst/>
          </a:prstGeom>
        </p:spPr>
      </p:pic>
      <p:sp>
        <p:nvSpPr>
          <p:cNvPr id="19" name="Rounded Rectangle 6">
            <a:extLst>
              <a:ext uri="{FF2B5EF4-FFF2-40B4-BE49-F238E27FC236}">
                <a16:creationId xmlns:a16="http://schemas.microsoft.com/office/drawing/2014/main" id="{1D2E271E-A9AC-5999-960C-DA88F1FA89F8}"/>
              </a:ext>
            </a:extLst>
          </p:cNvPr>
          <p:cNvSpPr/>
          <p:nvPr/>
        </p:nvSpPr>
        <p:spPr>
          <a:xfrm>
            <a:off x="6896862" y="2911294"/>
            <a:ext cx="2612898" cy="681588"/>
          </a:xfrm>
          <a:prstGeom prst="roundRect">
            <a:avLst>
              <a:gd name="adj" fmla="val 15861"/>
            </a:avLst>
          </a:prstGeom>
          <a:solidFill>
            <a:srgbClr val="FF5640"/>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horz" wrap="square" lIns="324000" tIns="324000" rIns="324000" bIns="360000" numCol="1" spcCol="38100" rtlCol="0" anchor="b">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1pPr>
            <a:lvl2pPr marL="0" marR="0" indent="2286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2pPr>
            <a:lvl3pPr marL="0" marR="0" indent="4572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3pPr>
            <a:lvl4pPr marL="0" marR="0" indent="6858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4pPr>
            <a:lvl5pPr marL="0" marR="0" indent="9144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5pPr>
            <a:lvl6pPr marL="0" marR="0" indent="11430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6pPr>
            <a:lvl7pPr marL="0" marR="0" indent="13716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7pPr>
            <a:lvl8pPr marL="0" marR="0" indent="16002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8pPr>
            <a:lvl9pPr marL="0" marR="0" indent="182880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lvl9pPr>
          </a:lstStyle>
          <a:p>
            <a:pPr defTabSz="825500">
              <a:spcBef>
                <a:spcPts val="0"/>
              </a:spcBef>
            </a:pPr>
            <a:endParaRPr lang="en-GB" sz="1800" dirty="0">
              <a:solidFill>
                <a:srgbClr val="FFFFFF"/>
              </a:solidFill>
            </a:endParaRPr>
          </a:p>
        </p:txBody>
      </p:sp>
      <p:sp>
        <p:nvSpPr>
          <p:cNvPr id="20" name="TextBox 19">
            <a:extLst>
              <a:ext uri="{FF2B5EF4-FFF2-40B4-BE49-F238E27FC236}">
                <a16:creationId xmlns:a16="http://schemas.microsoft.com/office/drawing/2014/main" id="{2A2E0C59-6031-B0B0-B4D4-92B779A1939C}"/>
              </a:ext>
            </a:extLst>
          </p:cNvPr>
          <p:cNvSpPr txBox="1"/>
          <p:nvPr/>
        </p:nvSpPr>
        <p:spPr>
          <a:xfrm>
            <a:off x="6985736" y="3047404"/>
            <a:ext cx="2436628" cy="507831"/>
          </a:xfrm>
          <a:prstGeom prst="rect">
            <a:avLst/>
          </a:prstGeom>
          <a:noFill/>
        </p:spPr>
        <p:txBody>
          <a:bodyPr wrap="square">
            <a:spAutoFit/>
          </a:bodyPr>
          <a:lstStyle/>
          <a:p>
            <a:pPr algn="just"/>
            <a:r>
              <a:rPr lang="en-US" sz="1500" b="1" dirty="0">
                <a:solidFill>
                  <a:schemeClr val="bg1"/>
                </a:solidFill>
                <a:latin typeface="Dava Sans" pitchFamily="50" charset="0"/>
              </a:rPr>
              <a:t>Box analogy</a:t>
            </a:r>
            <a:r>
              <a:rPr lang="en-US" sz="1500" dirty="0">
                <a:solidFill>
                  <a:schemeClr val="bg1"/>
                </a:solidFill>
                <a:latin typeface="Dava Sans" pitchFamily="50" charset="0"/>
              </a:rPr>
              <a:t>: </a:t>
            </a:r>
            <a:r>
              <a:rPr lang="en-US" sz="1200" dirty="0">
                <a:solidFill>
                  <a:schemeClr val="bg1"/>
                </a:solidFill>
                <a:latin typeface="Dava Sans" pitchFamily="50" charset="0"/>
              </a:rPr>
              <a:t>📦 “A box with a label that stores data.”</a:t>
            </a:r>
          </a:p>
        </p:txBody>
      </p:sp>
      <p:pic>
        <p:nvPicPr>
          <p:cNvPr id="28" name="Picture 27" descr="A computer screen shot of a code&#10;&#10;AI-generated content may be incorrect.">
            <a:extLst>
              <a:ext uri="{FF2B5EF4-FFF2-40B4-BE49-F238E27FC236}">
                <a16:creationId xmlns:a16="http://schemas.microsoft.com/office/drawing/2014/main" id="{CBC3C0EE-C1CC-D0E6-5459-E643E69DE2DA}"/>
              </a:ext>
            </a:extLst>
          </p:cNvPr>
          <p:cNvPicPr>
            <a:picLocks noChangeAspect="1"/>
          </p:cNvPicPr>
          <p:nvPr/>
        </p:nvPicPr>
        <p:blipFill>
          <a:blip r:embed="rId5"/>
          <a:stretch>
            <a:fillRect/>
          </a:stretch>
        </p:blipFill>
        <p:spPr>
          <a:xfrm>
            <a:off x="6749457" y="3903783"/>
            <a:ext cx="5345814" cy="2527866"/>
          </a:xfrm>
          <a:prstGeom prst="rect">
            <a:avLst/>
          </a:prstGeom>
          <a:ln>
            <a:noFill/>
          </a:ln>
          <a:effectLst>
            <a:softEdge rad="112500"/>
          </a:effectLst>
        </p:spPr>
      </p:pic>
      <p:graphicFrame>
        <p:nvGraphicFramePr>
          <p:cNvPr id="44" name="TextBox 16">
            <a:extLst>
              <a:ext uri="{FF2B5EF4-FFF2-40B4-BE49-F238E27FC236}">
                <a16:creationId xmlns:a16="http://schemas.microsoft.com/office/drawing/2014/main" id="{5F36203B-49FB-2779-BA51-15B24E26AAE1}"/>
              </a:ext>
            </a:extLst>
          </p:cNvPr>
          <p:cNvGraphicFramePr/>
          <p:nvPr>
            <p:extLst>
              <p:ext uri="{D42A27DB-BD31-4B8C-83A1-F6EECF244321}">
                <p14:modId xmlns:p14="http://schemas.microsoft.com/office/powerpoint/2010/main" val="4044578884"/>
              </p:ext>
            </p:extLst>
          </p:nvPr>
        </p:nvGraphicFramePr>
        <p:xfrm>
          <a:off x="-190364" y="3429000"/>
          <a:ext cx="6852425" cy="319842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660712233"/>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CFAD79-9171-8361-A654-ED72BA3A33F8}"/>
              </a:ext>
            </a:extLst>
          </p:cNvPr>
          <p:cNvSpPr txBox="1"/>
          <p:nvPr/>
        </p:nvSpPr>
        <p:spPr>
          <a:xfrm>
            <a:off x="915682" y="745600"/>
            <a:ext cx="7806089" cy="646331"/>
          </a:xfrm>
          <a:prstGeom prst="rect">
            <a:avLst/>
          </a:prstGeom>
          <a:noFill/>
        </p:spPr>
        <p:txBody>
          <a:bodyPr wrap="square" rtlCol="0">
            <a:spAutoFit/>
          </a:bodyPr>
          <a:lstStyle/>
          <a:p>
            <a:r>
              <a:rPr lang="en-US" sz="3600" b="1" dirty="0">
                <a:solidFill>
                  <a:schemeClr val="bg1"/>
                </a:solidFill>
                <a:latin typeface="Dava Sans" pitchFamily="50" charset="0"/>
              </a:rPr>
              <a:t>Variable </a:t>
            </a:r>
            <a:r>
              <a:rPr lang="en-US" sz="3600" b="1" dirty="0">
                <a:solidFill>
                  <a:srgbClr val="FF4230"/>
                </a:solidFill>
                <a:latin typeface="Dava Sans" pitchFamily="50" charset="0"/>
              </a:rPr>
              <a:t>Rules</a:t>
            </a:r>
          </a:p>
        </p:txBody>
      </p:sp>
      <p:sp>
        <p:nvSpPr>
          <p:cNvPr id="3" name="TextBox 2">
            <a:extLst>
              <a:ext uri="{FF2B5EF4-FFF2-40B4-BE49-F238E27FC236}">
                <a16:creationId xmlns:a16="http://schemas.microsoft.com/office/drawing/2014/main" id="{B920FD80-060B-F14C-E2FD-C698DAC6BD13}"/>
              </a:ext>
            </a:extLst>
          </p:cNvPr>
          <p:cNvSpPr txBox="1"/>
          <p:nvPr/>
        </p:nvSpPr>
        <p:spPr>
          <a:xfrm>
            <a:off x="475488" y="1627632"/>
            <a:ext cx="8951976" cy="337015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2400" dirty="0">
                <a:solidFill>
                  <a:schemeClr val="bg1"/>
                </a:solidFill>
                <a:latin typeface="Dava Sans" pitchFamily="50" charset="0"/>
              </a:rPr>
              <a:t>Variable names are </a:t>
            </a:r>
            <a:r>
              <a:rPr lang="en-US" sz="2400" b="1" dirty="0">
                <a:solidFill>
                  <a:srgbClr val="FF4230"/>
                </a:solidFill>
                <a:latin typeface="Dava Sans" pitchFamily="50" charset="0"/>
              </a:rPr>
              <a:t>case sensitive </a:t>
            </a:r>
            <a:r>
              <a:rPr lang="en-US" sz="2400" dirty="0">
                <a:solidFill>
                  <a:schemeClr val="bg1"/>
                </a:solidFill>
                <a:latin typeface="Dava Sans" pitchFamily="50" charset="0"/>
              </a:rPr>
              <a:t>; “a” and “A” are different .</a:t>
            </a:r>
          </a:p>
          <a:p>
            <a:pPr marL="285750" indent="-285750">
              <a:lnSpc>
                <a:spcPct val="150000"/>
              </a:lnSpc>
              <a:buFont typeface="Arial" panose="020B0604020202020204" pitchFamily="34" charset="0"/>
              <a:buChar char="•"/>
            </a:pPr>
            <a:r>
              <a:rPr lang="en-US" sz="2400" dirty="0">
                <a:solidFill>
                  <a:schemeClr val="bg1"/>
                </a:solidFill>
                <a:latin typeface="Dava Sans" pitchFamily="50" charset="0"/>
              </a:rPr>
              <a:t>Only </a:t>
            </a:r>
            <a:r>
              <a:rPr lang="en-US" sz="2400" b="1" dirty="0">
                <a:solidFill>
                  <a:srgbClr val="FF4230"/>
                </a:solidFill>
                <a:latin typeface="Dava Sans" pitchFamily="50" charset="0"/>
              </a:rPr>
              <a:t>letters, digits, underscore</a:t>
            </a:r>
            <a:r>
              <a:rPr lang="en-US" sz="2400" dirty="0">
                <a:solidFill>
                  <a:schemeClr val="bg1"/>
                </a:solidFill>
                <a:latin typeface="Dava Sans" pitchFamily="50" charset="0"/>
              </a:rPr>
              <a:t>(_) and </a:t>
            </a:r>
            <a:r>
              <a:rPr lang="en-US" sz="2400" dirty="0">
                <a:solidFill>
                  <a:srgbClr val="FF4230"/>
                </a:solidFill>
                <a:latin typeface="Dava Sans" pitchFamily="50" charset="0"/>
              </a:rPr>
              <a:t>$</a:t>
            </a:r>
            <a:r>
              <a:rPr lang="en-US" sz="2400" dirty="0">
                <a:solidFill>
                  <a:schemeClr val="bg1"/>
                </a:solidFill>
                <a:latin typeface="Dava Sans" pitchFamily="50" charset="0"/>
              </a:rPr>
              <a:t> is allowed ( not even space).</a:t>
            </a:r>
          </a:p>
          <a:p>
            <a:pPr marL="285750" indent="-285750">
              <a:lnSpc>
                <a:spcPct val="150000"/>
              </a:lnSpc>
              <a:buFont typeface="Arial" panose="020B0604020202020204" pitchFamily="34" charset="0"/>
              <a:buChar char="•"/>
            </a:pPr>
            <a:r>
              <a:rPr lang="en-US" sz="2400" dirty="0">
                <a:solidFill>
                  <a:schemeClr val="bg1"/>
                </a:solidFill>
                <a:latin typeface="Dava Sans" pitchFamily="50" charset="0"/>
              </a:rPr>
              <a:t>Only </a:t>
            </a:r>
            <a:r>
              <a:rPr lang="en-US" sz="2400" b="1" dirty="0">
                <a:solidFill>
                  <a:srgbClr val="FF4230"/>
                </a:solidFill>
                <a:latin typeface="Dava Sans" pitchFamily="50" charset="0"/>
              </a:rPr>
              <a:t>letter, underscore(_) or $ </a:t>
            </a:r>
            <a:r>
              <a:rPr lang="en-US" sz="2400" dirty="0">
                <a:solidFill>
                  <a:schemeClr val="bg1"/>
                </a:solidFill>
                <a:latin typeface="Dava Sans" pitchFamily="50" charset="0"/>
              </a:rPr>
              <a:t>should be 1</a:t>
            </a:r>
            <a:r>
              <a:rPr lang="en-US" sz="2400" baseline="30000" dirty="0">
                <a:solidFill>
                  <a:schemeClr val="bg1"/>
                </a:solidFill>
                <a:latin typeface="Dava Sans" pitchFamily="50" charset="0"/>
              </a:rPr>
              <a:t>st</a:t>
            </a:r>
            <a:r>
              <a:rPr lang="en-US" sz="2400" dirty="0">
                <a:solidFill>
                  <a:schemeClr val="bg1"/>
                </a:solidFill>
                <a:latin typeface="Dava Sans" pitchFamily="50" charset="0"/>
              </a:rPr>
              <a:t> character.</a:t>
            </a:r>
          </a:p>
          <a:p>
            <a:pPr marL="285750" indent="-285750">
              <a:lnSpc>
                <a:spcPct val="150000"/>
              </a:lnSpc>
              <a:buFont typeface="Arial" panose="020B0604020202020204" pitchFamily="34" charset="0"/>
              <a:buChar char="•"/>
            </a:pPr>
            <a:r>
              <a:rPr lang="en-US" sz="2400" dirty="0">
                <a:solidFill>
                  <a:schemeClr val="bg1"/>
                </a:solidFill>
                <a:latin typeface="Dava Sans" pitchFamily="50" charset="0"/>
              </a:rPr>
              <a:t>Reserved words cannot be variable names.</a:t>
            </a:r>
          </a:p>
        </p:txBody>
      </p:sp>
      <p:pic>
        <p:nvPicPr>
          <p:cNvPr id="8" name="arrow.svg">
            <a:extLst>
              <a:ext uri="{FF2B5EF4-FFF2-40B4-BE49-F238E27FC236}">
                <a16:creationId xmlns:a16="http://schemas.microsoft.com/office/drawing/2014/main" id="{B29AB36F-3340-C2F1-2369-145F7B0FE533}"/>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335118" y="735386"/>
            <a:ext cx="499871" cy="475709"/>
          </a:xfrm>
          <a:prstGeom prst="rect">
            <a:avLst/>
          </a:prstGeom>
          <a:ln w="12700">
            <a:miter lim="400000"/>
          </a:ln>
        </p:spPr>
      </p:pic>
      <p:sp>
        <p:nvSpPr>
          <p:cNvPr id="10" name="TextBox 9">
            <a:extLst>
              <a:ext uri="{FF2B5EF4-FFF2-40B4-BE49-F238E27FC236}">
                <a16:creationId xmlns:a16="http://schemas.microsoft.com/office/drawing/2014/main" id="{B023CEB8-6A0B-9E5E-A971-E33AE1214738}"/>
              </a:ext>
            </a:extLst>
          </p:cNvPr>
          <p:cNvSpPr txBox="1"/>
          <p:nvPr/>
        </p:nvSpPr>
        <p:spPr>
          <a:xfrm>
            <a:off x="-482508" y="5994641"/>
            <a:ext cx="12113676" cy="400110"/>
          </a:xfrm>
          <a:prstGeom prst="rect">
            <a:avLst/>
          </a:prstGeom>
          <a:noFill/>
        </p:spPr>
        <p:txBody>
          <a:bodyPr wrap="square">
            <a:spAutoFit/>
          </a:bodyPr>
          <a:lstStyle/>
          <a:p>
            <a:pPr algn="ctr"/>
            <a:r>
              <a:rPr lang="en-US" sz="2000" dirty="0">
                <a:solidFill>
                  <a:schemeClr val="bg1"/>
                </a:solidFill>
                <a:latin typeface="Dava Sans" pitchFamily="50" charset="0"/>
              </a:rPr>
              <a:t>Reserved words:  </a:t>
            </a:r>
            <a:r>
              <a:rPr lang="en-US" sz="2000" dirty="0"/>
              <a:t> </a:t>
            </a:r>
            <a:r>
              <a:rPr lang="en-US" sz="2000" dirty="0">
                <a:solidFill>
                  <a:srgbClr val="FF4230"/>
                </a:solidFill>
                <a:latin typeface="Dava Sans" pitchFamily="50" charset="0"/>
                <a:hlinkClick r:id="rId3">
                  <a:extLst>
                    <a:ext uri="{A12FA001-AC4F-418D-AE19-62706E023703}">
                      <ahyp:hlinkClr xmlns:ahyp="http://schemas.microsoft.com/office/drawing/2018/hyperlinkcolor" val="tx"/>
                    </a:ext>
                  </a:extLst>
                </a:hlinkClick>
              </a:rPr>
              <a:t>https://www.w3schools.com/js/js_reserved.asp</a:t>
            </a:r>
            <a:endParaRPr lang="en-US" sz="2000" dirty="0">
              <a:solidFill>
                <a:srgbClr val="FF4230"/>
              </a:solidFill>
              <a:latin typeface="Dava Sans" pitchFamily="50" charset="0"/>
            </a:endParaRPr>
          </a:p>
        </p:txBody>
      </p:sp>
    </p:spTree>
    <p:extLst>
      <p:ext uri="{BB962C8B-B14F-4D97-AF65-F5344CB8AC3E}">
        <p14:creationId xmlns:p14="http://schemas.microsoft.com/office/powerpoint/2010/main" val="3526674559"/>
      </p:ext>
    </p:extLst>
  </p:cSld>
  <p:clrMapOvr>
    <a:masterClrMapping/>
  </p:clrMapOvr>
  <mc:AlternateContent xmlns:mc="http://schemas.openxmlformats.org/markup-compatibility/2006" xmlns:p159="http://schemas.microsoft.com/office/powerpoint/2015/09/main">
    <mc:Choice Requires="p159">
      <p:transition>
        <p159:morph option="byChar"/>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8" name="Slide Number"/>
          <p:cNvSpPr txBox="1">
            <a:spLocks noGrp="1"/>
          </p:cNvSpPr>
          <p:nvPr>
            <p:ph type="sldNum" sz="quarter" idx="2"/>
          </p:nvPr>
        </p:nvSpPr>
        <p:spPr>
          <a:prstGeom prst="rect">
            <a:avLst/>
          </a:prstGeom>
          <a:solidFill>
            <a:srgbClr val="000000">
              <a:alpha val="0"/>
            </a:srgbClr>
          </a:solidFill>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a:lstStyle/>
          <a:p>
            <a:fld id="{86CB4B4D-7CA3-9044-876B-883B54F8677D}" type="slidenum">
              <a:rPr/>
              <a:t>9</a:t>
            </a:fld>
            <a:endParaRPr dirty="0"/>
          </a:p>
        </p:txBody>
      </p:sp>
      <p:sp>
        <p:nvSpPr>
          <p:cNvPr id="1259" name="Rounded Rectangle"/>
          <p:cNvSpPr/>
          <p:nvPr/>
        </p:nvSpPr>
        <p:spPr>
          <a:xfrm>
            <a:off x="307259" y="811947"/>
            <a:ext cx="3655567" cy="5222238"/>
          </a:xfrm>
          <a:prstGeom prst="roundRect">
            <a:avLst>
              <a:gd name="adj" fmla="val 5357"/>
            </a:avLst>
          </a:prstGeom>
          <a:solidFill>
            <a:srgbClr val="192B37"/>
          </a:solidFill>
          <a:ln w="12700">
            <a:solidFill>
              <a:srgbClr val="FFFFFF">
                <a:alpha val="30000"/>
              </a:srgbClr>
            </a:solidFill>
            <a:miter lim="400000"/>
          </a:ln>
        </p:spPr>
        <p:txBody>
          <a:bodyPr lIns="0" tIns="0" rIns="0" bIns="0" anchor="ctr"/>
          <a:lstStyle/>
          <a:p>
            <a:pPr defTabSz="235131">
              <a:lnSpc>
                <a:spcPct val="70000"/>
              </a:lnSpc>
              <a:spcBef>
                <a:spcPts val="1500"/>
              </a:spcBef>
              <a:defRPr sz="5600" spc="0"/>
            </a:pPr>
            <a:endParaRPr sz="2800" dirty="0"/>
          </a:p>
        </p:txBody>
      </p:sp>
      <p:sp>
        <p:nvSpPr>
          <p:cNvPr id="1260" name="01 /…"/>
          <p:cNvSpPr txBox="1"/>
          <p:nvPr/>
        </p:nvSpPr>
        <p:spPr>
          <a:xfrm>
            <a:off x="759992" y="1375396"/>
            <a:ext cx="2750097" cy="338401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t"/>
          <a:lstStyle/>
          <a:p>
            <a:pPr defTabSz="235131">
              <a:lnSpc>
                <a:spcPct val="150000"/>
              </a:lnSpc>
              <a:spcAft>
                <a:spcPts val="4000"/>
              </a:spcAft>
              <a:defRPr sz="5600" spc="0">
                <a:solidFill>
                  <a:srgbClr val="FFFFFF"/>
                </a:solidFill>
              </a:defRPr>
            </a:pPr>
            <a:r>
              <a:rPr lang="en-US" sz="2800" b="1" dirty="0">
                <a:latin typeface="Dava Sans" pitchFamily="50" charset="0"/>
              </a:rPr>
              <a:t>let </a:t>
            </a:r>
          </a:p>
          <a:p>
            <a:pPr defTabSz="235131">
              <a:defRPr sz="2400">
                <a:solidFill>
                  <a:srgbClr val="FFFFFF"/>
                </a:solidFill>
                <a:latin typeface="Poppins SemiBold"/>
                <a:ea typeface="Poppins SemiBold"/>
                <a:cs typeface="Poppins SemiBold"/>
                <a:sym typeface="Poppins SemiBold"/>
              </a:defRPr>
            </a:pPr>
            <a:endParaRPr sz="900" dirty="0"/>
          </a:p>
        </p:txBody>
      </p:sp>
      <p:sp>
        <p:nvSpPr>
          <p:cNvPr id="1261" name="Rounded Rectangle"/>
          <p:cNvSpPr/>
          <p:nvPr/>
        </p:nvSpPr>
        <p:spPr>
          <a:xfrm>
            <a:off x="4339221" y="816428"/>
            <a:ext cx="3657600" cy="5225143"/>
          </a:xfrm>
          <a:prstGeom prst="roundRect">
            <a:avLst>
              <a:gd name="adj" fmla="val 5357"/>
            </a:avLst>
          </a:prstGeom>
          <a:solidFill>
            <a:srgbClr val="FF5640"/>
          </a:solidFill>
          <a:ln w="12700">
            <a:noFill/>
            <a:miter lim="400000"/>
          </a:ln>
        </p:spPr>
        <p:txBody>
          <a:bodyPr lIns="0" tIns="0" rIns="0" bIns="0" anchor="ctr"/>
          <a:lstStyle/>
          <a:p>
            <a:pPr defTabSz="235131">
              <a:lnSpc>
                <a:spcPct val="70000"/>
              </a:lnSpc>
              <a:spcBef>
                <a:spcPts val="1500"/>
              </a:spcBef>
              <a:defRPr sz="5600" spc="0"/>
            </a:pPr>
            <a:endParaRPr sz="2800" dirty="0"/>
          </a:p>
        </p:txBody>
      </p:sp>
      <p:sp>
        <p:nvSpPr>
          <p:cNvPr id="1262" name="02 /…"/>
          <p:cNvSpPr txBox="1"/>
          <p:nvPr/>
        </p:nvSpPr>
        <p:spPr>
          <a:xfrm>
            <a:off x="4645680" y="1375396"/>
            <a:ext cx="2751627" cy="3385894"/>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t"/>
          <a:lstStyle/>
          <a:p>
            <a:pPr defTabSz="235131">
              <a:lnSpc>
                <a:spcPct val="150000"/>
              </a:lnSpc>
              <a:spcAft>
                <a:spcPts val="4000"/>
              </a:spcAft>
              <a:defRPr sz="5600" spc="0">
                <a:solidFill>
                  <a:srgbClr val="FFFFFF"/>
                </a:solidFill>
              </a:defRPr>
            </a:pPr>
            <a:r>
              <a:rPr lang="en-US" sz="2800" b="1" dirty="0">
                <a:latin typeface="Dava Sans" pitchFamily="50" charset="0"/>
              </a:rPr>
              <a:t>const</a:t>
            </a:r>
            <a:endParaRPr sz="2800" b="1" dirty="0">
              <a:latin typeface="Dava Sans" pitchFamily="50" charset="0"/>
            </a:endParaRPr>
          </a:p>
        </p:txBody>
      </p:sp>
      <p:sp>
        <p:nvSpPr>
          <p:cNvPr id="1263" name="Rounded Rectangle"/>
          <p:cNvSpPr/>
          <p:nvPr/>
        </p:nvSpPr>
        <p:spPr>
          <a:xfrm>
            <a:off x="8235524" y="810678"/>
            <a:ext cx="3655567" cy="5222238"/>
          </a:xfrm>
          <a:prstGeom prst="roundRect">
            <a:avLst>
              <a:gd name="adj" fmla="val 5357"/>
            </a:avLst>
          </a:prstGeom>
          <a:solidFill>
            <a:srgbClr val="5E6A73"/>
          </a:solidFill>
          <a:ln w="12700">
            <a:noFill/>
            <a:miter lim="400000"/>
          </a:ln>
        </p:spPr>
        <p:txBody>
          <a:bodyPr lIns="0" tIns="0" rIns="0" bIns="0" anchor="ctr"/>
          <a:lstStyle/>
          <a:p>
            <a:pPr defTabSz="235131">
              <a:lnSpc>
                <a:spcPct val="70000"/>
              </a:lnSpc>
              <a:spcBef>
                <a:spcPts val="1500"/>
              </a:spcBef>
              <a:defRPr sz="5600" spc="0"/>
            </a:pPr>
            <a:endParaRPr sz="2800" dirty="0"/>
          </a:p>
        </p:txBody>
      </p:sp>
      <p:sp>
        <p:nvSpPr>
          <p:cNvPr id="1264" name="03 /…"/>
          <p:cNvSpPr txBox="1"/>
          <p:nvPr/>
        </p:nvSpPr>
        <p:spPr>
          <a:xfrm>
            <a:off x="8587676" y="1375396"/>
            <a:ext cx="2750097" cy="338401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25400" tIns="25400" rIns="25400" bIns="25400" anchor="t"/>
          <a:lstStyle/>
          <a:p>
            <a:pPr defTabSz="235131">
              <a:lnSpc>
                <a:spcPct val="150000"/>
              </a:lnSpc>
              <a:spcAft>
                <a:spcPts val="4000"/>
              </a:spcAft>
              <a:defRPr sz="5600" spc="0">
                <a:solidFill>
                  <a:srgbClr val="FFFFFF"/>
                </a:solidFill>
              </a:defRPr>
            </a:pPr>
            <a:r>
              <a:rPr lang="en-US" sz="2800" b="1" dirty="0">
                <a:latin typeface="Dava Sans" pitchFamily="50" charset="0"/>
              </a:rPr>
              <a:t>var</a:t>
            </a:r>
            <a:endParaRPr sz="2800" b="1" dirty="0">
              <a:latin typeface="Dava Sans" pitchFamily="50" charset="0"/>
            </a:endParaRPr>
          </a:p>
          <a:p>
            <a:pPr defTabSz="235131">
              <a:defRPr sz="2400">
                <a:solidFill>
                  <a:srgbClr val="FFFFFF"/>
                </a:solidFill>
                <a:latin typeface="Poppins SemiBold"/>
                <a:ea typeface="Poppins SemiBold"/>
                <a:cs typeface="Poppins SemiBold"/>
                <a:sym typeface="Poppins SemiBold"/>
              </a:defRPr>
            </a:pPr>
            <a:endParaRPr lang="en-GB" sz="900" dirty="0"/>
          </a:p>
        </p:txBody>
      </p:sp>
      <p:sp>
        <p:nvSpPr>
          <p:cNvPr id="4" name="TextBox 3">
            <a:extLst>
              <a:ext uri="{FF2B5EF4-FFF2-40B4-BE49-F238E27FC236}">
                <a16:creationId xmlns:a16="http://schemas.microsoft.com/office/drawing/2014/main" id="{68F7C570-C589-E618-D97C-7E2F1CAB24E0}"/>
              </a:ext>
            </a:extLst>
          </p:cNvPr>
          <p:cNvSpPr txBox="1"/>
          <p:nvPr/>
        </p:nvSpPr>
        <p:spPr>
          <a:xfrm>
            <a:off x="274073" y="164347"/>
            <a:ext cx="7806089" cy="1200329"/>
          </a:xfrm>
          <a:prstGeom prst="rect">
            <a:avLst/>
          </a:prstGeom>
          <a:noFill/>
        </p:spPr>
        <p:txBody>
          <a:bodyPr wrap="square" rtlCol="0">
            <a:spAutoFit/>
          </a:bodyPr>
          <a:lstStyle/>
          <a:p>
            <a:r>
              <a:rPr lang="en-US" sz="3600" b="1" dirty="0">
                <a:solidFill>
                  <a:schemeClr val="bg1"/>
                </a:solidFill>
                <a:latin typeface="Dava Sans" pitchFamily="50" charset="0"/>
              </a:rPr>
              <a:t>let,const </a:t>
            </a:r>
            <a:r>
              <a:rPr lang="en-US" sz="3600" b="1" dirty="0">
                <a:solidFill>
                  <a:srgbClr val="FF4230"/>
                </a:solidFill>
                <a:latin typeface="Dava Sans" pitchFamily="50" charset="0"/>
              </a:rPr>
              <a:t>&amp;</a:t>
            </a:r>
            <a:r>
              <a:rPr lang="en-US" sz="3600" b="1" dirty="0">
                <a:solidFill>
                  <a:schemeClr val="bg1"/>
                </a:solidFill>
                <a:latin typeface="Dava Sans" pitchFamily="50" charset="0"/>
              </a:rPr>
              <a:t> var</a:t>
            </a:r>
          </a:p>
          <a:p>
            <a:endParaRPr lang="en-US" sz="3600" b="1" dirty="0">
              <a:solidFill>
                <a:schemeClr val="bg1"/>
              </a:solidFill>
              <a:latin typeface="Dava Sans" pitchFamily="50" charset="0"/>
            </a:endParaRPr>
          </a:p>
        </p:txBody>
      </p:sp>
      <p:sp>
        <p:nvSpPr>
          <p:cNvPr id="12" name="TextBox 11">
            <a:extLst>
              <a:ext uri="{FF2B5EF4-FFF2-40B4-BE49-F238E27FC236}">
                <a16:creationId xmlns:a16="http://schemas.microsoft.com/office/drawing/2014/main" id="{ED476343-9FB8-B81E-A318-D1859C1CAE00}"/>
              </a:ext>
            </a:extLst>
          </p:cNvPr>
          <p:cNvSpPr txBox="1"/>
          <p:nvPr/>
        </p:nvSpPr>
        <p:spPr>
          <a:xfrm>
            <a:off x="381562" y="2324731"/>
            <a:ext cx="3506955" cy="255069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chemeClr val="bg1"/>
                </a:solidFill>
                <a:latin typeface="Dava Sans" pitchFamily="50" charset="0"/>
              </a:rPr>
              <a:t>Block-scoped → only lives inside { }</a:t>
            </a:r>
          </a:p>
          <a:p>
            <a:pPr marL="342900" indent="-342900">
              <a:lnSpc>
                <a:spcPct val="150000"/>
              </a:lnSpc>
              <a:buFont typeface="Arial" panose="020B0604020202020204" pitchFamily="34" charset="0"/>
              <a:buChar char="•"/>
            </a:pPr>
            <a:r>
              <a:rPr lang="en-US" dirty="0">
                <a:solidFill>
                  <a:schemeClr val="bg1"/>
                </a:solidFill>
                <a:latin typeface="Dava Sans" pitchFamily="50" charset="0"/>
              </a:rPr>
              <a:t>Cannot be re-declared in the same scope</a:t>
            </a:r>
          </a:p>
          <a:p>
            <a:pPr marL="342900" indent="-342900">
              <a:lnSpc>
                <a:spcPct val="150000"/>
              </a:lnSpc>
              <a:buFont typeface="Arial" panose="020B0604020202020204" pitchFamily="34" charset="0"/>
              <a:buChar char="•"/>
            </a:pPr>
            <a:r>
              <a:rPr lang="en-US" dirty="0">
                <a:solidFill>
                  <a:schemeClr val="bg1"/>
                </a:solidFill>
                <a:latin typeface="Dava Sans" pitchFamily="50" charset="0"/>
              </a:rPr>
              <a:t>Best for variables that change</a:t>
            </a:r>
          </a:p>
        </p:txBody>
      </p:sp>
      <p:sp>
        <p:nvSpPr>
          <p:cNvPr id="14" name="TextBox 13">
            <a:extLst>
              <a:ext uri="{FF2B5EF4-FFF2-40B4-BE49-F238E27FC236}">
                <a16:creationId xmlns:a16="http://schemas.microsoft.com/office/drawing/2014/main" id="{B1745760-F896-A8EC-B4AE-A00BFC25706F}"/>
              </a:ext>
            </a:extLst>
          </p:cNvPr>
          <p:cNvSpPr txBox="1"/>
          <p:nvPr/>
        </p:nvSpPr>
        <p:spPr>
          <a:xfrm>
            <a:off x="4341254" y="2324731"/>
            <a:ext cx="3655567" cy="33816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chemeClr val="bg1"/>
                </a:solidFill>
                <a:latin typeface="Dava Sans" pitchFamily="50" charset="0"/>
              </a:rPr>
              <a:t>Same scoping rules as let (block-scoped)</a:t>
            </a:r>
          </a:p>
          <a:p>
            <a:pPr marL="342900" indent="-342900">
              <a:lnSpc>
                <a:spcPct val="150000"/>
              </a:lnSpc>
              <a:buFont typeface="Arial" panose="020B0604020202020204" pitchFamily="34" charset="0"/>
              <a:buChar char="•"/>
            </a:pPr>
            <a:r>
              <a:rPr lang="en-US" dirty="0">
                <a:solidFill>
                  <a:schemeClr val="bg1"/>
                </a:solidFill>
                <a:latin typeface="Dava Sans" pitchFamily="50" charset="0"/>
              </a:rPr>
              <a:t>Must be initialized at declaration</a:t>
            </a:r>
          </a:p>
          <a:p>
            <a:pPr marL="342900" indent="-342900">
              <a:lnSpc>
                <a:spcPct val="150000"/>
              </a:lnSpc>
              <a:buFont typeface="Arial" panose="020B0604020202020204" pitchFamily="34" charset="0"/>
              <a:buChar char="•"/>
            </a:pPr>
            <a:r>
              <a:rPr lang="en-US" dirty="0">
                <a:solidFill>
                  <a:schemeClr val="bg1"/>
                </a:solidFill>
                <a:latin typeface="Dava Sans" pitchFamily="50" charset="0"/>
              </a:rPr>
              <a:t>Cannot be reassigned</a:t>
            </a:r>
          </a:p>
          <a:p>
            <a:pPr marL="342900" indent="-342900">
              <a:lnSpc>
                <a:spcPct val="150000"/>
              </a:lnSpc>
              <a:buFont typeface="Arial" panose="020B0604020202020204" pitchFamily="34" charset="0"/>
              <a:buChar char="•"/>
            </a:pPr>
            <a:r>
              <a:rPr lang="en-US" b="1" dirty="0">
                <a:solidFill>
                  <a:schemeClr val="bg1"/>
                </a:solidFill>
                <a:latin typeface="Dava Sans" pitchFamily="50" charset="0"/>
              </a:rPr>
              <a:t>BUT</a:t>
            </a:r>
            <a:r>
              <a:rPr lang="en-US" dirty="0">
                <a:solidFill>
                  <a:schemeClr val="bg1"/>
                </a:solidFill>
                <a:latin typeface="Dava Sans" pitchFamily="50" charset="0"/>
              </a:rPr>
              <a:t>: If it’s an object/array, you can mutate its contents</a:t>
            </a:r>
          </a:p>
        </p:txBody>
      </p:sp>
      <p:sp>
        <p:nvSpPr>
          <p:cNvPr id="16" name="TextBox 15">
            <a:extLst>
              <a:ext uri="{FF2B5EF4-FFF2-40B4-BE49-F238E27FC236}">
                <a16:creationId xmlns:a16="http://schemas.microsoft.com/office/drawing/2014/main" id="{79740CFB-F937-CDEA-900E-324BF05CF2B9}"/>
              </a:ext>
            </a:extLst>
          </p:cNvPr>
          <p:cNvSpPr txBox="1"/>
          <p:nvPr/>
        </p:nvSpPr>
        <p:spPr>
          <a:xfrm>
            <a:off x="8294911" y="2324731"/>
            <a:ext cx="3515527" cy="255069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dirty="0">
                <a:solidFill>
                  <a:schemeClr val="bg1"/>
                </a:solidFill>
                <a:latin typeface="Dava Sans" pitchFamily="50" charset="0"/>
              </a:rPr>
              <a:t>Function-scoped (ignores block { })</a:t>
            </a:r>
          </a:p>
          <a:p>
            <a:pPr marL="342900" indent="-342900">
              <a:lnSpc>
                <a:spcPct val="150000"/>
              </a:lnSpc>
              <a:buFont typeface="Arial" panose="020B0604020202020204" pitchFamily="34" charset="0"/>
              <a:buChar char="•"/>
            </a:pPr>
            <a:r>
              <a:rPr lang="en-US" dirty="0">
                <a:solidFill>
                  <a:schemeClr val="bg1"/>
                </a:solidFill>
                <a:latin typeface="Dava Sans" pitchFamily="50" charset="0"/>
              </a:rPr>
              <a:t>Allows re-declaration in the same scope</a:t>
            </a:r>
          </a:p>
          <a:p>
            <a:pPr marL="342900" indent="-342900">
              <a:lnSpc>
                <a:spcPct val="150000"/>
              </a:lnSpc>
              <a:buFont typeface="Arial" panose="020B0604020202020204" pitchFamily="34" charset="0"/>
              <a:buChar char="•"/>
            </a:pPr>
            <a:r>
              <a:rPr lang="en-US" dirty="0">
                <a:solidFill>
                  <a:schemeClr val="bg1"/>
                </a:solidFill>
                <a:latin typeface="Dava Sans" pitchFamily="50" charset="0"/>
              </a:rPr>
              <a:t>Problematic in loops &amp; blocks</a:t>
            </a:r>
          </a:p>
        </p:txBody>
      </p:sp>
    </p:spTree>
    <p:extLst>
      <p:ext uri="{BB962C8B-B14F-4D97-AF65-F5344CB8AC3E}">
        <p14:creationId xmlns:p14="http://schemas.microsoft.com/office/powerpoint/2010/main" val="293998809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White">
  <a:themeElements>
    <a:clrScheme name="Endava 1">
      <a:dk1>
        <a:srgbClr val="122B38"/>
      </a:dk1>
      <a:lt1>
        <a:srgbClr val="FF422F"/>
      </a:lt1>
      <a:dk2>
        <a:srgbClr val="122B38"/>
      </a:dk2>
      <a:lt2>
        <a:srgbClr val="FEFFFF"/>
      </a:lt2>
      <a:accent1>
        <a:srgbClr val="00A859"/>
      </a:accent1>
      <a:accent2>
        <a:srgbClr val="3D9BC8"/>
      </a:accent2>
      <a:accent3>
        <a:srgbClr val="FF4231"/>
      </a:accent3>
      <a:accent4>
        <a:srgbClr val="DB7D00"/>
      </a:accent4>
      <a:accent5>
        <a:srgbClr val="8683C3"/>
      </a:accent5>
      <a:accent6>
        <a:srgbClr val="729A00"/>
      </a:accent6>
      <a:hlink>
        <a:srgbClr val="FF422F"/>
      </a:hlink>
      <a:folHlink>
        <a:srgbClr val="FF422F"/>
      </a:folHlink>
    </a:clrScheme>
    <a:fontScheme name="DavaSans">
      <a:majorFont>
        <a:latin typeface="Dava Sans Med"/>
        <a:ea typeface=""/>
        <a:cs typeface=""/>
      </a:majorFont>
      <a:minorFont>
        <a:latin typeface="Dava Sans"/>
        <a:ea typeface=""/>
        <a:cs typeface=""/>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0" tIns="0" rIns="0" bIns="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16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821531" rtl="0" fontAlgn="auto" latinLnBrk="0" hangingPunct="0">
          <a:lnSpc>
            <a:spcPct val="120000"/>
          </a:lnSpc>
          <a:spcBef>
            <a:spcPts val="1500"/>
          </a:spcBef>
          <a:spcAft>
            <a:spcPts val="0"/>
          </a:spcAft>
          <a:buClrTx/>
          <a:buSzTx/>
          <a:buFontTx/>
          <a:buNone/>
          <a:tabLst/>
          <a:defRPr kumimoji="0" sz="2000" b="0" i="0" u="none" strike="noStrike" cap="none" spc="0" normalizeH="0" baseline="0">
            <a:ln>
              <a:noFill/>
            </a:ln>
            <a:solidFill>
              <a:srgbClr val="192B37"/>
            </a:solidFill>
            <a:effectLst/>
            <a:uFillTx/>
            <a:latin typeface="+mn-lt"/>
            <a:ea typeface="+mn-ea"/>
            <a:cs typeface="+mn-cs"/>
            <a:sym typeface="Poppins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 Id="rId4" Type="http://schemas.microsoft.com/office/2011/relationships/webextension" Target="webextension4.xml"/></Relationships>
</file>

<file path=ppt/webextensions/taskpanes.xml><?xml version="1.0" encoding="utf-8"?>
<wetp:taskpanes xmlns:wetp="http://schemas.microsoft.com/office/webextensions/taskpanes/2010/11">
  <wetp:taskpane dockstate="right" visibility="0" width="525" row="8">
    <wetp:webextensionref xmlns:r="http://schemas.openxmlformats.org/officeDocument/2006/relationships" r:id="rId1"/>
  </wetp:taskpane>
  <wetp:taskpane dockstate="right" visibility="0" width="525" row="7">
    <wetp:webextensionref xmlns:r="http://schemas.openxmlformats.org/officeDocument/2006/relationships" r:id="rId2"/>
  </wetp:taskpane>
  <wetp:taskpane dockstate="right" visibility="0" width="525" row="4">
    <wetp:webextensionref xmlns:r="http://schemas.openxmlformats.org/officeDocument/2006/relationships" r:id="rId3"/>
  </wetp:taskpane>
  <wetp:taskpane dockstate="right" visibility="0" width="525" row="5">
    <wetp:webextensionref xmlns:r="http://schemas.openxmlformats.org/officeDocument/2006/relationships" r:id="rId4"/>
  </wetp:taskpane>
</wetp:taskpanes>
</file>

<file path=ppt/webextensions/webextension1.xml><?xml version="1.0" encoding="utf-8"?>
<we:webextension xmlns:we="http://schemas.microsoft.com/office/webextensions/webextension/2010/11" id="{B15C343B-398A-49B4-B210-CC4BF24F3A63}">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2DB76B2C-B73E-4052-A0B2-2ED4565BF9F0}">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61C3E4BD-FA4A-4717-BBB8-487322572756}">
  <we:reference id="wa104379997" version="3.0.0.0" store="en-US" storeType="OMEX"/>
  <we:alternateReferences>
    <we:reference id="WA104379997" version="3.0.0.0" store="WA104379997" storeType="OMEX"/>
  </we:alternateReferences>
  <we:properties/>
  <we:bindings/>
  <we:snapshot xmlns:r="http://schemas.openxmlformats.org/officeDocument/2006/relationships"/>
</we:webextension>
</file>

<file path=ppt/webextensions/webextension4.xml><?xml version="1.0" encoding="utf-8"?>
<we:webextension xmlns:we="http://schemas.microsoft.com/office/webextensions/webextension/2010/11" id="{D2A84A42-C295-4D2E-AFC0-8B9BD47051C2}">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16915</TotalTime>
  <Words>2329</Words>
  <Application>Microsoft Office PowerPoint</Application>
  <PresentationFormat>Widescreen</PresentationFormat>
  <Paragraphs>345</Paragraphs>
  <Slides>26</Slides>
  <Notes>7</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Aptos</vt:lpstr>
      <vt:lpstr>Aptos Display</vt:lpstr>
      <vt:lpstr>Arial</vt:lpstr>
      <vt:lpstr>Dava Sans</vt:lpstr>
      <vt:lpstr>Dava Sans (Body)</vt:lpstr>
      <vt:lpstr>Dava Sans Med</vt:lpstr>
      <vt:lpstr>Office Theme</vt:lpstr>
      <vt:lpstr>White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Exercise</vt:lpstr>
      <vt:lpstr>PowerPoint Presentation</vt:lpstr>
      <vt:lpstr>PowerPoint Presentation</vt:lpstr>
      <vt:lpstr>PowerPoint Presentation</vt:lpstr>
      <vt:lpstr>Exercise</vt:lpstr>
      <vt:lpstr>PowerPoint Presentation</vt:lpstr>
      <vt:lpstr>PowerPoint Presentation</vt:lpstr>
      <vt:lpstr>Exercise</vt:lpstr>
      <vt:lpstr>PowerPoint Presentation</vt:lpstr>
      <vt:lpstr>PowerPoint Presentation</vt:lpstr>
      <vt:lpstr>Exercise</vt:lpstr>
      <vt:lpstr>Exercise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Busanahalli Ravindra, Chandu</dc:creator>
  <cp:lastModifiedBy>Busanahalli Ravindra, Chandu</cp:lastModifiedBy>
  <cp:revision>1</cp:revision>
  <dcterms:created xsi:type="dcterms:W3CDTF">2025-08-20T10:35:13Z</dcterms:created>
  <dcterms:modified xsi:type="dcterms:W3CDTF">2025-09-08T02:37:13Z</dcterms:modified>
</cp:coreProperties>
</file>