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59"/>
  </p:notesMasterIdLst>
  <p:sldIdLst>
    <p:sldId id="260" r:id="rId5"/>
    <p:sldId id="266" r:id="rId6"/>
    <p:sldId id="272" r:id="rId7"/>
    <p:sldId id="309" r:id="rId8"/>
    <p:sldId id="307" r:id="rId9"/>
    <p:sldId id="305" r:id="rId10"/>
    <p:sldId id="310" r:id="rId11"/>
    <p:sldId id="270" r:id="rId12"/>
    <p:sldId id="311" r:id="rId13"/>
    <p:sldId id="312" r:id="rId14"/>
    <p:sldId id="313" r:id="rId15"/>
    <p:sldId id="314" r:id="rId16"/>
    <p:sldId id="268" r:id="rId17"/>
    <p:sldId id="275" r:id="rId18"/>
    <p:sldId id="274" r:id="rId19"/>
    <p:sldId id="276" r:id="rId20"/>
    <p:sldId id="281" r:id="rId21"/>
    <p:sldId id="277" r:id="rId22"/>
    <p:sldId id="278" r:id="rId23"/>
    <p:sldId id="284" r:id="rId24"/>
    <p:sldId id="279" r:id="rId25"/>
    <p:sldId id="283" r:id="rId26"/>
    <p:sldId id="287" r:id="rId27"/>
    <p:sldId id="282" r:id="rId28"/>
    <p:sldId id="269" r:id="rId29"/>
    <p:sldId id="285"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271" r:id="rId48"/>
    <p:sldId id="315" r:id="rId49"/>
    <p:sldId id="316" r:id="rId50"/>
    <p:sldId id="317" r:id="rId51"/>
    <p:sldId id="318" r:id="rId52"/>
    <p:sldId id="319" r:id="rId53"/>
    <p:sldId id="320" r:id="rId54"/>
    <p:sldId id="321" r:id="rId55"/>
    <p:sldId id="322" r:id="rId56"/>
    <p:sldId id="323" r:id="rId57"/>
    <p:sldId id="273"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631B7D-EDC2-476B-9A65-813BC520C74F}">
          <p14:sldIdLst>
            <p14:sldId id="260"/>
            <p14:sldId id="266"/>
            <p14:sldId id="272"/>
            <p14:sldId id="309"/>
            <p14:sldId id="307"/>
            <p14:sldId id="305"/>
            <p14:sldId id="310"/>
            <p14:sldId id="270"/>
            <p14:sldId id="311"/>
            <p14:sldId id="312"/>
            <p14:sldId id="313"/>
            <p14:sldId id="314"/>
            <p14:sldId id="268"/>
            <p14:sldId id="275"/>
            <p14:sldId id="274"/>
            <p14:sldId id="276"/>
            <p14:sldId id="281"/>
            <p14:sldId id="277"/>
            <p14:sldId id="278"/>
            <p14:sldId id="284"/>
            <p14:sldId id="279"/>
            <p14:sldId id="283"/>
            <p14:sldId id="287"/>
            <p14:sldId id="282"/>
            <p14:sldId id="269"/>
            <p14:sldId id="285"/>
            <p14:sldId id="288"/>
            <p14:sldId id="289"/>
            <p14:sldId id="290"/>
            <p14:sldId id="291"/>
            <p14:sldId id="292"/>
            <p14:sldId id="293"/>
            <p14:sldId id="294"/>
            <p14:sldId id="295"/>
            <p14:sldId id="296"/>
            <p14:sldId id="297"/>
            <p14:sldId id="298"/>
            <p14:sldId id="299"/>
            <p14:sldId id="300"/>
            <p14:sldId id="301"/>
            <p14:sldId id="302"/>
            <p14:sldId id="303"/>
            <p14:sldId id="304"/>
            <p14:sldId id="271"/>
            <p14:sldId id="315"/>
            <p14:sldId id="316"/>
            <p14:sldId id="317"/>
            <p14:sldId id="318"/>
            <p14:sldId id="319"/>
            <p14:sldId id="320"/>
            <p14:sldId id="321"/>
            <p14:sldId id="322"/>
            <p14:sldId id="323"/>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ACEC"/>
    <a:srgbClr val="FF8B39"/>
    <a:srgbClr val="FEDE5D"/>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18" y="67"/>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ntwal Hebbahalasinakate, Mayur Pai" userId="754cdd8c-0ff8-48ba-be35-c2e80932eaf7" providerId="ADAL" clId="{41EE8DAD-159D-403A-B3DE-771383F2AA14}"/>
    <pc:docChg chg="custSel modSld">
      <pc:chgData name="Bantwal Hebbahalasinakate, Mayur Pai" userId="754cdd8c-0ff8-48ba-be35-c2e80932eaf7" providerId="ADAL" clId="{41EE8DAD-159D-403A-B3DE-771383F2AA14}" dt="2023-11-21T14:57:13.625" v="5" actId="20577"/>
      <pc:docMkLst>
        <pc:docMk/>
      </pc:docMkLst>
      <pc:sldChg chg="modSp mod">
        <pc:chgData name="Bantwal Hebbahalasinakate, Mayur Pai" userId="754cdd8c-0ff8-48ba-be35-c2e80932eaf7" providerId="ADAL" clId="{41EE8DAD-159D-403A-B3DE-771383F2AA14}" dt="2023-11-21T14:57:13.625" v="5" actId="20577"/>
        <pc:sldMkLst>
          <pc:docMk/>
          <pc:sldMk cId="42181426" sldId="289"/>
        </pc:sldMkLst>
        <pc:spChg chg="mod">
          <ac:chgData name="Bantwal Hebbahalasinakate, Mayur Pai" userId="754cdd8c-0ff8-48ba-be35-c2e80932eaf7" providerId="ADAL" clId="{41EE8DAD-159D-403A-B3DE-771383F2AA14}" dt="2023-11-21T14:57:13.625" v="5" actId="20577"/>
          <ac:spMkLst>
            <pc:docMk/>
            <pc:sldMk cId="42181426" sldId="289"/>
            <ac:spMk id="11" creationId="{EE9782A5-1465-38F7-C145-662AC5B677F6}"/>
          </ac:spMkLst>
        </pc:spChg>
      </pc:sldChg>
    </pc:docChg>
  </pc:docChgLst>
  <pc:docChgLst>
    <pc:chgData name="Bantwal Hebbahalasinakate, Mayur Pai" userId="754cdd8c-0ff8-48ba-be35-c2e80932eaf7" providerId="ADAL" clId="{AED51D95-8F3A-4905-949C-6A498A67DCDF}"/>
    <pc:docChg chg="undo redo custSel addSld delSld modSld sldOrd modMainMaster addSection delSection modSection">
      <pc:chgData name="Bantwal Hebbahalasinakate, Mayur Pai" userId="754cdd8c-0ff8-48ba-be35-c2e80932eaf7" providerId="ADAL" clId="{AED51D95-8F3A-4905-949C-6A498A67DCDF}" dt="2023-08-02T09:42:22.368" v="3896" actId="20577"/>
      <pc:docMkLst>
        <pc:docMk/>
      </pc:docMkLst>
      <pc:sldChg chg="del modTransition">
        <pc:chgData name="Bantwal Hebbahalasinakate, Mayur Pai" userId="754cdd8c-0ff8-48ba-be35-c2e80932eaf7" providerId="ADAL" clId="{AED51D95-8F3A-4905-949C-6A498A67DCDF}" dt="2023-07-30T18:23:46.726" v="2874" actId="47"/>
        <pc:sldMkLst>
          <pc:docMk/>
          <pc:sldMk cId="990684553" sldId="257"/>
        </pc:sldMkLst>
      </pc:sldChg>
      <pc:sldChg chg="modTransition modAnim">
        <pc:chgData name="Bantwal Hebbahalasinakate, Mayur Pai" userId="754cdd8c-0ff8-48ba-be35-c2e80932eaf7" providerId="ADAL" clId="{AED51D95-8F3A-4905-949C-6A498A67DCDF}" dt="2023-07-31T09:52:52.285" v="3575"/>
        <pc:sldMkLst>
          <pc:docMk/>
          <pc:sldMk cId="3884466951" sldId="260"/>
        </pc:sldMkLst>
      </pc:sldChg>
      <pc:sldChg chg="add del modTransition">
        <pc:chgData name="Bantwal Hebbahalasinakate, Mayur Pai" userId="754cdd8c-0ff8-48ba-be35-c2e80932eaf7" providerId="ADAL" clId="{AED51D95-8F3A-4905-949C-6A498A67DCDF}" dt="2023-07-30T07:25:48.533" v="31" actId="47"/>
        <pc:sldMkLst>
          <pc:docMk/>
          <pc:sldMk cId="2671170492" sldId="261"/>
        </pc:sldMkLst>
      </pc:sldChg>
      <pc:sldChg chg="add del modTransition">
        <pc:chgData name="Bantwal Hebbahalasinakate, Mayur Pai" userId="754cdd8c-0ff8-48ba-be35-c2e80932eaf7" providerId="ADAL" clId="{AED51D95-8F3A-4905-949C-6A498A67DCDF}" dt="2023-07-30T07:25:49.020" v="32" actId="47"/>
        <pc:sldMkLst>
          <pc:docMk/>
          <pc:sldMk cId="582037756" sldId="262"/>
        </pc:sldMkLst>
      </pc:sldChg>
      <pc:sldChg chg="add del modTransition">
        <pc:chgData name="Bantwal Hebbahalasinakate, Mayur Pai" userId="754cdd8c-0ff8-48ba-be35-c2e80932eaf7" providerId="ADAL" clId="{AED51D95-8F3A-4905-949C-6A498A67DCDF}" dt="2023-07-30T07:25:49.388" v="33" actId="47"/>
        <pc:sldMkLst>
          <pc:docMk/>
          <pc:sldMk cId="1925443395" sldId="263"/>
        </pc:sldMkLst>
      </pc:sldChg>
      <pc:sldChg chg="add del modTransition">
        <pc:chgData name="Bantwal Hebbahalasinakate, Mayur Pai" userId="754cdd8c-0ff8-48ba-be35-c2e80932eaf7" providerId="ADAL" clId="{AED51D95-8F3A-4905-949C-6A498A67DCDF}" dt="2023-07-30T07:25:50.132" v="34" actId="47"/>
        <pc:sldMkLst>
          <pc:docMk/>
          <pc:sldMk cId="2360320899" sldId="264"/>
        </pc:sldMkLst>
      </pc:sldChg>
      <pc:sldChg chg="add del modTransition">
        <pc:chgData name="Bantwal Hebbahalasinakate, Mayur Pai" userId="754cdd8c-0ff8-48ba-be35-c2e80932eaf7" providerId="ADAL" clId="{AED51D95-8F3A-4905-949C-6A498A67DCDF}" dt="2023-07-30T07:25:50.966" v="35" actId="47"/>
        <pc:sldMkLst>
          <pc:docMk/>
          <pc:sldMk cId="1119931726" sldId="265"/>
        </pc:sldMkLst>
      </pc:sldChg>
      <pc:sldChg chg="addSp delSp modSp mod modTransition delAnim modAnim">
        <pc:chgData name="Bantwal Hebbahalasinakate, Mayur Pai" userId="754cdd8c-0ff8-48ba-be35-c2e80932eaf7" providerId="ADAL" clId="{AED51D95-8F3A-4905-949C-6A498A67DCDF}" dt="2023-07-31T09:52:52.285" v="3575"/>
        <pc:sldMkLst>
          <pc:docMk/>
          <pc:sldMk cId="2837986521" sldId="266"/>
        </pc:sldMkLst>
        <pc:spChg chg="mod">
          <ac:chgData name="Bantwal Hebbahalasinakate, Mayur Pai" userId="754cdd8c-0ff8-48ba-be35-c2e80932eaf7" providerId="ADAL" clId="{AED51D95-8F3A-4905-949C-6A498A67DCDF}" dt="2023-07-30T08:17:41.780" v="294" actId="404"/>
          <ac:spMkLst>
            <pc:docMk/>
            <pc:sldMk cId="2837986521" sldId="266"/>
            <ac:spMk id="2" creationId="{652CD06E-EB43-4697-A9C1-290232C3BAD6}"/>
          </ac:spMkLst>
        </pc:spChg>
        <pc:spChg chg="mod">
          <ac:chgData name="Bantwal Hebbahalasinakate, Mayur Pai" userId="754cdd8c-0ff8-48ba-be35-c2e80932eaf7" providerId="ADAL" clId="{AED51D95-8F3A-4905-949C-6A498A67DCDF}" dt="2023-07-30T08:16:33.624" v="279" actId="403"/>
          <ac:spMkLst>
            <pc:docMk/>
            <pc:sldMk cId="2837986521" sldId="266"/>
            <ac:spMk id="11" creationId="{AAB8DDB9-6227-1DD5-9754-C894541CB3EB}"/>
          </ac:spMkLst>
        </pc:spChg>
        <pc:spChg chg="mod">
          <ac:chgData name="Bantwal Hebbahalasinakate, Mayur Pai" userId="754cdd8c-0ff8-48ba-be35-c2e80932eaf7" providerId="ADAL" clId="{AED51D95-8F3A-4905-949C-6A498A67DCDF}" dt="2023-07-30T19:20:32.810" v="3458" actId="20577"/>
          <ac:spMkLst>
            <pc:docMk/>
            <pc:sldMk cId="2837986521" sldId="266"/>
            <ac:spMk id="15" creationId="{7ECF45C6-D7D5-7F4B-2F60-8C13FE341242}"/>
          </ac:spMkLst>
        </pc:spChg>
        <pc:spChg chg="mod">
          <ac:chgData name="Bantwal Hebbahalasinakate, Mayur Pai" userId="754cdd8c-0ff8-48ba-be35-c2e80932eaf7" providerId="ADAL" clId="{AED51D95-8F3A-4905-949C-6A498A67DCDF}" dt="2023-07-30T19:20:46.942" v="3476" actId="20577"/>
          <ac:spMkLst>
            <pc:docMk/>
            <pc:sldMk cId="2837986521" sldId="266"/>
            <ac:spMk id="16" creationId="{676A0F2F-2819-CC16-873F-A274B7303508}"/>
          </ac:spMkLst>
        </pc:spChg>
        <pc:spChg chg="mod">
          <ac:chgData name="Bantwal Hebbahalasinakate, Mayur Pai" userId="754cdd8c-0ff8-48ba-be35-c2e80932eaf7" providerId="ADAL" clId="{AED51D95-8F3A-4905-949C-6A498A67DCDF}" dt="2023-07-30T19:20:54.427" v="3486" actId="20577"/>
          <ac:spMkLst>
            <pc:docMk/>
            <pc:sldMk cId="2837986521" sldId="266"/>
            <ac:spMk id="17" creationId="{1A737EFC-57BF-8255-5E0A-18EF50B81734}"/>
          </ac:spMkLst>
        </pc:spChg>
        <pc:spChg chg="mod">
          <ac:chgData name="Bantwal Hebbahalasinakate, Mayur Pai" userId="754cdd8c-0ff8-48ba-be35-c2e80932eaf7" providerId="ADAL" clId="{AED51D95-8F3A-4905-949C-6A498A67DCDF}" dt="2023-07-30T19:21:04.193" v="3511" actId="20577"/>
          <ac:spMkLst>
            <pc:docMk/>
            <pc:sldMk cId="2837986521" sldId="266"/>
            <ac:spMk id="20" creationId="{7E07024B-84BD-91CE-B886-6C2847757972}"/>
          </ac:spMkLst>
        </pc:spChg>
        <pc:spChg chg="mod">
          <ac:chgData name="Bantwal Hebbahalasinakate, Mayur Pai" userId="754cdd8c-0ff8-48ba-be35-c2e80932eaf7" providerId="ADAL" clId="{AED51D95-8F3A-4905-949C-6A498A67DCDF}" dt="2023-07-30T19:21:16.228" v="3533" actId="20577"/>
          <ac:spMkLst>
            <pc:docMk/>
            <pc:sldMk cId="2837986521" sldId="266"/>
            <ac:spMk id="31" creationId="{71C60072-6306-6E0A-7E50-0F8735A7F308}"/>
          </ac:spMkLst>
        </pc:spChg>
        <pc:grpChg chg="mod">
          <ac:chgData name="Bantwal Hebbahalasinakate, Mayur Pai" userId="754cdd8c-0ff8-48ba-be35-c2e80932eaf7" providerId="ADAL" clId="{AED51D95-8F3A-4905-949C-6A498A67DCDF}" dt="2023-07-30T09:03:01.102" v="558" actId="1037"/>
          <ac:grpSpMkLst>
            <pc:docMk/>
            <pc:sldMk cId="2837986521" sldId="266"/>
            <ac:grpSpMk id="3" creationId="{E4EABFF1-5F87-9912-ED43-DC2242FC1661}"/>
          </ac:grpSpMkLst>
        </pc:grpChg>
        <pc:grpChg chg="mod">
          <ac:chgData name="Bantwal Hebbahalasinakate, Mayur Pai" userId="754cdd8c-0ff8-48ba-be35-c2e80932eaf7" providerId="ADAL" clId="{AED51D95-8F3A-4905-949C-6A498A67DCDF}" dt="2023-07-30T08:17:39.692" v="293" actId="1076"/>
          <ac:grpSpMkLst>
            <pc:docMk/>
            <pc:sldMk cId="2837986521" sldId="266"/>
            <ac:grpSpMk id="6" creationId="{752A73B4-49EC-E765-1462-2A106F07C3D4}"/>
          </ac:grpSpMkLst>
        </pc:grpChg>
        <pc:grpChg chg="mod">
          <ac:chgData name="Bantwal Hebbahalasinakate, Mayur Pai" userId="754cdd8c-0ff8-48ba-be35-c2e80932eaf7" providerId="ADAL" clId="{AED51D95-8F3A-4905-949C-6A498A67DCDF}" dt="2023-07-30T09:03:01.102" v="558" actId="1037"/>
          <ac:grpSpMkLst>
            <pc:docMk/>
            <pc:sldMk cId="2837986521" sldId="266"/>
            <ac:grpSpMk id="8" creationId="{1EA5043D-92A4-E1C4-B9DF-74E7E5A86B41}"/>
          </ac:grpSpMkLst>
        </pc:grpChg>
        <pc:grpChg chg="del">
          <ac:chgData name="Bantwal Hebbahalasinakate, Mayur Pai" userId="754cdd8c-0ff8-48ba-be35-c2e80932eaf7" providerId="ADAL" clId="{AED51D95-8F3A-4905-949C-6A498A67DCDF}" dt="2023-07-30T08:17:16.358" v="288" actId="478"/>
          <ac:grpSpMkLst>
            <pc:docMk/>
            <pc:sldMk cId="2837986521" sldId="266"/>
            <ac:grpSpMk id="12" creationId="{FB3FCF60-6A6C-A41E-077F-0B2F9DD156D6}"/>
          </ac:grpSpMkLst>
        </pc:grpChg>
        <pc:grpChg chg="mod">
          <ac:chgData name="Bantwal Hebbahalasinakate, Mayur Pai" userId="754cdd8c-0ff8-48ba-be35-c2e80932eaf7" providerId="ADAL" clId="{AED51D95-8F3A-4905-949C-6A498A67DCDF}" dt="2023-07-30T09:03:01.102" v="558" actId="1037"/>
          <ac:grpSpMkLst>
            <pc:docMk/>
            <pc:sldMk cId="2837986521" sldId="266"/>
            <ac:grpSpMk id="13" creationId="{610A667B-F8FC-8F99-7594-67F91EEA4B3E}"/>
          </ac:grpSpMkLst>
        </pc:grpChg>
        <pc:grpChg chg="mod">
          <ac:chgData name="Bantwal Hebbahalasinakate, Mayur Pai" userId="754cdd8c-0ff8-48ba-be35-c2e80932eaf7" providerId="ADAL" clId="{AED51D95-8F3A-4905-949C-6A498A67DCDF}" dt="2023-07-30T09:03:01.102" v="558" actId="1037"/>
          <ac:grpSpMkLst>
            <pc:docMk/>
            <pc:sldMk cId="2837986521" sldId="266"/>
            <ac:grpSpMk id="18" creationId="{EB8ADDF0-C296-AF33-88DB-B174AA55D9C8}"/>
          </ac:grpSpMkLst>
        </pc:grpChg>
        <pc:grpChg chg="mod">
          <ac:chgData name="Bantwal Hebbahalasinakate, Mayur Pai" userId="754cdd8c-0ff8-48ba-be35-c2e80932eaf7" providerId="ADAL" clId="{AED51D95-8F3A-4905-949C-6A498A67DCDF}" dt="2023-07-30T09:03:01.102" v="558" actId="1037"/>
          <ac:grpSpMkLst>
            <pc:docMk/>
            <pc:sldMk cId="2837986521" sldId="266"/>
            <ac:grpSpMk id="22" creationId="{20B2A049-B324-47B3-39C2-EC37A3C9F7EC}"/>
          </ac:grpSpMkLst>
        </pc:grpChg>
        <pc:grpChg chg="add mod">
          <ac:chgData name="Bantwal Hebbahalasinakate, Mayur Pai" userId="754cdd8c-0ff8-48ba-be35-c2e80932eaf7" providerId="ADAL" clId="{AED51D95-8F3A-4905-949C-6A498A67DCDF}" dt="2023-07-30T08:57:39.340" v="462" actId="164"/>
          <ac:grpSpMkLst>
            <pc:docMk/>
            <pc:sldMk cId="2837986521" sldId="266"/>
            <ac:grpSpMk id="32" creationId="{B94A29A7-DACE-E39B-FD6A-ABD062A3F7A6}"/>
          </ac:grpSpMkLst>
        </pc:grpChg>
        <pc:picChg chg="mod">
          <ac:chgData name="Bantwal Hebbahalasinakate, Mayur Pai" userId="754cdd8c-0ff8-48ba-be35-c2e80932eaf7" providerId="ADAL" clId="{AED51D95-8F3A-4905-949C-6A498A67DCDF}" dt="2023-07-30T08:57:39.340" v="462" actId="164"/>
          <ac:picMkLst>
            <pc:docMk/>
            <pc:sldMk cId="2837986521" sldId="266"/>
            <ac:picMk id="7" creationId="{71883968-E814-FF32-6B5D-19911E80E713}"/>
          </ac:picMkLst>
        </pc:picChg>
        <pc:picChg chg="mod">
          <ac:chgData name="Bantwal Hebbahalasinakate, Mayur Pai" userId="754cdd8c-0ff8-48ba-be35-c2e80932eaf7" providerId="ADAL" clId="{AED51D95-8F3A-4905-949C-6A498A67DCDF}" dt="2023-07-30T08:57:39.340" v="462" actId="164"/>
          <ac:picMkLst>
            <pc:docMk/>
            <pc:sldMk cId="2837986521" sldId="266"/>
            <ac:picMk id="9" creationId="{59D6AD92-F099-E2E8-5ACA-118E139BA80C}"/>
          </ac:picMkLst>
        </pc:picChg>
        <pc:picChg chg="mod">
          <ac:chgData name="Bantwal Hebbahalasinakate, Mayur Pai" userId="754cdd8c-0ff8-48ba-be35-c2e80932eaf7" providerId="ADAL" clId="{AED51D95-8F3A-4905-949C-6A498A67DCDF}" dt="2023-07-30T08:57:39.340" v="462" actId="164"/>
          <ac:picMkLst>
            <pc:docMk/>
            <pc:sldMk cId="2837986521" sldId="266"/>
            <ac:picMk id="14" creationId="{6BF1CFA9-2B8C-C2F7-4ADA-22E3987AA539}"/>
          </ac:picMkLst>
        </pc:picChg>
        <pc:picChg chg="mod">
          <ac:chgData name="Bantwal Hebbahalasinakate, Mayur Pai" userId="754cdd8c-0ff8-48ba-be35-c2e80932eaf7" providerId="ADAL" clId="{AED51D95-8F3A-4905-949C-6A498A67DCDF}" dt="2023-07-30T08:57:39.340" v="462" actId="164"/>
          <ac:picMkLst>
            <pc:docMk/>
            <pc:sldMk cId="2837986521" sldId="266"/>
            <ac:picMk id="19" creationId="{F685747E-2A3F-87E0-CDC5-A6AEDA2385D4}"/>
          </ac:picMkLst>
        </pc:picChg>
        <pc:picChg chg="mod">
          <ac:chgData name="Bantwal Hebbahalasinakate, Mayur Pai" userId="754cdd8c-0ff8-48ba-be35-c2e80932eaf7" providerId="ADAL" clId="{AED51D95-8F3A-4905-949C-6A498A67DCDF}" dt="2023-07-30T08:57:39.340" v="462" actId="164"/>
          <ac:picMkLst>
            <pc:docMk/>
            <pc:sldMk cId="2837986521" sldId="266"/>
            <ac:picMk id="30" creationId="{5BE10D43-74D6-F7EA-FDC8-8FAE9D687882}"/>
          </ac:picMkLst>
        </pc:picChg>
      </pc:sldChg>
      <pc:sldChg chg="delSp modSp add del mod modTransition delAnim">
        <pc:chgData name="Bantwal Hebbahalasinakate, Mayur Pai" userId="754cdd8c-0ff8-48ba-be35-c2e80932eaf7" providerId="ADAL" clId="{AED51D95-8F3A-4905-949C-6A498A67DCDF}" dt="2023-07-30T08:18:06.689" v="296" actId="47"/>
        <pc:sldMkLst>
          <pc:docMk/>
          <pc:sldMk cId="287959143" sldId="267"/>
        </pc:sldMkLst>
        <pc:spChg chg="mod">
          <ac:chgData name="Bantwal Hebbahalasinakate, Mayur Pai" userId="754cdd8c-0ff8-48ba-be35-c2e80932eaf7" providerId="ADAL" clId="{AED51D95-8F3A-4905-949C-6A498A67DCDF}" dt="2023-07-30T07:28:15.383" v="49" actId="404"/>
          <ac:spMkLst>
            <pc:docMk/>
            <pc:sldMk cId="287959143" sldId="267"/>
            <ac:spMk id="2" creationId="{652CD06E-EB43-4697-A9C1-290232C3BAD6}"/>
          </ac:spMkLst>
        </pc:spChg>
        <pc:grpChg chg="del">
          <ac:chgData name="Bantwal Hebbahalasinakate, Mayur Pai" userId="754cdd8c-0ff8-48ba-be35-c2e80932eaf7" providerId="ADAL" clId="{AED51D95-8F3A-4905-949C-6A498A67DCDF}" dt="2023-07-30T07:28:35.840" v="50" actId="478"/>
          <ac:grpSpMkLst>
            <pc:docMk/>
            <pc:sldMk cId="287959143" sldId="267"/>
            <ac:grpSpMk id="3" creationId="{E4EABFF1-5F87-9912-ED43-DC2242FC1661}"/>
          </ac:grpSpMkLst>
        </pc:grpChg>
        <pc:grpChg chg="del">
          <ac:chgData name="Bantwal Hebbahalasinakate, Mayur Pai" userId="754cdd8c-0ff8-48ba-be35-c2e80932eaf7" providerId="ADAL" clId="{AED51D95-8F3A-4905-949C-6A498A67DCDF}" dt="2023-07-30T07:28:35.840" v="50" actId="478"/>
          <ac:grpSpMkLst>
            <pc:docMk/>
            <pc:sldMk cId="287959143" sldId="267"/>
            <ac:grpSpMk id="8" creationId="{1EA5043D-92A4-E1C4-B9DF-74E7E5A86B41}"/>
          </ac:grpSpMkLst>
        </pc:grpChg>
        <pc:grpChg chg="del">
          <ac:chgData name="Bantwal Hebbahalasinakate, Mayur Pai" userId="754cdd8c-0ff8-48ba-be35-c2e80932eaf7" providerId="ADAL" clId="{AED51D95-8F3A-4905-949C-6A498A67DCDF}" dt="2023-07-30T07:28:42.947" v="51" actId="478"/>
          <ac:grpSpMkLst>
            <pc:docMk/>
            <pc:sldMk cId="287959143" sldId="267"/>
            <ac:grpSpMk id="12" creationId="{FB3FCF60-6A6C-A41E-077F-0B2F9DD156D6}"/>
          </ac:grpSpMkLst>
        </pc:grpChg>
        <pc:grpChg chg="del">
          <ac:chgData name="Bantwal Hebbahalasinakate, Mayur Pai" userId="754cdd8c-0ff8-48ba-be35-c2e80932eaf7" providerId="ADAL" clId="{AED51D95-8F3A-4905-949C-6A498A67DCDF}" dt="2023-07-30T07:28:35.840" v="50" actId="478"/>
          <ac:grpSpMkLst>
            <pc:docMk/>
            <pc:sldMk cId="287959143" sldId="267"/>
            <ac:grpSpMk id="13" creationId="{610A667B-F8FC-8F99-7594-67F91EEA4B3E}"/>
          </ac:grpSpMkLst>
        </pc:grpChg>
        <pc:grpChg chg="del">
          <ac:chgData name="Bantwal Hebbahalasinakate, Mayur Pai" userId="754cdd8c-0ff8-48ba-be35-c2e80932eaf7" providerId="ADAL" clId="{AED51D95-8F3A-4905-949C-6A498A67DCDF}" dt="2023-07-30T07:28:35.840" v="50" actId="478"/>
          <ac:grpSpMkLst>
            <pc:docMk/>
            <pc:sldMk cId="287959143" sldId="267"/>
            <ac:grpSpMk id="18" creationId="{EB8ADDF0-C296-AF33-88DB-B174AA55D9C8}"/>
          </ac:grpSpMkLst>
        </pc:grpChg>
        <pc:grpChg chg="del">
          <ac:chgData name="Bantwal Hebbahalasinakate, Mayur Pai" userId="754cdd8c-0ff8-48ba-be35-c2e80932eaf7" providerId="ADAL" clId="{AED51D95-8F3A-4905-949C-6A498A67DCDF}" dt="2023-07-30T07:28:35.840" v="50" actId="478"/>
          <ac:grpSpMkLst>
            <pc:docMk/>
            <pc:sldMk cId="287959143" sldId="267"/>
            <ac:grpSpMk id="22" creationId="{20B2A049-B324-47B3-39C2-EC37A3C9F7EC}"/>
          </ac:grpSpMkLst>
        </pc:grpChg>
      </pc:sldChg>
      <pc:sldChg chg="addSp delSp modSp add mod modTransition modAnim">
        <pc:chgData name="Bantwal Hebbahalasinakate, Mayur Pai" userId="754cdd8c-0ff8-48ba-be35-c2e80932eaf7" providerId="ADAL" clId="{AED51D95-8F3A-4905-949C-6A498A67DCDF}" dt="2023-07-31T09:52:52.285" v="3575"/>
        <pc:sldMkLst>
          <pc:docMk/>
          <pc:sldMk cId="2866980515" sldId="268"/>
        </pc:sldMkLst>
        <pc:spChg chg="mod">
          <ac:chgData name="Bantwal Hebbahalasinakate, Mayur Pai" userId="754cdd8c-0ff8-48ba-be35-c2e80932eaf7" providerId="ADAL" clId="{AED51D95-8F3A-4905-949C-6A498A67DCDF}" dt="2023-07-30T07:34:32.582" v="71" actId="20577"/>
          <ac:spMkLst>
            <pc:docMk/>
            <pc:sldMk cId="2866980515" sldId="268"/>
            <ac:spMk id="2" creationId="{652CD06E-EB43-4697-A9C1-290232C3BAD6}"/>
          </ac:spMkLst>
        </pc:spChg>
        <pc:spChg chg="add del mod">
          <ac:chgData name="Bantwal Hebbahalasinakate, Mayur Pai" userId="754cdd8c-0ff8-48ba-be35-c2e80932eaf7" providerId="ADAL" clId="{AED51D95-8F3A-4905-949C-6A498A67DCDF}" dt="2023-07-30T08:46:32.187" v="334" actId="478"/>
          <ac:spMkLst>
            <pc:docMk/>
            <pc:sldMk cId="2866980515" sldId="268"/>
            <ac:spMk id="3" creationId="{91474469-59EE-CA50-5C84-0C21C39F6E31}"/>
          </ac:spMkLst>
        </pc:spChg>
        <pc:spChg chg="add del mod ord">
          <ac:chgData name="Bantwal Hebbahalasinakate, Mayur Pai" userId="754cdd8c-0ff8-48ba-be35-c2e80932eaf7" providerId="ADAL" clId="{AED51D95-8F3A-4905-949C-6A498A67DCDF}" dt="2023-07-30T09:02:47.579" v="513" actId="478"/>
          <ac:spMkLst>
            <pc:docMk/>
            <pc:sldMk cId="2866980515" sldId="268"/>
            <ac:spMk id="12" creationId="{0CB01F0B-956B-9D07-36B1-48D22D82AA02}"/>
          </ac:spMkLst>
        </pc:spChg>
        <pc:grpChg chg="mod">
          <ac:chgData name="Bantwal Hebbahalasinakate, Mayur Pai" userId="754cdd8c-0ff8-48ba-be35-c2e80932eaf7" providerId="ADAL" clId="{AED51D95-8F3A-4905-949C-6A498A67DCDF}" dt="2023-07-30T08:42:25.867" v="307" actId="1076"/>
          <ac:grpSpMkLst>
            <pc:docMk/>
            <pc:sldMk cId="2866980515" sldId="268"/>
            <ac:grpSpMk id="6" creationId="{752A73B4-49EC-E765-1462-2A106F07C3D4}"/>
          </ac:grpSpMkLst>
        </pc:grpChg>
        <pc:graphicFrameChg chg="add mod modGraphic">
          <ac:chgData name="Bantwal Hebbahalasinakate, Mayur Pai" userId="754cdd8c-0ff8-48ba-be35-c2e80932eaf7" providerId="ADAL" clId="{AED51D95-8F3A-4905-949C-6A498A67DCDF}" dt="2023-07-30T09:09:16.070" v="638" actId="123"/>
          <ac:graphicFrameMkLst>
            <pc:docMk/>
            <pc:sldMk cId="2866980515" sldId="268"/>
            <ac:graphicFrameMk id="7" creationId="{72F3F8EF-729E-B04A-D5A6-CBDA516D4695}"/>
          </ac:graphicFrameMkLst>
        </pc:graphicFrameChg>
        <pc:graphicFrameChg chg="add del mod modGraphic">
          <ac:chgData name="Bantwal Hebbahalasinakate, Mayur Pai" userId="754cdd8c-0ff8-48ba-be35-c2e80932eaf7" providerId="ADAL" clId="{AED51D95-8F3A-4905-949C-6A498A67DCDF}" dt="2023-07-30T08:48:12.704" v="350"/>
          <ac:graphicFrameMkLst>
            <pc:docMk/>
            <pc:sldMk cId="2866980515" sldId="268"/>
            <ac:graphicFrameMk id="8" creationId="{E828D9C1-2875-3184-24C4-C8C2EFB5EE7E}"/>
          </ac:graphicFrameMkLst>
        </pc:graphicFrameChg>
        <pc:graphicFrameChg chg="add del mod modGraphic">
          <ac:chgData name="Bantwal Hebbahalasinakate, Mayur Pai" userId="754cdd8c-0ff8-48ba-be35-c2e80932eaf7" providerId="ADAL" clId="{AED51D95-8F3A-4905-949C-6A498A67DCDF}" dt="2023-07-30T08:52:05.484" v="377" actId="478"/>
          <ac:graphicFrameMkLst>
            <pc:docMk/>
            <pc:sldMk cId="2866980515" sldId="268"/>
            <ac:graphicFrameMk id="9" creationId="{24CB1862-AA80-C2B0-C73C-B183C0C25E30}"/>
          </ac:graphicFrameMkLst>
        </pc:graphicFrameChg>
        <pc:graphicFrameChg chg="add del mod modGraphic">
          <ac:chgData name="Bantwal Hebbahalasinakate, Mayur Pai" userId="754cdd8c-0ff8-48ba-be35-c2e80932eaf7" providerId="ADAL" clId="{AED51D95-8F3A-4905-949C-6A498A67DCDF}" dt="2023-07-30T08:52:08.189" v="379" actId="478"/>
          <ac:graphicFrameMkLst>
            <pc:docMk/>
            <pc:sldMk cId="2866980515" sldId="268"/>
            <ac:graphicFrameMk id="10" creationId="{9AA27C56-F0EA-D128-F6A0-AD48A2C2C6FC}"/>
          </ac:graphicFrameMkLst>
        </pc:graphicFrameChg>
        <pc:graphicFrameChg chg="add del mod modGraphic">
          <ac:chgData name="Bantwal Hebbahalasinakate, Mayur Pai" userId="754cdd8c-0ff8-48ba-be35-c2e80932eaf7" providerId="ADAL" clId="{AED51D95-8F3A-4905-949C-6A498A67DCDF}" dt="2023-07-30T08:52:10.630" v="380" actId="478"/>
          <ac:graphicFrameMkLst>
            <pc:docMk/>
            <pc:sldMk cId="2866980515" sldId="268"/>
            <ac:graphicFrameMk id="11" creationId="{89CDC368-F6F3-8B50-9FC7-0E284510B3D2}"/>
          </ac:graphicFrameMkLst>
        </pc:graphicFrameChg>
      </pc:sldChg>
      <pc:sldChg chg="addSp modSp add mod modTransition">
        <pc:chgData name="Bantwal Hebbahalasinakate, Mayur Pai" userId="754cdd8c-0ff8-48ba-be35-c2e80932eaf7" providerId="ADAL" clId="{AED51D95-8F3A-4905-949C-6A498A67DCDF}" dt="2023-07-31T09:52:52.285" v="3575"/>
        <pc:sldMkLst>
          <pc:docMk/>
          <pc:sldMk cId="235978913" sldId="269"/>
        </pc:sldMkLst>
        <pc:spChg chg="mod">
          <ac:chgData name="Bantwal Hebbahalasinakate, Mayur Pai" userId="754cdd8c-0ff8-48ba-be35-c2e80932eaf7" providerId="ADAL" clId="{AED51D95-8F3A-4905-949C-6A498A67DCDF}" dt="2023-07-30T07:34:45.043" v="95" actId="20577"/>
          <ac:spMkLst>
            <pc:docMk/>
            <pc:sldMk cId="235978913" sldId="269"/>
            <ac:spMk id="2" creationId="{652CD06E-EB43-4697-A9C1-290232C3BAD6}"/>
          </ac:spMkLst>
        </pc:spChg>
        <pc:spChg chg="add mod">
          <ac:chgData name="Bantwal Hebbahalasinakate, Mayur Pai" userId="754cdd8c-0ff8-48ba-be35-c2e80932eaf7" providerId="ADAL" clId="{AED51D95-8F3A-4905-949C-6A498A67DCDF}" dt="2023-07-30T16:54:44.955" v="1884" actId="20577"/>
          <ac:spMkLst>
            <pc:docMk/>
            <pc:sldMk cId="235978913" sldId="269"/>
            <ac:spMk id="7" creationId="{A6747723-BAE5-C999-4896-8F92A872C1D9}"/>
          </ac:spMkLst>
        </pc:spChg>
        <pc:graphicFrameChg chg="add mod modGraphic">
          <ac:chgData name="Bantwal Hebbahalasinakate, Mayur Pai" userId="754cdd8c-0ff8-48ba-be35-c2e80932eaf7" providerId="ADAL" clId="{AED51D95-8F3A-4905-949C-6A498A67DCDF}" dt="2023-07-30T16:57:44.212" v="1911" actId="33524"/>
          <ac:graphicFrameMkLst>
            <pc:docMk/>
            <pc:sldMk cId="235978913" sldId="269"/>
            <ac:graphicFrameMk id="8" creationId="{8B4D1E73-1821-51B0-7AA4-01D12E02C442}"/>
          </ac:graphicFrameMkLst>
        </pc:graphicFrameChg>
        <pc:picChg chg="add mod">
          <ac:chgData name="Bantwal Hebbahalasinakate, Mayur Pai" userId="754cdd8c-0ff8-48ba-be35-c2e80932eaf7" providerId="ADAL" clId="{AED51D95-8F3A-4905-949C-6A498A67DCDF}" dt="2023-07-30T16:54:39.896" v="1878"/>
          <ac:picMkLst>
            <pc:docMk/>
            <pc:sldMk cId="235978913" sldId="269"/>
            <ac:picMk id="3" creationId="{1EEFA630-2D25-D222-F4B5-F13D5DB1CFD6}"/>
          </ac:picMkLst>
        </pc:picChg>
      </pc:sldChg>
      <pc:sldChg chg="addSp modSp add mod ord modTransition">
        <pc:chgData name="Bantwal Hebbahalasinakate, Mayur Pai" userId="754cdd8c-0ff8-48ba-be35-c2e80932eaf7" providerId="ADAL" clId="{AED51D95-8F3A-4905-949C-6A498A67DCDF}" dt="2023-07-31T09:52:52.285" v="3575"/>
        <pc:sldMkLst>
          <pc:docMk/>
          <pc:sldMk cId="649553065" sldId="270"/>
        </pc:sldMkLst>
        <pc:spChg chg="mod">
          <ac:chgData name="Bantwal Hebbahalasinakate, Mayur Pai" userId="754cdd8c-0ff8-48ba-be35-c2e80932eaf7" providerId="ADAL" clId="{AED51D95-8F3A-4905-949C-6A498A67DCDF}" dt="2023-07-30T19:04:41.995" v="3192" actId="20577"/>
          <ac:spMkLst>
            <pc:docMk/>
            <pc:sldMk cId="649553065" sldId="270"/>
            <ac:spMk id="2" creationId="{652CD06E-EB43-4697-A9C1-290232C3BAD6}"/>
          </ac:spMkLst>
        </pc:spChg>
        <pc:spChg chg="add mod">
          <ac:chgData name="Bantwal Hebbahalasinakate, Mayur Pai" userId="754cdd8c-0ff8-48ba-be35-c2e80932eaf7" providerId="ADAL" clId="{AED51D95-8F3A-4905-949C-6A498A67DCDF}" dt="2023-07-30T19:06:37.918" v="3218"/>
          <ac:spMkLst>
            <pc:docMk/>
            <pc:sldMk cId="649553065" sldId="270"/>
            <ac:spMk id="7" creationId="{E9009C35-E6AA-8762-6F34-87778CA11A60}"/>
          </ac:spMkLst>
        </pc:spChg>
        <pc:spChg chg="add mod">
          <ac:chgData name="Bantwal Hebbahalasinakate, Mayur Pai" userId="754cdd8c-0ff8-48ba-be35-c2e80932eaf7" providerId="ADAL" clId="{AED51D95-8F3A-4905-949C-6A498A67DCDF}" dt="2023-07-31T08:44:08.259" v="3571" actId="113"/>
          <ac:spMkLst>
            <pc:docMk/>
            <pc:sldMk cId="649553065" sldId="270"/>
            <ac:spMk id="9" creationId="{B5307D09-04E5-35AB-323A-B896FFCE319D}"/>
          </ac:spMkLst>
        </pc:spChg>
      </pc:sldChg>
      <pc:sldChg chg="addSp modSp add mod modTransition">
        <pc:chgData name="Bantwal Hebbahalasinakate, Mayur Pai" userId="754cdd8c-0ff8-48ba-be35-c2e80932eaf7" providerId="ADAL" clId="{AED51D95-8F3A-4905-949C-6A498A67DCDF}" dt="2023-07-31T10:11:20.397" v="3605" actId="1076"/>
        <pc:sldMkLst>
          <pc:docMk/>
          <pc:sldMk cId="2055589067" sldId="271"/>
        </pc:sldMkLst>
        <pc:spChg chg="mod">
          <ac:chgData name="Bantwal Hebbahalasinakate, Mayur Pai" userId="754cdd8c-0ff8-48ba-be35-c2e80932eaf7" providerId="ADAL" clId="{AED51D95-8F3A-4905-949C-6A498A67DCDF}" dt="2023-07-30T07:35:12.040" v="129" actId="20577"/>
          <ac:spMkLst>
            <pc:docMk/>
            <pc:sldMk cId="2055589067" sldId="271"/>
            <ac:spMk id="2" creationId="{652CD06E-EB43-4697-A9C1-290232C3BAD6}"/>
          </ac:spMkLst>
        </pc:spChg>
        <pc:spChg chg="add mod">
          <ac:chgData name="Bantwal Hebbahalasinakate, Mayur Pai" userId="754cdd8c-0ff8-48ba-be35-c2e80932eaf7" providerId="ADAL" clId="{AED51D95-8F3A-4905-949C-6A498A67DCDF}" dt="2023-07-31T09:58:56.280" v="3584" actId="21"/>
          <ac:spMkLst>
            <pc:docMk/>
            <pc:sldMk cId="2055589067" sldId="271"/>
            <ac:spMk id="3" creationId="{8B801F13-4ED0-2181-7D1F-F7640C58C8BC}"/>
          </ac:spMkLst>
        </pc:spChg>
        <pc:spChg chg="add mod">
          <ac:chgData name="Bantwal Hebbahalasinakate, Mayur Pai" userId="754cdd8c-0ff8-48ba-be35-c2e80932eaf7" providerId="ADAL" clId="{AED51D95-8F3A-4905-949C-6A498A67DCDF}" dt="2023-07-31T10:10:54.656" v="3602" actId="20577"/>
          <ac:spMkLst>
            <pc:docMk/>
            <pc:sldMk cId="2055589067" sldId="271"/>
            <ac:spMk id="8" creationId="{323CBA7D-B90D-B001-5C5C-C294A0D9F97A}"/>
          </ac:spMkLst>
        </pc:spChg>
        <pc:spChg chg="add mod">
          <ac:chgData name="Bantwal Hebbahalasinakate, Mayur Pai" userId="754cdd8c-0ff8-48ba-be35-c2e80932eaf7" providerId="ADAL" clId="{AED51D95-8F3A-4905-949C-6A498A67DCDF}" dt="2023-07-31T10:11:20.397" v="3605" actId="1076"/>
          <ac:spMkLst>
            <pc:docMk/>
            <pc:sldMk cId="2055589067" sldId="271"/>
            <ac:spMk id="10" creationId="{8474AC15-7C81-F53C-FA73-37367DE222D8}"/>
          </ac:spMkLst>
        </pc:spChg>
      </pc:sldChg>
      <pc:sldChg chg="addSp delSp modSp add del mod ord modTransition">
        <pc:chgData name="Bantwal Hebbahalasinakate, Mayur Pai" userId="754cdd8c-0ff8-48ba-be35-c2e80932eaf7" providerId="ADAL" clId="{AED51D95-8F3A-4905-949C-6A498A67DCDF}" dt="2023-07-31T09:52:52.285" v="3575"/>
        <pc:sldMkLst>
          <pc:docMk/>
          <pc:sldMk cId="1464699070" sldId="272"/>
        </pc:sldMkLst>
        <pc:spChg chg="mod">
          <ac:chgData name="Bantwal Hebbahalasinakate, Mayur Pai" userId="754cdd8c-0ff8-48ba-be35-c2e80932eaf7" providerId="ADAL" clId="{AED51D95-8F3A-4905-949C-6A498A67DCDF}" dt="2023-07-30T07:35:26.177" v="145" actId="20577"/>
          <ac:spMkLst>
            <pc:docMk/>
            <pc:sldMk cId="1464699070" sldId="272"/>
            <ac:spMk id="2" creationId="{652CD06E-EB43-4697-A9C1-290232C3BAD6}"/>
          </ac:spMkLst>
        </pc:spChg>
        <pc:spChg chg="add mod">
          <ac:chgData name="Bantwal Hebbahalasinakate, Mayur Pai" userId="754cdd8c-0ff8-48ba-be35-c2e80932eaf7" providerId="ADAL" clId="{AED51D95-8F3A-4905-949C-6A498A67DCDF}" dt="2023-07-30T18:16:40.296" v="2737" actId="20577"/>
          <ac:spMkLst>
            <pc:docMk/>
            <pc:sldMk cId="1464699070" sldId="272"/>
            <ac:spMk id="7" creationId="{6A6218F9-690F-5347-D24F-C7E7FF1636F8}"/>
          </ac:spMkLst>
        </pc:spChg>
        <pc:spChg chg="add del mod">
          <ac:chgData name="Bantwal Hebbahalasinakate, Mayur Pai" userId="754cdd8c-0ff8-48ba-be35-c2e80932eaf7" providerId="ADAL" clId="{AED51D95-8F3A-4905-949C-6A498A67DCDF}" dt="2023-07-30T18:18:49.075" v="2805" actId="478"/>
          <ac:spMkLst>
            <pc:docMk/>
            <pc:sldMk cId="1464699070" sldId="272"/>
            <ac:spMk id="9" creationId="{A4006FE8-D052-1D2A-11FD-D7EEA19C7397}"/>
          </ac:spMkLst>
        </pc:spChg>
        <pc:spChg chg="add mod">
          <ac:chgData name="Bantwal Hebbahalasinakate, Mayur Pai" userId="754cdd8c-0ff8-48ba-be35-c2e80932eaf7" providerId="ADAL" clId="{AED51D95-8F3A-4905-949C-6A498A67DCDF}" dt="2023-07-31T08:43:11.979" v="3556" actId="113"/>
          <ac:spMkLst>
            <pc:docMk/>
            <pc:sldMk cId="1464699070" sldId="272"/>
            <ac:spMk id="12" creationId="{F2EED59C-A79D-AD6F-157F-290A100D2310}"/>
          </ac:spMkLst>
        </pc:spChg>
        <pc:spChg chg="add mod">
          <ac:chgData name="Bantwal Hebbahalasinakate, Mayur Pai" userId="754cdd8c-0ff8-48ba-be35-c2e80932eaf7" providerId="ADAL" clId="{AED51D95-8F3A-4905-949C-6A498A67DCDF}" dt="2023-07-30T18:27:43.887" v="2878" actId="1076"/>
          <ac:spMkLst>
            <pc:docMk/>
            <pc:sldMk cId="1464699070" sldId="272"/>
            <ac:spMk id="14" creationId="{925E25E7-A148-706A-09F9-01FC366CF289}"/>
          </ac:spMkLst>
        </pc:spChg>
        <pc:graphicFrameChg chg="add mod modGraphic">
          <ac:chgData name="Bantwal Hebbahalasinakate, Mayur Pai" userId="754cdd8c-0ff8-48ba-be35-c2e80932eaf7" providerId="ADAL" clId="{AED51D95-8F3A-4905-949C-6A498A67DCDF}" dt="2023-07-30T18:22:50.382" v="2870" actId="14100"/>
          <ac:graphicFrameMkLst>
            <pc:docMk/>
            <pc:sldMk cId="1464699070" sldId="272"/>
            <ac:graphicFrameMk id="10" creationId="{BAFF8ECE-3505-A900-D643-75D2F7DA591F}"/>
          </ac:graphicFrameMkLst>
        </pc:graphicFrameChg>
        <pc:picChg chg="add mod">
          <ac:chgData name="Bantwal Hebbahalasinakate, Mayur Pai" userId="754cdd8c-0ff8-48ba-be35-c2e80932eaf7" providerId="ADAL" clId="{AED51D95-8F3A-4905-949C-6A498A67DCDF}" dt="2023-07-30T18:16:18.617" v="2722"/>
          <ac:picMkLst>
            <pc:docMk/>
            <pc:sldMk cId="1464699070" sldId="272"/>
            <ac:picMk id="3" creationId="{9ADD726C-B2B3-B424-1740-AC7F0E5C10BE}"/>
          </ac:picMkLst>
        </pc:picChg>
      </pc:sldChg>
      <pc:sldChg chg="addSp delSp add del setBg delDesignElem">
        <pc:chgData name="Bantwal Hebbahalasinakate, Mayur Pai" userId="754cdd8c-0ff8-48ba-be35-c2e80932eaf7" providerId="ADAL" clId="{AED51D95-8F3A-4905-949C-6A498A67DCDF}" dt="2023-07-30T19:22:04.299" v="3541"/>
        <pc:sldMkLst>
          <pc:docMk/>
          <pc:sldMk cId="2983944411" sldId="272"/>
        </pc:sldMkLst>
        <pc:spChg chg="add del">
          <ac:chgData name="Bantwal Hebbahalasinakate, Mayur Pai" userId="754cdd8c-0ff8-48ba-be35-c2e80932eaf7" providerId="ADAL" clId="{AED51D95-8F3A-4905-949C-6A498A67DCDF}" dt="2023-07-30T19:22:04.299" v="3541"/>
          <ac:spMkLst>
            <pc:docMk/>
            <pc:sldMk cId="2983944411" sldId="272"/>
            <ac:spMk id="21" creationId="{E5A92FE9-DB05-4D0D-AF5A-BE8664B9FFB4}"/>
          </ac:spMkLst>
        </pc:spChg>
        <pc:grpChg chg="add del">
          <ac:chgData name="Bantwal Hebbahalasinakate, Mayur Pai" userId="754cdd8c-0ff8-48ba-be35-c2e80932eaf7" providerId="ADAL" clId="{AED51D95-8F3A-4905-949C-6A498A67DCDF}" dt="2023-07-30T19:22:04.299" v="3541"/>
          <ac:grpSpMkLst>
            <pc:docMk/>
            <pc:sldMk cId="2983944411" sldId="272"/>
            <ac:grpSpMk id="23" creationId="{53D9B26A-5143-49A7-BA98-D871D5BD719A}"/>
          </ac:grpSpMkLst>
        </pc:grpChg>
      </pc:sldChg>
      <pc:sldChg chg="addSp modSp add mod ord modTransition">
        <pc:chgData name="Bantwal Hebbahalasinakate, Mayur Pai" userId="754cdd8c-0ff8-48ba-be35-c2e80932eaf7" providerId="ADAL" clId="{AED51D95-8F3A-4905-949C-6A498A67DCDF}" dt="2023-07-31T09:52:52.285" v="3575"/>
        <pc:sldMkLst>
          <pc:docMk/>
          <pc:sldMk cId="3519759910" sldId="273"/>
        </pc:sldMkLst>
        <pc:spChg chg="mod">
          <ac:chgData name="Bantwal Hebbahalasinakate, Mayur Pai" userId="754cdd8c-0ff8-48ba-be35-c2e80932eaf7" providerId="ADAL" clId="{AED51D95-8F3A-4905-949C-6A498A67DCDF}" dt="2023-07-30T07:39:02.962" v="171" actId="12788"/>
          <ac:spMkLst>
            <pc:docMk/>
            <pc:sldMk cId="3519759910" sldId="273"/>
            <ac:spMk id="2" creationId="{652CD06E-EB43-4697-A9C1-290232C3BAD6}"/>
          </ac:spMkLst>
        </pc:spChg>
        <pc:spChg chg="add mod">
          <ac:chgData name="Bantwal Hebbahalasinakate, Mayur Pai" userId="754cdd8c-0ff8-48ba-be35-c2e80932eaf7" providerId="ADAL" clId="{AED51D95-8F3A-4905-949C-6A498A67DCDF}" dt="2023-07-30T18:27:03.093" v="2875" actId="207"/>
          <ac:spMkLst>
            <pc:docMk/>
            <pc:sldMk cId="3519759910" sldId="273"/>
            <ac:spMk id="4" creationId="{9BF17526-573C-AE54-DB00-83C561570D2B}"/>
          </ac:spMkLst>
        </pc:spChg>
      </pc:sldChg>
      <pc:sldChg chg="modSp add mod modTransition">
        <pc:chgData name="Bantwal Hebbahalasinakate, Mayur Pai" userId="754cdd8c-0ff8-48ba-be35-c2e80932eaf7" providerId="ADAL" clId="{AED51D95-8F3A-4905-949C-6A498A67DCDF}" dt="2023-07-31T09:52:52.285" v="3575"/>
        <pc:sldMkLst>
          <pc:docMk/>
          <pc:sldMk cId="1337254171" sldId="274"/>
        </pc:sldMkLst>
        <pc:spChg chg="mod">
          <ac:chgData name="Bantwal Hebbahalasinakate, Mayur Pai" userId="754cdd8c-0ff8-48ba-be35-c2e80932eaf7" providerId="ADAL" clId="{AED51D95-8F3A-4905-949C-6A498A67DCDF}" dt="2023-07-30T09:10:29.525" v="684" actId="20577"/>
          <ac:spMkLst>
            <pc:docMk/>
            <pc:sldMk cId="1337254171" sldId="274"/>
            <ac:spMk id="2" creationId="{652CD06E-EB43-4697-A9C1-290232C3BAD6}"/>
          </ac:spMkLst>
        </pc:spChg>
        <pc:graphicFrameChg chg="mod modGraphic">
          <ac:chgData name="Bantwal Hebbahalasinakate, Mayur Pai" userId="754cdd8c-0ff8-48ba-be35-c2e80932eaf7" providerId="ADAL" clId="{AED51D95-8F3A-4905-949C-6A498A67DCDF}" dt="2023-07-30T09:09:05.927" v="635" actId="123"/>
          <ac:graphicFrameMkLst>
            <pc:docMk/>
            <pc:sldMk cId="1337254171" sldId="274"/>
            <ac:graphicFrameMk id="7" creationId="{72F3F8EF-729E-B04A-D5A6-CBDA516D4695}"/>
          </ac:graphicFrameMkLst>
        </pc:graphicFrameChg>
      </pc:sldChg>
      <pc:sldChg chg="addSp delSp modSp add mod modTransition">
        <pc:chgData name="Bantwal Hebbahalasinakate, Mayur Pai" userId="754cdd8c-0ff8-48ba-be35-c2e80932eaf7" providerId="ADAL" clId="{AED51D95-8F3A-4905-949C-6A498A67DCDF}" dt="2023-07-31T09:52:52.285" v="3575"/>
        <pc:sldMkLst>
          <pc:docMk/>
          <pc:sldMk cId="813780733" sldId="275"/>
        </pc:sldMkLst>
        <pc:spChg chg="mod">
          <ac:chgData name="Bantwal Hebbahalasinakate, Mayur Pai" userId="754cdd8c-0ff8-48ba-be35-c2e80932eaf7" providerId="ADAL" clId="{AED51D95-8F3A-4905-949C-6A498A67DCDF}" dt="2023-07-30T09:33:02.563" v="740"/>
          <ac:spMkLst>
            <pc:docMk/>
            <pc:sldMk cId="813780733" sldId="275"/>
            <ac:spMk id="2" creationId="{652CD06E-EB43-4697-A9C1-290232C3BAD6}"/>
          </ac:spMkLst>
        </pc:spChg>
        <pc:spChg chg="mod">
          <ac:chgData name="Bantwal Hebbahalasinakate, Mayur Pai" userId="754cdd8c-0ff8-48ba-be35-c2e80932eaf7" providerId="ADAL" clId="{AED51D95-8F3A-4905-949C-6A498A67DCDF}" dt="2023-07-30T09:19:18.075" v="709" actId="207"/>
          <ac:spMkLst>
            <pc:docMk/>
            <pc:sldMk cId="813780733" sldId="275"/>
            <ac:spMk id="12" creationId="{2DBCF038-C465-6FED-0A9D-83B8E3EE4AFF}"/>
          </ac:spMkLst>
        </pc:spChg>
        <pc:spChg chg="mod">
          <ac:chgData name="Bantwal Hebbahalasinakate, Mayur Pai" userId="754cdd8c-0ff8-48ba-be35-c2e80932eaf7" providerId="ADAL" clId="{AED51D95-8F3A-4905-949C-6A498A67DCDF}" dt="2023-07-30T09:19:18.075" v="709" actId="207"/>
          <ac:spMkLst>
            <pc:docMk/>
            <pc:sldMk cId="813780733" sldId="275"/>
            <ac:spMk id="13" creationId="{49AB2CB6-BD20-5B36-8409-8AE7F92512D9}"/>
          </ac:spMkLst>
        </pc:spChg>
        <pc:spChg chg="mod">
          <ac:chgData name="Bantwal Hebbahalasinakate, Mayur Pai" userId="754cdd8c-0ff8-48ba-be35-c2e80932eaf7" providerId="ADAL" clId="{AED51D95-8F3A-4905-949C-6A498A67DCDF}" dt="2023-07-30T09:19:18.075" v="709" actId="207"/>
          <ac:spMkLst>
            <pc:docMk/>
            <pc:sldMk cId="813780733" sldId="275"/>
            <ac:spMk id="14" creationId="{5BC37652-22BE-255A-84B4-9B68AEFDC70D}"/>
          </ac:spMkLst>
        </pc:spChg>
        <pc:spChg chg="mod">
          <ac:chgData name="Bantwal Hebbahalasinakate, Mayur Pai" userId="754cdd8c-0ff8-48ba-be35-c2e80932eaf7" providerId="ADAL" clId="{AED51D95-8F3A-4905-949C-6A498A67DCDF}" dt="2023-07-30T09:19:18.075" v="709" actId="207"/>
          <ac:spMkLst>
            <pc:docMk/>
            <pc:sldMk cId="813780733" sldId="275"/>
            <ac:spMk id="15" creationId="{0FF93D28-7E13-2FBC-5B8B-8EB71BC4578C}"/>
          </ac:spMkLst>
        </pc:spChg>
        <pc:grpChg chg="del mod">
          <ac:chgData name="Bantwal Hebbahalasinakate, Mayur Pai" userId="754cdd8c-0ff8-48ba-be35-c2e80932eaf7" providerId="ADAL" clId="{AED51D95-8F3A-4905-949C-6A498A67DCDF}" dt="2023-07-30T09:19:47.157" v="719" actId="478"/>
          <ac:grpSpMkLst>
            <pc:docMk/>
            <pc:sldMk cId="813780733" sldId="275"/>
            <ac:grpSpMk id="11" creationId="{5AC5ACF2-3BE4-4090-6B24-ECD3FFD9826B}"/>
          </ac:grpSpMkLst>
        </pc:grpChg>
        <pc:graphicFrameChg chg="del modGraphic">
          <ac:chgData name="Bantwal Hebbahalasinakate, Mayur Pai" userId="754cdd8c-0ff8-48ba-be35-c2e80932eaf7" providerId="ADAL" clId="{AED51D95-8F3A-4905-949C-6A498A67DCDF}" dt="2023-07-30T09:15:54.318" v="687" actId="478"/>
          <ac:graphicFrameMkLst>
            <pc:docMk/>
            <pc:sldMk cId="813780733" sldId="275"/>
            <ac:graphicFrameMk id="7" creationId="{72F3F8EF-729E-B04A-D5A6-CBDA516D4695}"/>
          </ac:graphicFrameMkLst>
        </pc:graphicFrameChg>
        <pc:picChg chg="add del mod">
          <ac:chgData name="Bantwal Hebbahalasinakate, Mayur Pai" userId="754cdd8c-0ff8-48ba-be35-c2e80932eaf7" providerId="ADAL" clId="{AED51D95-8F3A-4905-949C-6A498A67DCDF}" dt="2023-07-30T09:19:45.844" v="718" actId="478"/>
          <ac:picMkLst>
            <pc:docMk/>
            <pc:sldMk cId="813780733" sldId="275"/>
            <ac:picMk id="8" creationId="{AA7FED17-D2E9-986D-905D-E4AD5BA5D2B5}"/>
          </ac:picMkLst>
        </pc:picChg>
        <pc:picChg chg="add del mod">
          <ac:chgData name="Bantwal Hebbahalasinakate, Mayur Pai" userId="754cdd8c-0ff8-48ba-be35-c2e80932eaf7" providerId="ADAL" clId="{AED51D95-8F3A-4905-949C-6A498A67DCDF}" dt="2023-07-30T09:18:28.039" v="696" actId="27803"/>
          <ac:picMkLst>
            <pc:docMk/>
            <pc:sldMk cId="813780733" sldId="275"/>
            <ac:picMk id="10" creationId="{3C140081-89C6-A57B-B32E-E8FC1133B89E}"/>
          </ac:picMkLst>
        </pc:picChg>
        <pc:picChg chg="add mod">
          <ac:chgData name="Bantwal Hebbahalasinakate, Mayur Pai" userId="754cdd8c-0ff8-48ba-be35-c2e80932eaf7" providerId="ADAL" clId="{AED51D95-8F3A-4905-949C-6A498A67DCDF}" dt="2023-07-30T09:22:38.731" v="739" actId="14100"/>
          <ac:picMkLst>
            <pc:docMk/>
            <pc:sldMk cId="813780733" sldId="275"/>
            <ac:picMk id="1026" creationId="{09B171C4-B4FC-3CFB-6FDA-80649ECD6E87}"/>
          </ac:picMkLst>
        </pc:picChg>
      </pc:sldChg>
      <pc:sldChg chg="addSp delSp modSp add mod modTransition modAnim">
        <pc:chgData name="Bantwal Hebbahalasinakate, Mayur Pai" userId="754cdd8c-0ff8-48ba-be35-c2e80932eaf7" providerId="ADAL" clId="{AED51D95-8F3A-4905-949C-6A498A67DCDF}" dt="2023-07-31T09:52:52.285" v="3575"/>
        <pc:sldMkLst>
          <pc:docMk/>
          <pc:sldMk cId="3691786234" sldId="276"/>
        </pc:sldMkLst>
        <pc:spChg chg="add mod">
          <ac:chgData name="Bantwal Hebbahalasinakate, Mayur Pai" userId="754cdd8c-0ff8-48ba-be35-c2e80932eaf7" providerId="ADAL" clId="{AED51D95-8F3A-4905-949C-6A498A67DCDF}" dt="2023-07-30T09:38:29.620" v="782" actId="164"/>
          <ac:spMkLst>
            <pc:docMk/>
            <pc:sldMk cId="3691786234" sldId="276"/>
            <ac:spMk id="3" creationId="{58A6F66E-C803-D6B7-8B95-48BD1AF7EAF0}"/>
          </ac:spMkLst>
        </pc:spChg>
        <pc:spChg chg="mod">
          <ac:chgData name="Bantwal Hebbahalasinakate, Mayur Pai" userId="754cdd8c-0ff8-48ba-be35-c2e80932eaf7" providerId="ADAL" clId="{AED51D95-8F3A-4905-949C-6A498A67DCDF}" dt="2023-07-30T09:37:42.312" v="775" actId="1076"/>
          <ac:spMkLst>
            <pc:docMk/>
            <pc:sldMk cId="3691786234" sldId="276"/>
            <ac:spMk id="11" creationId="{1C178F6B-6958-723A-8438-C383E4076E8F}"/>
          </ac:spMkLst>
        </pc:spChg>
        <pc:grpChg chg="add mod">
          <ac:chgData name="Bantwal Hebbahalasinakate, Mayur Pai" userId="754cdd8c-0ff8-48ba-be35-c2e80932eaf7" providerId="ADAL" clId="{AED51D95-8F3A-4905-949C-6A498A67DCDF}" dt="2023-07-30T09:38:29.620" v="782" actId="164"/>
          <ac:grpSpMkLst>
            <pc:docMk/>
            <pc:sldMk cId="3691786234" sldId="276"/>
            <ac:grpSpMk id="9" creationId="{C738BACF-3B42-2621-79C8-1A17178DED6F}"/>
          </ac:grpSpMkLst>
        </pc:grpChg>
        <pc:grpChg chg="add mod">
          <ac:chgData name="Bantwal Hebbahalasinakate, Mayur Pai" userId="754cdd8c-0ff8-48ba-be35-c2e80932eaf7" providerId="ADAL" clId="{AED51D95-8F3A-4905-949C-6A498A67DCDF}" dt="2023-07-30T09:38:52.804" v="787" actId="1076"/>
          <ac:grpSpMkLst>
            <pc:docMk/>
            <pc:sldMk cId="3691786234" sldId="276"/>
            <ac:grpSpMk id="12" creationId="{4125CE78-5C7C-AC73-CA77-50B6C5FD43BA}"/>
          </ac:grpSpMkLst>
        </pc:grpChg>
        <pc:graphicFrameChg chg="del">
          <ac:chgData name="Bantwal Hebbahalasinakate, Mayur Pai" userId="754cdd8c-0ff8-48ba-be35-c2e80932eaf7" providerId="ADAL" clId="{AED51D95-8F3A-4905-949C-6A498A67DCDF}" dt="2023-07-30T09:35:32.332" v="744" actId="478"/>
          <ac:graphicFrameMkLst>
            <pc:docMk/>
            <pc:sldMk cId="3691786234" sldId="276"/>
            <ac:graphicFrameMk id="7" creationId="{72F3F8EF-729E-B04A-D5A6-CBDA516D4695}"/>
          </ac:graphicFrameMkLst>
        </pc:graphicFrameChg>
        <pc:picChg chg="add del mod">
          <ac:chgData name="Bantwal Hebbahalasinakate, Mayur Pai" userId="754cdd8c-0ff8-48ba-be35-c2e80932eaf7" providerId="ADAL" clId="{AED51D95-8F3A-4905-949C-6A498A67DCDF}" dt="2023-07-30T09:37:33.646" v="764" actId="478"/>
          <ac:picMkLst>
            <pc:docMk/>
            <pc:sldMk cId="3691786234" sldId="276"/>
            <ac:picMk id="8" creationId="{A17550F5-1589-26BB-EFE6-E4C025087591}"/>
          </ac:picMkLst>
        </pc:picChg>
        <pc:picChg chg="mod">
          <ac:chgData name="Bantwal Hebbahalasinakate, Mayur Pai" userId="754cdd8c-0ff8-48ba-be35-c2e80932eaf7" providerId="ADAL" clId="{AED51D95-8F3A-4905-949C-6A498A67DCDF}" dt="2023-07-30T09:37:30.928" v="762"/>
          <ac:picMkLst>
            <pc:docMk/>
            <pc:sldMk cId="3691786234" sldId="276"/>
            <ac:picMk id="10" creationId="{9D8D6D6B-E41F-6360-0332-A69887B389B3}"/>
          </ac:picMkLst>
        </pc:picChg>
      </pc:sldChg>
      <pc:sldChg chg="modSp add mod ord modTransition">
        <pc:chgData name="Bantwal Hebbahalasinakate, Mayur Pai" userId="754cdd8c-0ff8-48ba-be35-c2e80932eaf7" providerId="ADAL" clId="{AED51D95-8F3A-4905-949C-6A498A67DCDF}" dt="2023-07-31T09:52:52.285" v="3575"/>
        <pc:sldMkLst>
          <pc:docMk/>
          <pc:sldMk cId="1678855763" sldId="277"/>
        </pc:sldMkLst>
        <pc:spChg chg="mod">
          <ac:chgData name="Bantwal Hebbahalasinakate, Mayur Pai" userId="754cdd8c-0ff8-48ba-be35-c2e80932eaf7" providerId="ADAL" clId="{AED51D95-8F3A-4905-949C-6A498A67DCDF}" dt="2023-07-30T13:28:59.272" v="1114" actId="255"/>
          <ac:spMkLst>
            <pc:docMk/>
            <pc:sldMk cId="1678855763" sldId="277"/>
            <ac:spMk id="2" creationId="{652CD06E-EB43-4697-A9C1-290232C3BAD6}"/>
          </ac:spMkLst>
        </pc:spChg>
        <pc:graphicFrameChg chg="mod modGraphic">
          <ac:chgData name="Bantwal Hebbahalasinakate, Mayur Pai" userId="754cdd8c-0ff8-48ba-be35-c2e80932eaf7" providerId="ADAL" clId="{AED51D95-8F3A-4905-949C-6A498A67DCDF}" dt="2023-07-30T13:28:11.439" v="1095" actId="12789"/>
          <ac:graphicFrameMkLst>
            <pc:docMk/>
            <pc:sldMk cId="1678855763" sldId="277"/>
            <ac:graphicFrameMk id="7" creationId="{72F3F8EF-729E-B04A-D5A6-CBDA516D4695}"/>
          </ac:graphicFrameMkLst>
        </pc:graphicFrameChg>
      </pc:sldChg>
      <pc:sldChg chg="addSp delSp modSp add mod modTransition">
        <pc:chgData name="Bantwal Hebbahalasinakate, Mayur Pai" userId="754cdd8c-0ff8-48ba-be35-c2e80932eaf7" providerId="ADAL" clId="{AED51D95-8F3A-4905-949C-6A498A67DCDF}" dt="2023-07-31T09:52:52.285" v="3575"/>
        <pc:sldMkLst>
          <pc:docMk/>
          <pc:sldMk cId="2732172104" sldId="278"/>
        </pc:sldMkLst>
        <pc:spChg chg="mod">
          <ac:chgData name="Bantwal Hebbahalasinakate, Mayur Pai" userId="754cdd8c-0ff8-48ba-be35-c2e80932eaf7" providerId="ADAL" clId="{AED51D95-8F3A-4905-949C-6A498A67DCDF}" dt="2023-07-30T10:14:22.297" v="1047" actId="2711"/>
          <ac:spMkLst>
            <pc:docMk/>
            <pc:sldMk cId="2732172104" sldId="278"/>
            <ac:spMk id="2" creationId="{652CD06E-EB43-4697-A9C1-290232C3BAD6}"/>
          </ac:spMkLst>
        </pc:spChg>
        <pc:spChg chg="add del">
          <ac:chgData name="Bantwal Hebbahalasinakate, Mayur Pai" userId="754cdd8c-0ff8-48ba-be35-c2e80932eaf7" providerId="ADAL" clId="{AED51D95-8F3A-4905-949C-6A498A67DCDF}" dt="2023-07-30T09:50:09.068" v="897"/>
          <ac:spMkLst>
            <pc:docMk/>
            <pc:sldMk cId="2732172104" sldId="278"/>
            <ac:spMk id="3" creationId="{5B5EDFE2-8915-5FF5-B70F-3CA87D25EE2D}"/>
          </ac:spMkLst>
        </pc:spChg>
        <pc:spChg chg="add del mod">
          <ac:chgData name="Bantwal Hebbahalasinakate, Mayur Pai" userId="754cdd8c-0ff8-48ba-be35-c2e80932eaf7" providerId="ADAL" clId="{AED51D95-8F3A-4905-949C-6A498A67DCDF}" dt="2023-07-30T09:50:24.194" v="901" actId="767"/>
          <ac:spMkLst>
            <pc:docMk/>
            <pc:sldMk cId="2732172104" sldId="278"/>
            <ac:spMk id="8" creationId="{BD4DE66C-F1A7-24F0-9C16-271F12800082}"/>
          </ac:spMkLst>
        </pc:spChg>
        <pc:spChg chg="add del">
          <ac:chgData name="Bantwal Hebbahalasinakate, Mayur Pai" userId="754cdd8c-0ff8-48ba-be35-c2e80932eaf7" providerId="ADAL" clId="{AED51D95-8F3A-4905-949C-6A498A67DCDF}" dt="2023-07-30T09:50:23.617" v="900"/>
          <ac:spMkLst>
            <pc:docMk/>
            <pc:sldMk cId="2732172104" sldId="278"/>
            <ac:spMk id="9" creationId="{7DF49E8C-7602-C708-0BD3-B18A095BEE17}"/>
          </ac:spMkLst>
        </pc:spChg>
        <pc:spChg chg="add mod">
          <ac:chgData name="Bantwal Hebbahalasinakate, Mayur Pai" userId="754cdd8c-0ff8-48ba-be35-c2e80932eaf7" providerId="ADAL" clId="{AED51D95-8F3A-4905-949C-6A498A67DCDF}" dt="2023-07-30T15:40:54.156" v="1730" actId="1076"/>
          <ac:spMkLst>
            <pc:docMk/>
            <pc:sldMk cId="2732172104" sldId="278"/>
            <ac:spMk id="12" creationId="{6BE424DE-6664-4FBC-F726-205FAD8701FA}"/>
          </ac:spMkLst>
        </pc:spChg>
        <pc:spChg chg="add mod topLvl">
          <ac:chgData name="Bantwal Hebbahalasinakate, Mayur Pai" userId="754cdd8c-0ff8-48ba-be35-c2e80932eaf7" providerId="ADAL" clId="{AED51D95-8F3A-4905-949C-6A498A67DCDF}" dt="2023-07-30T17:16:45.677" v="2070" actId="1076"/>
          <ac:spMkLst>
            <pc:docMk/>
            <pc:sldMk cId="2732172104" sldId="278"/>
            <ac:spMk id="17" creationId="{FACB0C06-BECB-A291-7F86-703D5FC9425A}"/>
          </ac:spMkLst>
        </pc:spChg>
        <pc:spChg chg="add del mod">
          <ac:chgData name="Bantwal Hebbahalasinakate, Mayur Pai" userId="754cdd8c-0ff8-48ba-be35-c2e80932eaf7" providerId="ADAL" clId="{AED51D95-8F3A-4905-949C-6A498A67DCDF}" dt="2023-07-30T17:10:43.104" v="1982" actId="478"/>
          <ac:spMkLst>
            <pc:docMk/>
            <pc:sldMk cId="2732172104" sldId="278"/>
            <ac:spMk id="18" creationId="{A299002B-40E6-878A-DF79-C5FA13D1FFF9}"/>
          </ac:spMkLst>
        </pc:spChg>
        <pc:spChg chg="add del mod">
          <ac:chgData name="Bantwal Hebbahalasinakate, Mayur Pai" userId="754cdd8c-0ff8-48ba-be35-c2e80932eaf7" providerId="ADAL" clId="{AED51D95-8F3A-4905-949C-6A498A67DCDF}" dt="2023-07-30T17:10:37.535" v="1978" actId="478"/>
          <ac:spMkLst>
            <pc:docMk/>
            <pc:sldMk cId="2732172104" sldId="278"/>
            <ac:spMk id="19" creationId="{72027305-54B5-F337-08E6-743135089ED2}"/>
          </ac:spMkLst>
        </pc:spChg>
        <pc:spChg chg="add del mod">
          <ac:chgData name="Bantwal Hebbahalasinakate, Mayur Pai" userId="754cdd8c-0ff8-48ba-be35-c2e80932eaf7" providerId="ADAL" clId="{AED51D95-8F3A-4905-949C-6A498A67DCDF}" dt="2023-07-30T17:10:41.638" v="1981" actId="478"/>
          <ac:spMkLst>
            <pc:docMk/>
            <pc:sldMk cId="2732172104" sldId="278"/>
            <ac:spMk id="20" creationId="{5021B33B-10F8-1955-48E3-CC848D21A54A}"/>
          </ac:spMkLst>
        </pc:spChg>
        <pc:spChg chg="add del mod ord topLvl">
          <ac:chgData name="Bantwal Hebbahalasinakate, Mayur Pai" userId="754cdd8c-0ff8-48ba-be35-c2e80932eaf7" providerId="ADAL" clId="{AED51D95-8F3A-4905-949C-6A498A67DCDF}" dt="2023-07-30T17:11:55.472" v="1994" actId="478"/>
          <ac:spMkLst>
            <pc:docMk/>
            <pc:sldMk cId="2732172104" sldId="278"/>
            <ac:spMk id="31" creationId="{1B17B61A-B9D7-1D7B-5B21-A0C9B9D3FEA5}"/>
          </ac:spMkLst>
        </pc:spChg>
        <pc:spChg chg="add del mod">
          <ac:chgData name="Bantwal Hebbahalasinakate, Mayur Pai" userId="754cdd8c-0ff8-48ba-be35-c2e80932eaf7" providerId="ADAL" clId="{AED51D95-8F3A-4905-949C-6A498A67DCDF}" dt="2023-07-30T16:49:48.646" v="1877" actId="478"/>
          <ac:spMkLst>
            <pc:docMk/>
            <pc:sldMk cId="2732172104" sldId="278"/>
            <ac:spMk id="34" creationId="{0126AB0E-3EE8-6145-1BB4-E2F46EAD9537}"/>
          </ac:spMkLst>
        </pc:spChg>
        <pc:grpChg chg="add del mod">
          <ac:chgData name="Bantwal Hebbahalasinakate, Mayur Pai" userId="754cdd8c-0ff8-48ba-be35-c2e80932eaf7" providerId="ADAL" clId="{AED51D95-8F3A-4905-949C-6A498A67DCDF}" dt="2023-07-30T17:10:41.638" v="1981" actId="478"/>
          <ac:grpSpMkLst>
            <pc:docMk/>
            <pc:sldMk cId="2732172104" sldId="278"/>
            <ac:grpSpMk id="22" creationId="{56D84FDD-4D8A-E54B-689F-5B9861C3ECA6}"/>
          </ac:grpSpMkLst>
        </pc:grpChg>
        <pc:grpChg chg="add mod">
          <ac:chgData name="Bantwal Hebbahalasinakate, Mayur Pai" userId="754cdd8c-0ff8-48ba-be35-c2e80932eaf7" providerId="ADAL" clId="{AED51D95-8F3A-4905-949C-6A498A67DCDF}" dt="2023-07-30T15:38:46.050" v="1714" actId="164"/>
          <ac:grpSpMkLst>
            <pc:docMk/>
            <pc:sldMk cId="2732172104" sldId="278"/>
            <ac:grpSpMk id="30" creationId="{61501146-228E-3BC4-D06F-81EAA399D3D0}"/>
          </ac:grpSpMkLst>
        </pc:grpChg>
        <pc:grpChg chg="add del mod">
          <ac:chgData name="Bantwal Hebbahalasinakate, Mayur Pai" userId="754cdd8c-0ff8-48ba-be35-c2e80932eaf7" providerId="ADAL" clId="{AED51D95-8F3A-4905-949C-6A498A67DCDF}" dt="2023-07-30T17:11:55.472" v="1994" actId="478"/>
          <ac:grpSpMkLst>
            <pc:docMk/>
            <pc:sldMk cId="2732172104" sldId="278"/>
            <ac:grpSpMk id="32" creationId="{54A2FF9A-4DE3-C877-75AC-A685D16E48AA}"/>
          </ac:grpSpMkLst>
        </pc:grpChg>
        <pc:graphicFrameChg chg="del">
          <ac:chgData name="Bantwal Hebbahalasinakate, Mayur Pai" userId="754cdd8c-0ff8-48ba-be35-c2e80932eaf7" providerId="ADAL" clId="{AED51D95-8F3A-4905-949C-6A498A67DCDF}" dt="2023-07-30T09:50:06.233" v="895" actId="478"/>
          <ac:graphicFrameMkLst>
            <pc:docMk/>
            <pc:sldMk cId="2732172104" sldId="278"/>
            <ac:graphicFrameMk id="7" creationId="{72F3F8EF-729E-B04A-D5A6-CBDA516D4695}"/>
          </ac:graphicFrameMkLst>
        </pc:graphicFrameChg>
        <pc:picChg chg="add del mod">
          <ac:chgData name="Bantwal Hebbahalasinakate, Mayur Pai" userId="754cdd8c-0ff8-48ba-be35-c2e80932eaf7" providerId="ADAL" clId="{AED51D95-8F3A-4905-949C-6A498A67DCDF}" dt="2023-07-30T15:32:41.449" v="1670" actId="478"/>
          <ac:picMkLst>
            <pc:docMk/>
            <pc:sldMk cId="2732172104" sldId="278"/>
            <ac:picMk id="11" creationId="{76C61929-DFB0-BB4B-0B8B-41EF135E8EDC}"/>
          </ac:picMkLst>
        </pc:picChg>
        <pc:picChg chg="add del mod">
          <ac:chgData name="Bantwal Hebbahalasinakate, Mayur Pai" userId="754cdd8c-0ff8-48ba-be35-c2e80932eaf7" providerId="ADAL" clId="{AED51D95-8F3A-4905-949C-6A498A67DCDF}" dt="2023-07-30T15:29:52.081" v="1648" actId="21"/>
          <ac:picMkLst>
            <pc:docMk/>
            <pc:sldMk cId="2732172104" sldId="278"/>
            <ac:picMk id="14" creationId="{494E7540-86A8-0B46-3CC4-D7616A6E8315}"/>
          </ac:picMkLst>
        </pc:picChg>
        <pc:picChg chg="add del mod">
          <ac:chgData name="Bantwal Hebbahalasinakate, Mayur Pai" userId="754cdd8c-0ff8-48ba-be35-c2e80932eaf7" providerId="ADAL" clId="{AED51D95-8F3A-4905-949C-6A498A67DCDF}" dt="2023-07-30T15:40:27.459" v="1725" actId="478"/>
          <ac:picMkLst>
            <pc:docMk/>
            <pc:sldMk cId="2732172104" sldId="278"/>
            <ac:picMk id="16" creationId="{33B2BD28-EB5B-E854-A88E-C423FE55B4AA}"/>
          </ac:picMkLst>
        </pc:picChg>
      </pc:sldChg>
      <pc:sldChg chg="modSp add mod ord modTransition">
        <pc:chgData name="Bantwal Hebbahalasinakate, Mayur Pai" userId="754cdd8c-0ff8-48ba-be35-c2e80932eaf7" providerId="ADAL" clId="{AED51D95-8F3A-4905-949C-6A498A67DCDF}" dt="2023-07-31T09:52:52.285" v="3575"/>
        <pc:sldMkLst>
          <pc:docMk/>
          <pc:sldMk cId="2638589672" sldId="279"/>
        </pc:sldMkLst>
        <pc:spChg chg="mod">
          <ac:chgData name="Bantwal Hebbahalasinakate, Mayur Pai" userId="754cdd8c-0ff8-48ba-be35-c2e80932eaf7" providerId="ADAL" clId="{AED51D95-8F3A-4905-949C-6A498A67DCDF}" dt="2023-07-30T10:03:35.633" v="991" actId="20577"/>
          <ac:spMkLst>
            <pc:docMk/>
            <pc:sldMk cId="2638589672" sldId="279"/>
            <ac:spMk id="2" creationId="{652CD06E-EB43-4697-A9C1-290232C3BAD6}"/>
          </ac:spMkLst>
        </pc:spChg>
        <pc:graphicFrameChg chg="mod modGraphic">
          <ac:chgData name="Bantwal Hebbahalasinakate, Mayur Pai" userId="754cdd8c-0ff8-48ba-be35-c2e80932eaf7" providerId="ADAL" clId="{AED51D95-8F3A-4905-949C-6A498A67DCDF}" dt="2023-07-30T16:40:42.277" v="1777" actId="12788"/>
          <ac:graphicFrameMkLst>
            <pc:docMk/>
            <pc:sldMk cId="2638589672" sldId="279"/>
            <ac:graphicFrameMk id="7" creationId="{72F3F8EF-729E-B04A-D5A6-CBDA516D4695}"/>
          </ac:graphicFrameMkLst>
        </pc:graphicFrameChg>
      </pc:sldChg>
      <pc:sldChg chg="delSp add del setBg delDesignElem">
        <pc:chgData name="Bantwal Hebbahalasinakate, Mayur Pai" userId="754cdd8c-0ff8-48ba-be35-c2e80932eaf7" providerId="ADAL" clId="{AED51D95-8F3A-4905-949C-6A498A67DCDF}" dt="2023-07-30T10:03:24.508" v="982" actId="2696"/>
        <pc:sldMkLst>
          <pc:docMk/>
          <pc:sldMk cId="2818436250" sldId="279"/>
        </pc:sldMkLst>
        <pc:spChg chg="del">
          <ac:chgData name="Bantwal Hebbahalasinakate, Mayur Pai" userId="754cdd8c-0ff8-48ba-be35-c2e80932eaf7" providerId="ADAL" clId="{AED51D95-8F3A-4905-949C-6A498A67DCDF}" dt="2023-07-30T10:03:21.616" v="981"/>
          <ac:spMkLst>
            <pc:docMk/>
            <pc:sldMk cId="2818436250" sldId="279"/>
            <ac:spMk id="21" creationId="{E5A92FE9-DB05-4D0D-AF5A-BE8664B9FFB4}"/>
          </ac:spMkLst>
        </pc:spChg>
        <pc:grpChg chg="del">
          <ac:chgData name="Bantwal Hebbahalasinakate, Mayur Pai" userId="754cdd8c-0ff8-48ba-be35-c2e80932eaf7" providerId="ADAL" clId="{AED51D95-8F3A-4905-949C-6A498A67DCDF}" dt="2023-07-30T10:03:21.616" v="981"/>
          <ac:grpSpMkLst>
            <pc:docMk/>
            <pc:sldMk cId="2818436250" sldId="279"/>
            <ac:grpSpMk id="23" creationId="{53D9B26A-5143-49A7-BA98-D871D5BD719A}"/>
          </ac:grpSpMkLst>
        </pc:grpChg>
      </pc:sldChg>
      <pc:sldChg chg="addSp delSp modSp add del mod ord">
        <pc:chgData name="Bantwal Hebbahalasinakate, Mayur Pai" userId="754cdd8c-0ff8-48ba-be35-c2e80932eaf7" providerId="ADAL" clId="{AED51D95-8F3A-4905-949C-6A498A67DCDF}" dt="2023-07-30T17:16:15.380" v="2069" actId="2696"/>
        <pc:sldMkLst>
          <pc:docMk/>
          <pc:sldMk cId="3905364222" sldId="280"/>
        </pc:sldMkLst>
        <pc:spChg chg="mod">
          <ac:chgData name="Bantwal Hebbahalasinakate, Mayur Pai" userId="754cdd8c-0ff8-48ba-be35-c2e80932eaf7" providerId="ADAL" clId="{AED51D95-8F3A-4905-949C-6A498A67DCDF}" dt="2023-07-30T10:14:44.739" v="1050" actId="255"/>
          <ac:spMkLst>
            <pc:docMk/>
            <pc:sldMk cId="3905364222" sldId="280"/>
            <ac:spMk id="2" creationId="{652CD06E-EB43-4697-A9C1-290232C3BAD6}"/>
          </ac:spMkLst>
        </pc:spChg>
        <pc:spChg chg="mod">
          <ac:chgData name="Bantwal Hebbahalasinakate, Mayur Pai" userId="754cdd8c-0ff8-48ba-be35-c2e80932eaf7" providerId="ADAL" clId="{AED51D95-8F3A-4905-949C-6A498A67DCDF}" dt="2023-07-30T10:14:49.300" v="1055" actId="20577"/>
          <ac:spMkLst>
            <pc:docMk/>
            <pc:sldMk cId="3905364222" sldId="280"/>
            <ac:spMk id="12" creationId="{6BE424DE-6664-4FBC-F726-205FAD8701FA}"/>
          </ac:spMkLst>
        </pc:spChg>
        <pc:spChg chg="del mod topLvl">
          <ac:chgData name="Bantwal Hebbahalasinakate, Mayur Pai" userId="754cdd8c-0ff8-48ba-be35-c2e80932eaf7" providerId="ADAL" clId="{AED51D95-8F3A-4905-949C-6A498A67DCDF}" dt="2023-07-30T17:12:28.573" v="2004" actId="478"/>
          <ac:spMkLst>
            <pc:docMk/>
            <pc:sldMk cId="3905364222" sldId="280"/>
            <ac:spMk id="14" creationId="{99C68FAC-17CF-7824-B3B4-95D4787547F0}"/>
          </ac:spMkLst>
        </pc:spChg>
        <pc:spChg chg="del mod topLvl">
          <ac:chgData name="Bantwal Hebbahalasinakate, Mayur Pai" userId="754cdd8c-0ff8-48ba-be35-c2e80932eaf7" providerId="ADAL" clId="{AED51D95-8F3A-4905-949C-6A498A67DCDF}" dt="2023-07-30T17:16:08.945" v="2067"/>
          <ac:spMkLst>
            <pc:docMk/>
            <pc:sldMk cId="3905364222" sldId="280"/>
            <ac:spMk id="15" creationId="{BAE2C988-329D-083E-2A2A-76A4BDC7EF9C}"/>
          </ac:spMkLst>
        </pc:spChg>
        <pc:spChg chg="del mod">
          <ac:chgData name="Bantwal Hebbahalasinakate, Mayur Pai" userId="754cdd8c-0ff8-48ba-be35-c2e80932eaf7" providerId="ADAL" clId="{AED51D95-8F3A-4905-949C-6A498A67DCDF}" dt="2023-07-30T17:09:03.330" v="1960" actId="478"/>
          <ac:spMkLst>
            <pc:docMk/>
            <pc:sldMk cId="3905364222" sldId="280"/>
            <ac:spMk id="17" creationId="{B8F3982E-8E7D-1B88-278B-F2BEAFB187C9}"/>
          </ac:spMkLst>
        </pc:spChg>
        <pc:spChg chg="del mod">
          <ac:chgData name="Bantwal Hebbahalasinakate, Mayur Pai" userId="754cdd8c-0ff8-48ba-be35-c2e80932eaf7" providerId="ADAL" clId="{AED51D95-8F3A-4905-949C-6A498A67DCDF}" dt="2023-07-30T17:08:53.820" v="1956" actId="478"/>
          <ac:spMkLst>
            <pc:docMk/>
            <pc:sldMk cId="3905364222" sldId="280"/>
            <ac:spMk id="18" creationId="{4C353C69-2D0A-F81D-4DA9-41B21EDE23C2}"/>
          </ac:spMkLst>
        </pc:spChg>
        <pc:spChg chg="del mod">
          <ac:chgData name="Bantwal Hebbahalasinakate, Mayur Pai" userId="754cdd8c-0ff8-48ba-be35-c2e80932eaf7" providerId="ADAL" clId="{AED51D95-8F3A-4905-949C-6A498A67DCDF}" dt="2023-07-30T17:08:55.521" v="1957" actId="478"/>
          <ac:spMkLst>
            <pc:docMk/>
            <pc:sldMk cId="3905364222" sldId="280"/>
            <ac:spMk id="19" creationId="{3A3A9468-C9E0-EAA9-7532-879D3799645B}"/>
          </ac:spMkLst>
        </pc:spChg>
        <pc:spChg chg="add del mod">
          <ac:chgData name="Bantwal Hebbahalasinakate, Mayur Pai" userId="754cdd8c-0ff8-48ba-be35-c2e80932eaf7" providerId="ADAL" clId="{AED51D95-8F3A-4905-949C-6A498A67DCDF}" dt="2023-07-30T16:45:01.585" v="1829" actId="478"/>
          <ac:spMkLst>
            <pc:docMk/>
            <pc:sldMk cId="3905364222" sldId="280"/>
            <ac:spMk id="22" creationId="{102DEBCF-9CCA-350E-CC45-73C339DB2E8B}"/>
          </ac:spMkLst>
        </pc:spChg>
        <pc:grpChg chg="add del mod">
          <ac:chgData name="Bantwal Hebbahalasinakate, Mayur Pai" userId="754cdd8c-0ff8-48ba-be35-c2e80932eaf7" providerId="ADAL" clId="{AED51D95-8F3A-4905-949C-6A498A67DCDF}" dt="2023-07-30T17:12:22.115" v="2001" actId="165"/>
          <ac:grpSpMkLst>
            <pc:docMk/>
            <pc:sldMk cId="3905364222" sldId="280"/>
            <ac:grpSpMk id="13" creationId="{05680D02-2B1E-3E43-535F-C25453BE7BD3}"/>
          </ac:grpSpMkLst>
        </pc:grpChg>
        <pc:grpChg chg="del mod">
          <ac:chgData name="Bantwal Hebbahalasinakate, Mayur Pai" userId="754cdd8c-0ff8-48ba-be35-c2e80932eaf7" providerId="ADAL" clId="{AED51D95-8F3A-4905-949C-6A498A67DCDF}" dt="2023-07-30T17:08:55.521" v="1957" actId="478"/>
          <ac:grpSpMkLst>
            <pc:docMk/>
            <pc:sldMk cId="3905364222" sldId="280"/>
            <ac:grpSpMk id="16" creationId="{77F3008F-12F3-E1F9-D1D4-5EA75D17E7C2}"/>
          </ac:grpSpMkLst>
        </pc:grpChg>
        <pc:picChg chg="add del mod">
          <ac:chgData name="Bantwal Hebbahalasinakate, Mayur Pai" userId="754cdd8c-0ff8-48ba-be35-c2e80932eaf7" providerId="ADAL" clId="{AED51D95-8F3A-4905-949C-6A498A67DCDF}" dt="2023-07-30T10:21:42.971" v="1081" actId="478"/>
          <ac:picMkLst>
            <pc:docMk/>
            <pc:sldMk cId="3905364222" sldId="280"/>
            <ac:picMk id="7" creationId="{E80DC858-30E5-1506-9FC8-E4E6DD3D7C98}"/>
          </ac:picMkLst>
        </pc:picChg>
        <pc:picChg chg="add del mod">
          <ac:chgData name="Bantwal Hebbahalasinakate, Mayur Pai" userId="754cdd8c-0ff8-48ba-be35-c2e80932eaf7" providerId="ADAL" clId="{AED51D95-8F3A-4905-949C-6A498A67DCDF}" dt="2023-07-30T15:42:37.611" v="1737" actId="478"/>
          <ac:picMkLst>
            <pc:docMk/>
            <pc:sldMk cId="3905364222" sldId="280"/>
            <ac:picMk id="9" creationId="{61CEE67A-5060-E95C-AE9C-06220CEC5B4B}"/>
          </ac:picMkLst>
        </pc:picChg>
        <pc:picChg chg="add del mod">
          <ac:chgData name="Bantwal Hebbahalasinakate, Mayur Pai" userId="754cdd8c-0ff8-48ba-be35-c2e80932eaf7" providerId="ADAL" clId="{AED51D95-8F3A-4905-949C-6A498A67DCDF}" dt="2023-07-30T15:45:21.957" v="1759" actId="478"/>
          <ac:picMkLst>
            <pc:docMk/>
            <pc:sldMk cId="3905364222" sldId="280"/>
            <ac:picMk id="10" creationId="{21C38A7E-2626-D313-EA4F-DB0860B6180E}"/>
          </ac:picMkLst>
        </pc:picChg>
        <pc:picChg chg="add del">
          <ac:chgData name="Bantwal Hebbahalasinakate, Mayur Pai" userId="754cdd8c-0ff8-48ba-be35-c2e80932eaf7" providerId="ADAL" clId="{AED51D95-8F3A-4905-949C-6A498A67DCDF}" dt="2023-07-30T10:16:13.252" v="1059" actId="478"/>
          <ac:picMkLst>
            <pc:docMk/>
            <pc:sldMk cId="3905364222" sldId="280"/>
            <ac:picMk id="11" creationId="{76C61929-DFB0-BB4B-0B8B-41EF135E8EDC}"/>
          </ac:picMkLst>
        </pc:picChg>
      </pc:sldChg>
      <pc:sldChg chg="modSp add mod ord modTransition">
        <pc:chgData name="Bantwal Hebbahalasinakate, Mayur Pai" userId="754cdd8c-0ff8-48ba-be35-c2e80932eaf7" providerId="ADAL" clId="{AED51D95-8F3A-4905-949C-6A498A67DCDF}" dt="2023-07-31T09:52:52.285" v="3575"/>
        <pc:sldMkLst>
          <pc:docMk/>
          <pc:sldMk cId="2630727361" sldId="281"/>
        </pc:sldMkLst>
        <pc:spChg chg="mod">
          <ac:chgData name="Bantwal Hebbahalasinakate, Mayur Pai" userId="754cdd8c-0ff8-48ba-be35-c2e80932eaf7" providerId="ADAL" clId="{AED51D95-8F3A-4905-949C-6A498A67DCDF}" dt="2023-07-30T13:29:39.048" v="1116" actId="20577"/>
          <ac:spMkLst>
            <pc:docMk/>
            <pc:sldMk cId="2630727361" sldId="281"/>
            <ac:spMk id="2" creationId="{652CD06E-EB43-4697-A9C1-290232C3BAD6}"/>
          </ac:spMkLst>
        </pc:spChg>
        <pc:graphicFrameChg chg="mod modGraphic">
          <ac:chgData name="Bantwal Hebbahalasinakate, Mayur Pai" userId="754cdd8c-0ff8-48ba-be35-c2e80932eaf7" providerId="ADAL" clId="{AED51D95-8F3A-4905-949C-6A498A67DCDF}" dt="2023-07-30T13:24:51.095" v="1091" actId="12789"/>
          <ac:graphicFrameMkLst>
            <pc:docMk/>
            <pc:sldMk cId="2630727361" sldId="281"/>
            <ac:graphicFrameMk id="7" creationId="{72F3F8EF-729E-B04A-D5A6-CBDA516D4695}"/>
          </ac:graphicFrameMkLst>
        </pc:graphicFrameChg>
      </pc:sldChg>
      <pc:sldChg chg="addSp delSp modSp add mod modTransition">
        <pc:chgData name="Bantwal Hebbahalasinakate, Mayur Pai" userId="754cdd8c-0ff8-48ba-be35-c2e80932eaf7" providerId="ADAL" clId="{AED51D95-8F3A-4905-949C-6A498A67DCDF}" dt="2023-07-31T09:52:52.285" v="3575"/>
        <pc:sldMkLst>
          <pc:docMk/>
          <pc:sldMk cId="4021515972" sldId="282"/>
        </pc:sldMkLst>
        <pc:spChg chg="mod">
          <ac:chgData name="Bantwal Hebbahalasinakate, Mayur Pai" userId="754cdd8c-0ff8-48ba-be35-c2e80932eaf7" providerId="ADAL" clId="{AED51D95-8F3A-4905-949C-6A498A67DCDF}" dt="2023-07-30T15:15:07.720" v="1151"/>
          <ac:spMkLst>
            <pc:docMk/>
            <pc:sldMk cId="4021515972" sldId="282"/>
            <ac:spMk id="2" creationId="{652CD06E-EB43-4697-A9C1-290232C3BAD6}"/>
          </ac:spMkLst>
        </pc:spChg>
        <pc:spChg chg="del">
          <ac:chgData name="Bantwal Hebbahalasinakate, Mayur Pai" userId="754cdd8c-0ff8-48ba-be35-c2e80932eaf7" providerId="ADAL" clId="{AED51D95-8F3A-4905-949C-6A498A67DCDF}" dt="2023-07-30T15:15:12.140" v="1152" actId="478"/>
          <ac:spMkLst>
            <pc:docMk/>
            <pc:sldMk cId="4021515972" sldId="282"/>
            <ac:spMk id="12" creationId="{6BE424DE-6664-4FBC-F726-205FAD8701FA}"/>
          </ac:spMkLst>
        </pc:spChg>
        <pc:graphicFrameChg chg="add mod modGraphic">
          <ac:chgData name="Bantwal Hebbahalasinakate, Mayur Pai" userId="754cdd8c-0ff8-48ba-be35-c2e80932eaf7" providerId="ADAL" clId="{AED51D95-8F3A-4905-949C-6A498A67DCDF}" dt="2023-07-30T15:23:39.584" v="1632" actId="20577"/>
          <ac:graphicFrameMkLst>
            <pc:docMk/>
            <pc:sldMk cId="4021515972" sldId="282"/>
            <ac:graphicFrameMk id="3" creationId="{56071E65-A6B0-0969-A504-C57A24852B16}"/>
          </ac:graphicFrameMkLst>
        </pc:graphicFrameChg>
        <pc:picChg chg="add del mod">
          <ac:chgData name="Bantwal Hebbahalasinakate, Mayur Pai" userId="754cdd8c-0ff8-48ba-be35-c2e80932eaf7" providerId="ADAL" clId="{AED51D95-8F3A-4905-949C-6A498A67DCDF}" dt="2023-07-30T15:16:39.459" v="1159" actId="478"/>
          <ac:picMkLst>
            <pc:docMk/>
            <pc:sldMk cId="4021515972" sldId="282"/>
            <ac:picMk id="9" creationId="{61CEE67A-5060-E95C-AE9C-06220CEC5B4B}"/>
          </ac:picMkLst>
        </pc:picChg>
        <pc:picChg chg="add del mod">
          <ac:chgData name="Bantwal Hebbahalasinakate, Mayur Pai" userId="754cdd8c-0ff8-48ba-be35-c2e80932eaf7" providerId="ADAL" clId="{AED51D95-8F3A-4905-949C-6A498A67DCDF}" dt="2023-07-30T15:16:38.507" v="1158"/>
          <ac:picMkLst>
            <pc:docMk/>
            <pc:sldMk cId="4021515972" sldId="282"/>
            <ac:picMk id="3074" creationId="{53343323-5623-8501-6DBC-B56F463A5484}"/>
          </ac:picMkLst>
        </pc:picChg>
        <pc:picChg chg="add del mod">
          <ac:chgData name="Bantwal Hebbahalasinakate, Mayur Pai" userId="754cdd8c-0ff8-48ba-be35-c2e80932eaf7" providerId="ADAL" clId="{AED51D95-8F3A-4905-949C-6A498A67DCDF}" dt="2023-07-30T15:21:57.685" v="1606" actId="478"/>
          <ac:picMkLst>
            <pc:docMk/>
            <pc:sldMk cId="4021515972" sldId="282"/>
            <ac:picMk id="3076" creationId="{2940634C-6326-C692-09BF-123C66662615}"/>
          </ac:picMkLst>
        </pc:picChg>
      </pc:sldChg>
      <pc:sldChg chg="addSp delSp modSp add mod modTransition">
        <pc:chgData name="Bantwal Hebbahalasinakate, Mayur Pai" userId="754cdd8c-0ff8-48ba-be35-c2e80932eaf7" providerId="ADAL" clId="{AED51D95-8F3A-4905-949C-6A498A67DCDF}" dt="2023-07-31T09:52:52.285" v="3575"/>
        <pc:sldMkLst>
          <pc:docMk/>
          <pc:sldMk cId="1141551741" sldId="283"/>
        </pc:sldMkLst>
        <pc:spChg chg="add del mod">
          <ac:chgData name="Bantwal Hebbahalasinakate, Mayur Pai" userId="754cdd8c-0ff8-48ba-be35-c2e80932eaf7" providerId="ADAL" clId="{AED51D95-8F3A-4905-949C-6A498A67DCDF}" dt="2023-07-30T17:12:58.051" v="2014" actId="478"/>
          <ac:spMkLst>
            <pc:docMk/>
            <pc:sldMk cId="1141551741" sldId="283"/>
            <ac:spMk id="7" creationId="{95089B37-9405-AFF6-AD88-83F42BB52723}"/>
          </ac:spMkLst>
        </pc:spChg>
        <pc:spChg chg="del mod topLvl">
          <ac:chgData name="Bantwal Hebbahalasinakate, Mayur Pai" userId="754cdd8c-0ff8-48ba-be35-c2e80932eaf7" providerId="ADAL" clId="{AED51D95-8F3A-4905-949C-6A498A67DCDF}" dt="2023-07-30T17:12:42.978" v="2007" actId="478"/>
          <ac:spMkLst>
            <pc:docMk/>
            <pc:sldMk cId="1141551741" sldId="283"/>
            <ac:spMk id="14" creationId="{99C68FAC-17CF-7824-B3B4-95D4787547F0}"/>
          </ac:spMkLst>
        </pc:spChg>
        <pc:spChg chg="mod topLvl">
          <ac:chgData name="Bantwal Hebbahalasinakate, Mayur Pai" userId="754cdd8c-0ff8-48ba-be35-c2e80932eaf7" providerId="ADAL" clId="{AED51D95-8F3A-4905-949C-6A498A67DCDF}" dt="2023-07-30T17:18:00.078" v="2081" actId="255"/>
          <ac:spMkLst>
            <pc:docMk/>
            <pc:sldMk cId="1141551741" sldId="283"/>
            <ac:spMk id="15" creationId="{BAE2C988-329D-083E-2A2A-76A4BDC7EF9C}"/>
          </ac:spMkLst>
        </pc:spChg>
        <pc:spChg chg="mod">
          <ac:chgData name="Bantwal Hebbahalasinakate, Mayur Pai" userId="754cdd8c-0ff8-48ba-be35-c2e80932eaf7" providerId="ADAL" clId="{AED51D95-8F3A-4905-949C-6A498A67DCDF}" dt="2023-07-30T17:12:37.535" v="2005" actId="165"/>
          <ac:spMkLst>
            <pc:docMk/>
            <pc:sldMk cId="1141551741" sldId="283"/>
            <ac:spMk id="17" creationId="{B8F3982E-8E7D-1B88-278B-F2BEAFB187C9}"/>
          </ac:spMkLst>
        </pc:spChg>
        <pc:spChg chg="mod">
          <ac:chgData name="Bantwal Hebbahalasinakate, Mayur Pai" userId="754cdd8c-0ff8-48ba-be35-c2e80932eaf7" providerId="ADAL" clId="{AED51D95-8F3A-4905-949C-6A498A67DCDF}" dt="2023-07-30T17:12:37.535" v="2005" actId="165"/>
          <ac:spMkLst>
            <pc:docMk/>
            <pc:sldMk cId="1141551741" sldId="283"/>
            <ac:spMk id="18" creationId="{4C353C69-2D0A-F81D-4DA9-41B21EDE23C2}"/>
          </ac:spMkLst>
        </pc:spChg>
        <pc:spChg chg="mod">
          <ac:chgData name="Bantwal Hebbahalasinakate, Mayur Pai" userId="754cdd8c-0ff8-48ba-be35-c2e80932eaf7" providerId="ADAL" clId="{AED51D95-8F3A-4905-949C-6A498A67DCDF}" dt="2023-07-30T17:12:37.535" v="2005" actId="165"/>
          <ac:spMkLst>
            <pc:docMk/>
            <pc:sldMk cId="1141551741" sldId="283"/>
            <ac:spMk id="19" creationId="{3A3A9468-C9E0-EAA9-7532-879D3799645B}"/>
          </ac:spMkLst>
        </pc:spChg>
        <pc:spChg chg="add del mod">
          <ac:chgData name="Bantwal Hebbahalasinakate, Mayur Pai" userId="754cdd8c-0ff8-48ba-be35-c2e80932eaf7" providerId="ADAL" clId="{AED51D95-8F3A-4905-949C-6A498A67DCDF}" dt="2023-07-30T16:46:11.398" v="1840"/>
          <ac:spMkLst>
            <pc:docMk/>
            <pc:sldMk cId="1141551741" sldId="283"/>
            <ac:spMk id="22" creationId="{102DEBCF-9CCA-350E-CC45-73C339DB2E8B}"/>
          </ac:spMkLst>
        </pc:spChg>
        <pc:grpChg chg="del mod">
          <ac:chgData name="Bantwal Hebbahalasinakate, Mayur Pai" userId="754cdd8c-0ff8-48ba-be35-c2e80932eaf7" providerId="ADAL" clId="{AED51D95-8F3A-4905-949C-6A498A67DCDF}" dt="2023-07-30T17:12:37.535" v="2005" actId="165"/>
          <ac:grpSpMkLst>
            <pc:docMk/>
            <pc:sldMk cId="1141551741" sldId="283"/>
            <ac:grpSpMk id="13" creationId="{05680D02-2B1E-3E43-535F-C25453BE7BD3}"/>
          </ac:grpSpMkLst>
        </pc:grpChg>
        <pc:grpChg chg="del mod topLvl">
          <ac:chgData name="Bantwal Hebbahalasinakate, Mayur Pai" userId="754cdd8c-0ff8-48ba-be35-c2e80932eaf7" providerId="ADAL" clId="{AED51D95-8F3A-4905-949C-6A498A67DCDF}" dt="2023-07-30T17:12:40.860" v="2006" actId="478"/>
          <ac:grpSpMkLst>
            <pc:docMk/>
            <pc:sldMk cId="1141551741" sldId="283"/>
            <ac:grpSpMk id="16" creationId="{77F3008F-12F3-E1F9-D1D4-5EA75D17E7C2}"/>
          </ac:grpSpMkLst>
        </pc:grpChg>
      </pc:sldChg>
      <pc:sldChg chg="addSp delSp modSp add mod modTransition">
        <pc:chgData name="Bantwal Hebbahalasinakate, Mayur Pai" userId="754cdd8c-0ff8-48ba-be35-c2e80932eaf7" providerId="ADAL" clId="{AED51D95-8F3A-4905-949C-6A498A67DCDF}" dt="2023-07-31T10:52:34.345" v="3879" actId="20577"/>
        <pc:sldMkLst>
          <pc:docMk/>
          <pc:sldMk cId="644165493" sldId="284"/>
        </pc:sldMkLst>
        <pc:spChg chg="mod topLvl">
          <ac:chgData name="Bantwal Hebbahalasinakate, Mayur Pai" userId="754cdd8c-0ff8-48ba-be35-c2e80932eaf7" providerId="ADAL" clId="{AED51D95-8F3A-4905-949C-6A498A67DCDF}" dt="2023-07-31T10:52:34.345" v="3879" actId="20577"/>
          <ac:spMkLst>
            <pc:docMk/>
            <pc:sldMk cId="644165493" sldId="284"/>
            <ac:spMk id="17" creationId="{FACB0C06-BECB-A291-7F86-703D5FC9425A}"/>
          </ac:spMkLst>
        </pc:spChg>
        <pc:spChg chg="mod">
          <ac:chgData name="Bantwal Hebbahalasinakate, Mayur Pai" userId="754cdd8c-0ff8-48ba-be35-c2e80932eaf7" providerId="ADAL" clId="{AED51D95-8F3A-4905-949C-6A498A67DCDF}" dt="2023-07-30T17:12:05.960" v="1996" actId="165"/>
          <ac:spMkLst>
            <pc:docMk/>
            <pc:sldMk cId="644165493" sldId="284"/>
            <ac:spMk id="18" creationId="{A299002B-40E6-878A-DF79-C5FA13D1FFF9}"/>
          </ac:spMkLst>
        </pc:spChg>
        <pc:spChg chg="mod">
          <ac:chgData name="Bantwal Hebbahalasinakate, Mayur Pai" userId="754cdd8c-0ff8-48ba-be35-c2e80932eaf7" providerId="ADAL" clId="{AED51D95-8F3A-4905-949C-6A498A67DCDF}" dt="2023-07-30T17:12:05.960" v="1996" actId="165"/>
          <ac:spMkLst>
            <pc:docMk/>
            <pc:sldMk cId="644165493" sldId="284"/>
            <ac:spMk id="19" creationId="{72027305-54B5-F337-08E6-743135089ED2}"/>
          </ac:spMkLst>
        </pc:spChg>
        <pc:spChg chg="mod">
          <ac:chgData name="Bantwal Hebbahalasinakate, Mayur Pai" userId="754cdd8c-0ff8-48ba-be35-c2e80932eaf7" providerId="ADAL" clId="{AED51D95-8F3A-4905-949C-6A498A67DCDF}" dt="2023-07-30T17:12:05.960" v="1996" actId="165"/>
          <ac:spMkLst>
            <pc:docMk/>
            <pc:sldMk cId="644165493" sldId="284"/>
            <ac:spMk id="20" creationId="{5021B33B-10F8-1955-48E3-CC848D21A54A}"/>
          </ac:spMkLst>
        </pc:spChg>
        <pc:spChg chg="del mod topLvl">
          <ac:chgData name="Bantwal Hebbahalasinakate, Mayur Pai" userId="754cdd8c-0ff8-48ba-be35-c2e80932eaf7" providerId="ADAL" clId="{AED51D95-8F3A-4905-949C-6A498A67DCDF}" dt="2023-07-30T17:12:11.690" v="1999" actId="478"/>
          <ac:spMkLst>
            <pc:docMk/>
            <pc:sldMk cId="644165493" sldId="284"/>
            <ac:spMk id="31" creationId="{1B17B61A-B9D7-1D7B-5B21-A0C9B9D3FEA5}"/>
          </ac:spMkLst>
        </pc:spChg>
        <pc:spChg chg="add del mod">
          <ac:chgData name="Bantwal Hebbahalasinakate, Mayur Pai" userId="754cdd8c-0ff8-48ba-be35-c2e80932eaf7" providerId="ADAL" clId="{AED51D95-8F3A-4905-949C-6A498A67DCDF}" dt="2023-07-30T16:49:41.848" v="1875"/>
          <ac:spMkLst>
            <pc:docMk/>
            <pc:sldMk cId="644165493" sldId="284"/>
            <ac:spMk id="34" creationId="{0126AB0E-3EE8-6145-1BB4-E2F46EAD9537}"/>
          </ac:spMkLst>
        </pc:spChg>
        <pc:grpChg chg="del mod topLvl">
          <ac:chgData name="Bantwal Hebbahalasinakate, Mayur Pai" userId="754cdd8c-0ff8-48ba-be35-c2e80932eaf7" providerId="ADAL" clId="{AED51D95-8F3A-4905-949C-6A498A67DCDF}" dt="2023-07-30T17:12:13.789" v="2000" actId="478"/>
          <ac:grpSpMkLst>
            <pc:docMk/>
            <pc:sldMk cId="644165493" sldId="284"/>
            <ac:grpSpMk id="22" creationId="{56D84FDD-4D8A-E54B-689F-5B9861C3ECA6}"/>
          </ac:grpSpMkLst>
        </pc:grpChg>
        <pc:grpChg chg="del mod">
          <ac:chgData name="Bantwal Hebbahalasinakate, Mayur Pai" userId="754cdd8c-0ff8-48ba-be35-c2e80932eaf7" providerId="ADAL" clId="{AED51D95-8F3A-4905-949C-6A498A67DCDF}" dt="2023-07-30T17:12:05.960" v="1996" actId="165"/>
          <ac:grpSpMkLst>
            <pc:docMk/>
            <pc:sldMk cId="644165493" sldId="284"/>
            <ac:grpSpMk id="32" creationId="{54A2FF9A-4DE3-C877-75AC-A685D16E48AA}"/>
          </ac:grpSpMkLst>
        </pc:grpChg>
      </pc:sldChg>
      <pc:sldChg chg="addSp delSp modSp add mod ord modTransition">
        <pc:chgData name="Bantwal Hebbahalasinakate, Mayur Pai" userId="754cdd8c-0ff8-48ba-be35-c2e80932eaf7" providerId="ADAL" clId="{AED51D95-8F3A-4905-949C-6A498A67DCDF}" dt="2023-07-31T10:57:19.999" v="3893" actId="20577"/>
        <pc:sldMkLst>
          <pc:docMk/>
          <pc:sldMk cId="384890604" sldId="285"/>
        </pc:sldMkLst>
        <pc:spChg chg="mod">
          <ac:chgData name="Bantwal Hebbahalasinakate, Mayur Pai" userId="754cdd8c-0ff8-48ba-be35-c2e80932eaf7" providerId="ADAL" clId="{AED51D95-8F3A-4905-949C-6A498A67DCDF}" dt="2023-07-30T16:58:38.121" v="1915"/>
          <ac:spMkLst>
            <pc:docMk/>
            <pc:sldMk cId="384890604" sldId="285"/>
            <ac:spMk id="2" creationId="{652CD06E-EB43-4697-A9C1-290232C3BAD6}"/>
          </ac:spMkLst>
        </pc:spChg>
        <pc:spChg chg="add del">
          <ac:chgData name="Bantwal Hebbahalasinakate, Mayur Pai" userId="754cdd8c-0ff8-48ba-be35-c2e80932eaf7" providerId="ADAL" clId="{AED51D95-8F3A-4905-949C-6A498A67DCDF}" dt="2023-07-30T16:59:06.600" v="1921"/>
          <ac:spMkLst>
            <pc:docMk/>
            <pc:sldMk cId="384890604" sldId="285"/>
            <ac:spMk id="3" creationId="{D99115EB-C426-9767-2E8C-362A52E565A8}"/>
          </ac:spMkLst>
        </pc:spChg>
        <pc:spChg chg="add mod">
          <ac:chgData name="Bantwal Hebbahalasinakate, Mayur Pai" userId="754cdd8c-0ff8-48ba-be35-c2e80932eaf7" providerId="ADAL" clId="{AED51D95-8F3A-4905-949C-6A498A67DCDF}" dt="2023-07-30T17:19:52.906" v="2107" actId="2711"/>
          <ac:spMkLst>
            <pc:docMk/>
            <pc:sldMk cId="384890604" sldId="285"/>
            <ac:spMk id="7" creationId="{2423FF9D-73C4-44E4-0D7E-C85EF3B4784D}"/>
          </ac:spMkLst>
        </pc:spChg>
        <pc:spChg chg="add mod">
          <ac:chgData name="Bantwal Hebbahalasinakate, Mayur Pai" userId="754cdd8c-0ff8-48ba-be35-c2e80932eaf7" providerId="ADAL" clId="{AED51D95-8F3A-4905-949C-6A498A67DCDF}" dt="2023-07-31T10:57:19.999" v="3893" actId="20577"/>
          <ac:spMkLst>
            <pc:docMk/>
            <pc:sldMk cId="384890604" sldId="285"/>
            <ac:spMk id="8" creationId="{0C385C35-C975-52B4-FE98-4B318591390F}"/>
          </ac:spMkLst>
        </pc:spChg>
        <pc:spChg chg="mod">
          <ac:chgData name="Bantwal Hebbahalasinakate, Mayur Pai" userId="754cdd8c-0ff8-48ba-be35-c2e80932eaf7" providerId="ADAL" clId="{AED51D95-8F3A-4905-949C-6A498A67DCDF}" dt="2023-07-30T16:58:50.771" v="1919" actId="113"/>
          <ac:spMkLst>
            <pc:docMk/>
            <pc:sldMk cId="384890604" sldId="285"/>
            <ac:spMk id="12" creationId="{6BE424DE-6664-4FBC-F726-205FAD8701FA}"/>
          </ac:spMkLst>
        </pc:spChg>
        <pc:spChg chg="mod topLvl">
          <ac:chgData name="Bantwal Hebbahalasinakate, Mayur Pai" userId="754cdd8c-0ff8-48ba-be35-c2e80932eaf7" providerId="ADAL" clId="{AED51D95-8F3A-4905-949C-6A498A67DCDF}" dt="2023-07-30T17:19:52.906" v="2107" actId="2711"/>
          <ac:spMkLst>
            <pc:docMk/>
            <pc:sldMk cId="384890604" sldId="285"/>
            <ac:spMk id="17" creationId="{FACB0C06-BECB-A291-7F86-703D5FC9425A}"/>
          </ac:spMkLst>
        </pc:spChg>
        <pc:spChg chg="mod">
          <ac:chgData name="Bantwal Hebbahalasinakate, Mayur Pai" userId="754cdd8c-0ff8-48ba-be35-c2e80932eaf7" providerId="ADAL" clId="{AED51D95-8F3A-4905-949C-6A498A67DCDF}" dt="2023-07-30T17:17:13.116" v="2072" actId="165"/>
          <ac:spMkLst>
            <pc:docMk/>
            <pc:sldMk cId="384890604" sldId="285"/>
            <ac:spMk id="18" creationId="{A299002B-40E6-878A-DF79-C5FA13D1FFF9}"/>
          </ac:spMkLst>
        </pc:spChg>
        <pc:spChg chg="mod">
          <ac:chgData name="Bantwal Hebbahalasinakate, Mayur Pai" userId="754cdd8c-0ff8-48ba-be35-c2e80932eaf7" providerId="ADAL" clId="{AED51D95-8F3A-4905-949C-6A498A67DCDF}" dt="2023-07-30T17:17:13.116" v="2072" actId="165"/>
          <ac:spMkLst>
            <pc:docMk/>
            <pc:sldMk cId="384890604" sldId="285"/>
            <ac:spMk id="19" creationId="{72027305-54B5-F337-08E6-743135089ED2}"/>
          </ac:spMkLst>
        </pc:spChg>
        <pc:spChg chg="mod">
          <ac:chgData name="Bantwal Hebbahalasinakate, Mayur Pai" userId="754cdd8c-0ff8-48ba-be35-c2e80932eaf7" providerId="ADAL" clId="{AED51D95-8F3A-4905-949C-6A498A67DCDF}" dt="2023-07-30T17:17:13.116" v="2072" actId="165"/>
          <ac:spMkLst>
            <pc:docMk/>
            <pc:sldMk cId="384890604" sldId="285"/>
            <ac:spMk id="20" creationId="{5021B33B-10F8-1955-48E3-CC848D21A54A}"/>
          </ac:spMkLst>
        </pc:spChg>
        <pc:spChg chg="del mod topLvl">
          <ac:chgData name="Bantwal Hebbahalasinakate, Mayur Pai" userId="754cdd8c-0ff8-48ba-be35-c2e80932eaf7" providerId="ADAL" clId="{AED51D95-8F3A-4905-949C-6A498A67DCDF}" dt="2023-07-30T17:17:17.750" v="2074" actId="478"/>
          <ac:spMkLst>
            <pc:docMk/>
            <pc:sldMk cId="384890604" sldId="285"/>
            <ac:spMk id="31" creationId="{1B17B61A-B9D7-1D7B-5B21-A0C9B9D3FEA5}"/>
          </ac:spMkLst>
        </pc:spChg>
        <pc:grpChg chg="del mod topLvl">
          <ac:chgData name="Bantwal Hebbahalasinakate, Mayur Pai" userId="754cdd8c-0ff8-48ba-be35-c2e80932eaf7" providerId="ADAL" clId="{AED51D95-8F3A-4905-949C-6A498A67DCDF}" dt="2023-07-30T17:17:16.723" v="2073" actId="478"/>
          <ac:grpSpMkLst>
            <pc:docMk/>
            <pc:sldMk cId="384890604" sldId="285"/>
            <ac:grpSpMk id="22" creationId="{56D84FDD-4D8A-E54B-689F-5B9861C3ECA6}"/>
          </ac:grpSpMkLst>
        </pc:grpChg>
        <pc:grpChg chg="del mod">
          <ac:chgData name="Bantwal Hebbahalasinakate, Mayur Pai" userId="754cdd8c-0ff8-48ba-be35-c2e80932eaf7" providerId="ADAL" clId="{AED51D95-8F3A-4905-949C-6A498A67DCDF}" dt="2023-07-30T17:17:13.116" v="2072" actId="165"/>
          <ac:grpSpMkLst>
            <pc:docMk/>
            <pc:sldMk cId="384890604" sldId="285"/>
            <ac:grpSpMk id="32" creationId="{54A2FF9A-4DE3-C877-75AC-A685D16E48AA}"/>
          </ac:grpSpMkLst>
        </pc:grpChg>
      </pc:sldChg>
      <pc:sldChg chg="delSp modSp add del mod">
        <pc:chgData name="Bantwal Hebbahalasinakate, Mayur Pai" userId="754cdd8c-0ff8-48ba-be35-c2e80932eaf7" providerId="ADAL" clId="{AED51D95-8F3A-4905-949C-6A498A67DCDF}" dt="2023-07-30T17:20:24.070" v="2110" actId="47"/>
        <pc:sldMkLst>
          <pc:docMk/>
          <pc:sldMk cId="1302556706" sldId="286"/>
        </pc:sldMkLst>
        <pc:spChg chg="mod">
          <ac:chgData name="Bantwal Hebbahalasinakate, Mayur Pai" userId="754cdd8c-0ff8-48ba-be35-c2e80932eaf7" providerId="ADAL" clId="{AED51D95-8F3A-4905-949C-6A498A67DCDF}" dt="2023-07-30T17:00:39.132" v="1948" actId="255"/>
          <ac:spMkLst>
            <pc:docMk/>
            <pc:sldMk cId="1302556706" sldId="286"/>
            <ac:spMk id="12" creationId="{6BE424DE-6664-4FBC-F726-205FAD8701FA}"/>
          </ac:spMkLst>
        </pc:spChg>
        <pc:spChg chg="mod topLvl">
          <ac:chgData name="Bantwal Hebbahalasinakate, Mayur Pai" userId="754cdd8c-0ff8-48ba-be35-c2e80932eaf7" providerId="ADAL" clId="{AED51D95-8F3A-4905-949C-6A498A67DCDF}" dt="2023-07-30T17:17:23.351" v="2075" actId="165"/>
          <ac:spMkLst>
            <pc:docMk/>
            <pc:sldMk cId="1302556706" sldId="286"/>
            <ac:spMk id="17" creationId="{FACB0C06-BECB-A291-7F86-703D5FC9425A}"/>
          </ac:spMkLst>
        </pc:spChg>
        <pc:spChg chg="mod">
          <ac:chgData name="Bantwal Hebbahalasinakate, Mayur Pai" userId="754cdd8c-0ff8-48ba-be35-c2e80932eaf7" providerId="ADAL" clId="{AED51D95-8F3A-4905-949C-6A498A67DCDF}" dt="2023-07-30T17:17:23.351" v="2075" actId="165"/>
          <ac:spMkLst>
            <pc:docMk/>
            <pc:sldMk cId="1302556706" sldId="286"/>
            <ac:spMk id="18" creationId="{A299002B-40E6-878A-DF79-C5FA13D1FFF9}"/>
          </ac:spMkLst>
        </pc:spChg>
        <pc:spChg chg="mod">
          <ac:chgData name="Bantwal Hebbahalasinakate, Mayur Pai" userId="754cdd8c-0ff8-48ba-be35-c2e80932eaf7" providerId="ADAL" clId="{AED51D95-8F3A-4905-949C-6A498A67DCDF}" dt="2023-07-30T17:17:23.351" v="2075" actId="165"/>
          <ac:spMkLst>
            <pc:docMk/>
            <pc:sldMk cId="1302556706" sldId="286"/>
            <ac:spMk id="19" creationId="{72027305-54B5-F337-08E6-743135089ED2}"/>
          </ac:spMkLst>
        </pc:spChg>
        <pc:spChg chg="mod">
          <ac:chgData name="Bantwal Hebbahalasinakate, Mayur Pai" userId="754cdd8c-0ff8-48ba-be35-c2e80932eaf7" providerId="ADAL" clId="{AED51D95-8F3A-4905-949C-6A498A67DCDF}" dt="2023-07-30T17:17:23.351" v="2075" actId="165"/>
          <ac:spMkLst>
            <pc:docMk/>
            <pc:sldMk cId="1302556706" sldId="286"/>
            <ac:spMk id="20" creationId="{5021B33B-10F8-1955-48E3-CC848D21A54A}"/>
          </ac:spMkLst>
        </pc:spChg>
        <pc:spChg chg="del mod topLvl">
          <ac:chgData name="Bantwal Hebbahalasinakate, Mayur Pai" userId="754cdd8c-0ff8-48ba-be35-c2e80932eaf7" providerId="ADAL" clId="{AED51D95-8F3A-4905-949C-6A498A67DCDF}" dt="2023-07-30T17:17:27.989" v="2077" actId="478"/>
          <ac:spMkLst>
            <pc:docMk/>
            <pc:sldMk cId="1302556706" sldId="286"/>
            <ac:spMk id="31" creationId="{1B17B61A-B9D7-1D7B-5B21-A0C9B9D3FEA5}"/>
          </ac:spMkLst>
        </pc:spChg>
        <pc:grpChg chg="del mod topLvl">
          <ac:chgData name="Bantwal Hebbahalasinakate, Mayur Pai" userId="754cdd8c-0ff8-48ba-be35-c2e80932eaf7" providerId="ADAL" clId="{AED51D95-8F3A-4905-949C-6A498A67DCDF}" dt="2023-07-30T17:17:29.541" v="2078" actId="478"/>
          <ac:grpSpMkLst>
            <pc:docMk/>
            <pc:sldMk cId="1302556706" sldId="286"/>
            <ac:grpSpMk id="22" creationId="{56D84FDD-4D8A-E54B-689F-5B9861C3ECA6}"/>
          </ac:grpSpMkLst>
        </pc:grpChg>
        <pc:grpChg chg="del mod">
          <ac:chgData name="Bantwal Hebbahalasinakate, Mayur Pai" userId="754cdd8c-0ff8-48ba-be35-c2e80932eaf7" providerId="ADAL" clId="{AED51D95-8F3A-4905-949C-6A498A67DCDF}" dt="2023-07-30T17:17:23.351" v="2075" actId="165"/>
          <ac:grpSpMkLst>
            <pc:docMk/>
            <pc:sldMk cId="1302556706" sldId="286"/>
            <ac:grpSpMk id="32" creationId="{54A2FF9A-4DE3-C877-75AC-A685D16E48AA}"/>
          </ac:grpSpMkLst>
        </pc:grpChg>
      </pc:sldChg>
      <pc:sldChg chg="modSp add mod modTransition">
        <pc:chgData name="Bantwal Hebbahalasinakate, Mayur Pai" userId="754cdd8c-0ff8-48ba-be35-c2e80932eaf7" providerId="ADAL" clId="{AED51D95-8F3A-4905-949C-6A498A67DCDF}" dt="2023-07-31T10:52:39.719" v="3886" actId="20577"/>
        <pc:sldMkLst>
          <pc:docMk/>
          <pc:sldMk cId="1079853100" sldId="287"/>
        </pc:sldMkLst>
        <pc:spChg chg="mod">
          <ac:chgData name="Bantwal Hebbahalasinakate, Mayur Pai" userId="754cdd8c-0ff8-48ba-be35-c2e80932eaf7" providerId="ADAL" clId="{AED51D95-8F3A-4905-949C-6A498A67DCDF}" dt="2023-07-31T10:52:39.719" v="3886" actId="20577"/>
          <ac:spMkLst>
            <pc:docMk/>
            <pc:sldMk cId="1079853100" sldId="287"/>
            <ac:spMk id="15" creationId="{BAE2C988-329D-083E-2A2A-76A4BDC7EF9C}"/>
          </ac:spMkLst>
        </pc:spChg>
      </pc:sldChg>
      <pc:sldChg chg="add del">
        <pc:chgData name="Bantwal Hebbahalasinakate, Mayur Pai" userId="754cdd8c-0ff8-48ba-be35-c2e80932eaf7" providerId="ADAL" clId="{AED51D95-8F3A-4905-949C-6A498A67DCDF}" dt="2023-07-30T17:20:22.561" v="2109" actId="47"/>
        <pc:sldMkLst>
          <pc:docMk/>
          <pc:sldMk cId="614259687" sldId="288"/>
        </pc:sldMkLst>
      </pc:sldChg>
      <pc:sldChg chg="modSp add mod ord modTransition">
        <pc:chgData name="Bantwal Hebbahalasinakate, Mayur Pai" userId="754cdd8c-0ff8-48ba-be35-c2e80932eaf7" providerId="ADAL" clId="{AED51D95-8F3A-4905-949C-6A498A67DCDF}" dt="2023-07-31T09:52:52.285" v="3575"/>
        <pc:sldMkLst>
          <pc:docMk/>
          <pc:sldMk cId="1498244885" sldId="288"/>
        </pc:sldMkLst>
        <pc:spChg chg="mod">
          <ac:chgData name="Bantwal Hebbahalasinakate, Mayur Pai" userId="754cdd8c-0ff8-48ba-be35-c2e80932eaf7" providerId="ADAL" clId="{AED51D95-8F3A-4905-949C-6A498A67DCDF}" dt="2023-07-30T17:27:11.660" v="2142"/>
          <ac:spMkLst>
            <pc:docMk/>
            <pc:sldMk cId="1498244885" sldId="288"/>
            <ac:spMk id="2" creationId="{652CD06E-EB43-4697-A9C1-290232C3BAD6}"/>
          </ac:spMkLst>
        </pc:spChg>
        <pc:spChg chg="mod">
          <ac:chgData name="Bantwal Hebbahalasinakate, Mayur Pai" userId="754cdd8c-0ff8-48ba-be35-c2e80932eaf7" providerId="ADAL" clId="{AED51D95-8F3A-4905-949C-6A498A67DCDF}" dt="2023-07-30T17:22:04.831" v="2132" actId="20577"/>
          <ac:spMkLst>
            <pc:docMk/>
            <pc:sldMk cId="1498244885" sldId="288"/>
            <ac:spMk id="7" creationId="{A6747723-BAE5-C999-4896-8F92A872C1D9}"/>
          </ac:spMkLst>
        </pc:spChg>
        <pc:graphicFrameChg chg="mod modGraphic">
          <ac:chgData name="Bantwal Hebbahalasinakate, Mayur Pai" userId="754cdd8c-0ff8-48ba-be35-c2e80932eaf7" providerId="ADAL" clId="{AED51D95-8F3A-4905-949C-6A498A67DCDF}" dt="2023-07-30T17:23:15.750" v="2141" actId="207"/>
          <ac:graphicFrameMkLst>
            <pc:docMk/>
            <pc:sldMk cId="1498244885" sldId="288"/>
            <ac:graphicFrameMk id="8" creationId="{8B4D1E73-1821-51B0-7AA4-01D12E02C442}"/>
          </ac:graphicFrameMkLst>
        </pc:graphicFrameChg>
      </pc:sldChg>
      <pc:sldChg chg="addSp delSp modSp add mod modTransition">
        <pc:chgData name="Bantwal Hebbahalasinakate, Mayur Pai" userId="754cdd8c-0ff8-48ba-be35-c2e80932eaf7" providerId="ADAL" clId="{AED51D95-8F3A-4905-949C-6A498A67DCDF}" dt="2023-07-31T09:52:52.285" v="3575"/>
        <pc:sldMkLst>
          <pc:docMk/>
          <pc:sldMk cId="42181426" sldId="289"/>
        </pc:sldMkLst>
        <pc:spChg chg="mod">
          <ac:chgData name="Bantwal Hebbahalasinakate, Mayur Pai" userId="754cdd8c-0ff8-48ba-be35-c2e80932eaf7" providerId="ADAL" clId="{AED51D95-8F3A-4905-949C-6A498A67DCDF}" dt="2023-07-30T17:33:55.977" v="2229" actId="1076"/>
          <ac:spMkLst>
            <pc:docMk/>
            <pc:sldMk cId="42181426" sldId="289"/>
            <ac:spMk id="7" creationId="{A6747723-BAE5-C999-4896-8F92A872C1D9}"/>
          </ac:spMkLst>
        </pc:spChg>
        <pc:spChg chg="add del">
          <ac:chgData name="Bantwal Hebbahalasinakate, Mayur Pai" userId="754cdd8c-0ff8-48ba-be35-c2e80932eaf7" providerId="ADAL" clId="{AED51D95-8F3A-4905-949C-6A498A67DCDF}" dt="2023-07-30T17:28:24.210" v="2153"/>
          <ac:spMkLst>
            <pc:docMk/>
            <pc:sldMk cId="42181426" sldId="289"/>
            <ac:spMk id="9" creationId="{5D788A50-DC86-7BE0-1C53-A204B24A8674}"/>
          </ac:spMkLst>
        </pc:spChg>
        <pc:spChg chg="add mod">
          <ac:chgData name="Bantwal Hebbahalasinakate, Mayur Pai" userId="754cdd8c-0ff8-48ba-be35-c2e80932eaf7" providerId="ADAL" clId="{AED51D95-8F3A-4905-949C-6A498A67DCDF}" dt="2023-07-30T17:33:08.819" v="2222" actId="1076"/>
          <ac:spMkLst>
            <pc:docMk/>
            <pc:sldMk cId="42181426" sldId="289"/>
            <ac:spMk id="11" creationId="{EE9782A5-1465-38F7-C145-662AC5B677F6}"/>
          </ac:spMkLst>
        </pc:spChg>
        <pc:spChg chg="add del mod">
          <ac:chgData name="Bantwal Hebbahalasinakate, Mayur Pai" userId="754cdd8c-0ff8-48ba-be35-c2e80932eaf7" providerId="ADAL" clId="{AED51D95-8F3A-4905-949C-6A498A67DCDF}" dt="2023-07-30T17:33:32.167" v="2225"/>
          <ac:spMkLst>
            <pc:docMk/>
            <pc:sldMk cId="42181426" sldId="289"/>
            <ac:spMk id="13" creationId="{4CAEA1A9-55D7-4F8E-61F4-08A5EF126DCF}"/>
          </ac:spMkLst>
        </pc:spChg>
        <pc:spChg chg="add mod">
          <ac:chgData name="Bantwal Hebbahalasinakate, Mayur Pai" userId="754cdd8c-0ff8-48ba-be35-c2e80932eaf7" providerId="ADAL" clId="{AED51D95-8F3A-4905-949C-6A498A67DCDF}" dt="2023-07-30T17:34:10.756" v="2237" actId="20577"/>
          <ac:spMkLst>
            <pc:docMk/>
            <pc:sldMk cId="42181426" sldId="289"/>
            <ac:spMk id="15" creationId="{E4A5A0F0-968F-7C81-4B80-F5DCFC416FF5}"/>
          </ac:spMkLst>
        </pc:spChg>
        <pc:graphicFrameChg chg="del">
          <ac:chgData name="Bantwal Hebbahalasinakate, Mayur Pai" userId="754cdd8c-0ff8-48ba-be35-c2e80932eaf7" providerId="ADAL" clId="{AED51D95-8F3A-4905-949C-6A498A67DCDF}" dt="2023-07-30T17:28:21.259" v="2151" actId="478"/>
          <ac:graphicFrameMkLst>
            <pc:docMk/>
            <pc:sldMk cId="42181426" sldId="289"/>
            <ac:graphicFrameMk id="8" creationId="{8B4D1E73-1821-51B0-7AA4-01D12E02C442}"/>
          </ac:graphicFrameMkLst>
        </pc:graphicFrameChg>
        <pc:picChg chg="del">
          <ac:chgData name="Bantwal Hebbahalasinakate, Mayur Pai" userId="754cdd8c-0ff8-48ba-be35-c2e80932eaf7" providerId="ADAL" clId="{AED51D95-8F3A-4905-949C-6A498A67DCDF}" dt="2023-07-30T17:27:37.037" v="2145" actId="478"/>
          <ac:picMkLst>
            <pc:docMk/>
            <pc:sldMk cId="42181426" sldId="289"/>
            <ac:picMk id="3" creationId="{1EEFA630-2D25-D222-F4B5-F13D5DB1CFD6}"/>
          </ac:picMkLst>
        </pc:picChg>
        <pc:picChg chg="add del mod">
          <ac:chgData name="Bantwal Hebbahalasinakate, Mayur Pai" userId="754cdd8c-0ff8-48ba-be35-c2e80932eaf7" providerId="ADAL" clId="{AED51D95-8F3A-4905-949C-6A498A67DCDF}" dt="2023-07-30T17:33:32.167" v="2225"/>
          <ac:picMkLst>
            <pc:docMk/>
            <pc:sldMk cId="42181426" sldId="289"/>
            <ac:picMk id="12" creationId="{38F82A3A-9731-708C-23AE-88634DE0018D}"/>
          </ac:picMkLst>
        </pc:picChg>
        <pc:picChg chg="add mod">
          <ac:chgData name="Bantwal Hebbahalasinakate, Mayur Pai" userId="754cdd8c-0ff8-48ba-be35-c2e80932eaf7" providerId="ADAL" clId="{AED51D95-8F3A-4905-949C-6A498A67DCDF}" dt="2023-07-30T17:33:34.059" v="2226"/>
          <ac:picMkLst>
            <pc:docMk/>
            <pc:sldMk cId="42181426" sldId="289"/>
            <ac:picMk id="14" creationId="{3BCE63B3-D40B-1502-6FFD-0D8FCB8CAC21}"/>
          </ac:picMkLst>
        </pc:picChg>
      </pc:sldChg>
      <pc:sldChg chg="addSp delSp modSp add mod modTransition">
        <pc:chgData name="Bantwal Hebbahalasinakate, Mayur Pai" userId="754cdd8c-0ff8-48ba-be35-c2e80932eaf7" providerId="ADAL" clId="{AED51D95-8F3A-4905-949C-6A498A67DCDF}" dt="2023-07-31T09:52:52.285" v="3575"/>
        <pc:sldMkLst>
          <pc:docMk/>
          <pc:sldMk cId="946741077" sldId="290"/>
        </pc:sldMkLst>
        <pc:spChg chg="add del">
          <ac:chgData name="Bantwal Hebbahalasinakate, Mayur Pai" userId="754cdd8c-0ff8-48ba-be35-c2e80932eaf7" providerId="ADAL" clId="{AED51D95-8F3A-4905-949C-6A498A67DCDF}" dt="2023-07-30T17:30:40.729" v="2179"/>
          <ac:spMkLst>
            <pc:docMk/>
            <pc:sldMk cId="946741077" sldId="290"/>
            <ac:spMk id="3" creationId="{6680C0F1-58C8-9914-6BCC-707482BBB7B8}"/>
          </ac:spMkLst>
        </pc:spChg>
        <pc:spChg chg="mod">
          <ac:chgData name="Bantwal Hebbahalasinakate, Mayur Pai" userId="754cdd8c-0ff8-48ba-be35-c2e80932eaf7" providerId="ADAL" clId="{AED51D95-8F3A-4905-949C-6A498A67DCDF}" dt="2023-07-30T17:34:51.024" v="2243" actId="33524"/>
          <ac:spMkLst>
            <pc:docMk/>
            <pc:sldMk cId="946741077" sldId="290"/>
            <ac:spMk id="7" creationId="{A6747723-BAE5-C999-4896-8F92A872C1D9}"/>
          </ac:spMkLst>
        </pc:spChg>
        <pc:spChg chg="add del mod">
          <ac:chgData name="Bantwal Hebbahalasinakate, Mayur Pai" userId="754cdd8c-0ff8-48ba-be35-c2e80932eaf7" providerId="ADAL" clId="{AED51D95-8F3A-4905-949C-6A498A67DCDF}" dt="2023-07-30T17:32:32.289" v="2221" actId="14100"/>
          <ac:spMkLst>
            <pc:docMk/>
            <pc:sldMk cId="946741077" sldId="290"/>
            <ac:spMk id="11" creationId="{EE9782A5-1465-38F7-C145-662AC5B677F6}"/>
          </ac:spMkLst>
        </pc:spChg>
      </pc:sldChg>
      <pc:sldChg chg="addSp delSp modSp add mod ord modTransition">
        <pc:chgData name="Bantwal Hebbahalasinakate, Mayur Pai" userId="754cdd8c-0ff8-48ba-be35-c2e80932eaf7" providerId="ADAL" clId="{AED51D95-8F3A-4905-949C-6A498A67DCDF}" dt="2023-07-31T09:52:52.285" v="3575"/>
        <pc:sldMkLst>
          <pc:docMk/>
          <pc:sldMk cId="1756440057" sldId="291"/>
        </pc:sldMkLst>
        <pc:spChg chg="add del">
          <ac:chgData name="Bantwal Hebbahalasinakate, Mayur Pai" userId="754cdd8c-0ff8-48ba-be35-c2e80932eaf7" providerId="ADAL" clId="{AED51D95-8F3A-4905-949C-6A498A67DCDF}" dt="2023-07-30T17:35:43.090" v="2257"/>
          <ac:spMkLst>
            <pc:docMk/>
            <pc:sldMk cId="1756440057" sldId="291"/>
            <ac:spMk id="3" creationId="{12CF8D27-077C-FC34-1E71-0ECF30CA4418}"/>
          </ac:spMkLst>
        </pc:spChg>
        <pc:spChg chg="mod">
          <ac:chgData name="Bantwal Hebbahalasinakate, Mayur Pai" userId="754cdd8c-0ff8-48ba-be35-c2e80932eaf7" providerId="ADAL" clId="{AED51D95-8F3A-4905-949C-6A498A67DCDF}" dt="2023-07-30T17:36:11.005" v="2262" actId="113"/>
          <ac:spMkLst>
            <pc:docMk/>
            <pc:sldMk cId="1756440057" sldId="291"/>
            <ac:spMk id="7" creationId="{A6747723-BAE5-C999-4896-8F92A872C1D9}"/>
          </ac:spMkLst>
        </pc:spChg>
        <pc:spChg chg="del mod">
          <ac:chgData name="Bantwal Hebbahalasinakate, Mayur Pai" userId="754cdd8c-0ff8-48ba-be35-c2e80932eaf7" providerId="ADAL" clId="{AED51D95-8F3A-4905-949C-6A498A67DCDF}" dt="2023-07-30T17:40:21.552" v="2287" actId="478"/>
          <ac:spMkLst>
            <pc:docMk/>
            <pc:sldMk cId="1756440057" sldId="291"/>
            <ac:spMk id="11" creationId="{EE9782A5-1465-38F7-C145-662AC5B677F6}"/>
          </ac:spMkLst>
        </pc:spChg>
        <pc:spChg chg="mod">
          <ac:chgData name="Bantwal Hebbahalasinakate, Mayur Pai" userId="754cdd8c-0ff8-48ba-be35-c2e80932eaf7" providerId="ADAL" clId="{AED51D95-8F3A-4905-949C-6A498A67DCDF}" dt="2023-07-30T17:35:11.321" v="2250" actId="20577"/>
          <ac:spMkLst>
            <pc:docMk/>
            <pc:sldMk cId="1756440057" sldId="291"/>
            <ac:spMk id="15" creationId="{E4A5A0F0-968F-7C81-4B80-F5DCFC416FF5}"/>
          </ac:spMkLst>
        </pc:spChg>
      </pc:sldChg>
      <pc:sldChg chg="delSp modSp add mod modTransition">
        <pc:chgData name="Bantwal Hebbahalasinakate, Mayur Pai" userId="754cdd8c-0ff8-48ba-be35-c2e80932eaf7" providerId="ADAL" clId="{AED51D95-8F3A-4905-949C-6A498A67DCDF}" dt="2023-07-31T09:52:52.285" v="3575"/>
        <pc:sldMkLst>
          <pc:docMk/>
          <pc:sldMk cId="910173664" sldId="292"/>
        </pc:sldMkLst>
        <pc:spChg chg="del">
          <ac:chgData name="Bantwal Hebbahalasinakate, Mayur Pai" userId="754cdd8c-0ff8-48ba-be35-c2e80932eaf7" providerId="ADAL" clId="{AED51D95-8F3A-4905-949C-6A498A67DCDF}" dt="2023-07-30T17:39:30.134" v="2277" actId="478"/>
          <ac:spMkLst>
            <pc:docMk/>
            <pc:sldMk cId="910173664" sldId="292"/>
            <ac:spMk id="7" creationId="{A6747723-BAE5-C999-4896-8F92A872C1D9}"/>
          </ac:spMkLst>
        </pc:spChg>
        <pc:spChg chg="mod">
          <ac:chgData name="Bantwal Hebbahalasinakate, Mayur Pai" userId="754cdd8c-0ff8-48ba-be35-c2e80932eaf7" providerId="ADAL" clId="{AED51D95-8F3A-4905-949C-6A498A67DCDF}" dt="2023-07-30T17:40:36.905" v="2288" actId="9"/>
          <ac:spMkLst>
            <pc:docMk/>
            <pc:sldMk cId="910173664" sldId="292"/>
            <ac:spMk id="11" creationId="{EE9782A5-1465-38F7-C145-662AC5B677F6}"/>
          </ac:spMkLst>
        </pc:spChg>
        <pc:spChg chg="del">
          <ac:chgData name="Bantwal Hebbahalasinakate, Mayur Pai" userId="754cdd8c-0ff8-48ba-be35-c2e80932eaf7" providerId="ADAL" clId="{AED51D95-8F3A-4905-949C-6A498A67DCDF}" dt="2023-07-30T17:39:28.668" v="2276" actId="478"/>
          <ac:spMkLst>
            <pc:docMk/>
            <pc:sldMk cId="910173664" sldId="292"/>
            <ac:spMk id="15" creationId="{E4A5A0F0-968F-7C81-4B80-F5DCFC416FF5}"/>
          </ac:spMkLst>
        </pc:spChg>
        <pc:picChg chg="del">
          <ac:chgData name="Bantwal Hebbahalasinakate, Mayur Pai" userId="754cdd8c-0ff8-48ba-be35-c2e80932eaf7" providerId="ADAL" clId="{AED51D95-8F3A-4905-949C-6A498A67DCDF}" dt="2023-07-30T17:39:28.668" v="2276" actId="478"/>
          <ac:picMkLst>
            <pc:docMk/>
            <pc:sldMk cId="910173664" sldId="292"/>
            <ac:picMk id="14" creationId="{3BCE63B3-D40B-1502-6FFD-0D8FCB8CAC21}"/>
          </ac:picMkLst>
        </pc:picChg>
      </pc:sldChg>
      <pc:sldChg chg="add del">
        <pc:chgData name="Bantwal Hebbahalasinakate, Mayur Pai" userId="754cdd8c-0ff8-48ba-be35-c2e80932eaf7" providerId="ADAL" clId="{AED51D95-8F3A-4905-949C-6A498A67DCDF}" dt="2023-07-30T17:41:16.290" v="2290" actId="47"/>
        <pc:sldMkLst>
          <pc:docMk/>
          <pc:sldMk cId="2155445832" sldId="293"/>
        </pc:sldMkLst>
      </pc:sldChg>
      <pc:sldChg chg="addSp delSp modSp add mod ord modTransition">
        <pc:chgData name="Bantwal Hebbahalasinakate, Mayur Pai" userId="754cdd8c-0ff8-48ba-be35-c2e80932eaf7" providerId="ADAL" clId="{AED51D95-8F3A-4905-949C-6A498A67DCDF}" dt="2023-07-31T09:52:52.285" v="3575"/>
        <pc:sldMkLst>
          <pc:docMk/>
          <pc:sldMk cId="2284323290" sldId="293"/>
        </pc:sldMkLst>
        <pc:spChg chg="add del">
          <ac:chgData name="Bantwal Hebbahalasinakate, Mayur Pai" userId="754cdd8c-0ff8-48ba-be35-c2e80932eaf7" providerId="ADAL" clId="{AED51D95-8F3A-4905-949C-6A498A67DCDF}" dt="2023-07-30T17:41:44.100" v="2301"/>
          <ac:spMkLst>
            <pc:docMk/>
            <pc:sldMk cId="2284323290" sldId="293"/>
            <ac:spMk id="3" creationId="{AAE21B96-05C4-1610-D228-6C9016FA0DEC}"/>
          </ac:spMkLst>
        </pc:spChg>
        <pc:spChg chg="mod">
          <ac:chgData name="Bantwal Hebbahalasinakate, Mayur Pai" userId="754cdd8c-0ff8-48ba-be35-c2e80932eaf7" providerId="ADAL" clId="{AED51D95-8F3A-4905-949C-6A498A67DCDF}" dt="2023-07-30T17:41:33.399" v="2299" actId="113"/>
          <ac:spMkLst>
            <pc:docMk/>
            <pc:sldMk cId="2284323290" sldId="293"/>
            <ac:spMk id="7" creationId="{A6747723-BAE5-C999-4896-8F92A872C1D9}"/>
          </ac:spMkLst>
        </pc:spChg>
        <pc:spChg chg="mod">
          <ac:chgData name="Bantwal Hebbahalasinakate, Mayur Pai" userId="754cdd8c-0ff8-48ba-be35-c2e80932eaf7" providerId="ADAL" clId="{AED51D95-8F3A-4905-949C-6A498A67DCDF}" dt="2023-07-30T17:41:58.148" v="2303" actId="113"/>
          <ac:spMkLst>
            <pc:docMk/>
            <pc:sldMk cId="2284323290" sldId="293"/>
            <ac:spMk id="11" creationId="{EE9782A5-1465-38F7-C145-662AC5B677F6}"/>
          </ac:spMkLst>
        </pc:spChg>
      </pc:sldChg>
      <pc:sldChg chg="addSp modSp add mod ord modTransition">
        <pc:chgData name="Bantwal Hebbahalasinakate, Mayur Pai" userId="754cdd8c-0ff8-48ba-be35-c2e80932eaf7" providerId="ADAL" clId="{AED51D95-8F3A-4905-949C-6A498A67DCDF}" dt="2023-07-31T09:52:52.285" v="3575"/>
        <pc:sldMkLst>
          <pc:docMk/>
          <pc:sldMk cId="3001727739" sldId="294"/>
        </pc:sldMkLst>
        <pc:spChg chg="mod">
          <ac:chgData name="Bantwal Hebbahalasinakate, Mayur Pai" userId="754cdd8c-0ff8-48ba-be35-c2e80932eaf7" providerId="ADAL" clId="{AED51D95-8F3A-4905-949C-6A498A67DCDF}" dt="2023-07-30T17:43:45.522" v="2325" actId="255"/>
          <ac:spMkLst>
            <pc:docMk/>
            <pc:sldMk cId="3001727739" sldId="294"/>
            <ac:spMk id="7" creationId="{A6747723-BAE5-C999-4896-8F92A872C1D9}"/>
          </ac:spMkLst>
        </pc:spChg>
        <pc:spChg chg="add mod">
          <ac:chgData name="Bantwal Hebbahalasinakate, Mayur Pai" userId="754cdd8c-0ff8-48ba-be35-c2e80932eaf7" providerId="ADAL" clId="{AED51D95-8F3A-4905-949C-6A498A67DCDF}" dt="2023-07-30T17:44:15.334" v="2332" actId="1076"/>
          <ac:spMkLst>
            <pc:docMk/>
            <pc:sldMk cId="3001727739" sldId="294"/>
            <ac:spMk id="8" creationId="{7EF1A497-3842-FBAA-9924-495511B1754D}"/>
          </ac:spMkLst>
        </pc:spChg>
        <pc:spChg chg="add mod">
          <ac:chgData name="Bantwal Hebbahalasinakate, Mayur Pai" userId="754cdd8c-0ff8-48ba-be35-c2e80932eaf7" providerId="ADAL" clId="{AED51D95-8F3A-4905-949C-6A498A67DCDF}" dt="2023-07-30T17:44:53.870" v="2339" actId="1076"/>
          <ac:spMkLst>
            <pc:docMk/>
            <pc:sldMk cId="3001727739" sldId="294"/>
            <ac:spMk id="10" creationId="{647EAB4A-7999-BDDF-8B5D-E27BA8CC02DC}"/>
          </ac:spMkLst>
        </pc:spChg>
        <pc:spChg chg="mod">
          <ac:chgData name="Bantwal Hebbahalasinakate, Mayur Pai" userId="754cdd8c-0ff8-48ba-be35-c2e80932eaf7" providerId="ADAL" clId="{AED51D95-8F3A-4905-949C-6A498A67DCDF}" dt="2023-07-30T17:43:06.220" v="2316" actId="20577"/>
          <ac:spMkLst>
            <pc:docMk/>
            <pc:sldMk cId="3001727739" sldId="294"/>
            <ac:spMk id="15" creationId="{E4A5A0F0-968F-7C81-4B80-F5DCFC416FF5}"/>
          </ac:spMkLst>
        </pc:spChg>
      </pc:sldChg>
      <pc:sldChg chg="addSp delSp modSp add mod ord modTransition">
        <pc:chgData name="Bantwal Hebbahalasinakate, Mayur Pai" userId="754cdd8c-0ff8-48ba-be35-c2e80932eaf7" providerId="ADAL" clId="{AED51D95-8F3A-4905-949C-6A498A67DCDF}" dt="2023-07-31T09:52:52.285" v="3575"/>
        <pc:sldMkLst>
          <pc:docMk/>
          <pc:sldMk cId="2517337445" sldId="295"/>
        </pc:sldMkLst>
        <pc:spChg chg="add del">
          <ac:chgData name="Bantwal Hebbahalasinakate, Mayur Pai" userId="754cdd8c-0ff8-48ba-be35-c2e80932eaf7" providerId="ADAL" clId="{AED51D95-8F3A-4905-949C-6A498A67DCDF}" dt="2023-07-30T17:45:18.050" v="2344"/>
          <ac:spMkLst>
            <pc:docMk/>
            <pc:sldMk cId="2517337445" sldId="295"/>
            <ac:spMk id="3" creationId="{6FB81ED0-3273-7787-84C4-88A5ED8A00C2}"/>
          </ac:spMkLst>
        </pc:spChg>
        <pc:spChg chg="mod">
          <ac:chgData name="Bantwal Hebbahalasinakate, Mayur Pai" userId="754cdd8c-0ff8-48ba-be35-c2e80932eaf7" providerId="ADAL" clId="{AED51D95-8F3A-4905-949C-6A498A67DCDF}" dt="2023-07-30T17:47:14.871" v="2359" actId="14100"/>
          <ac:spMkLst>
            <pc:docMk/>
            <pc:sldMk cId="2517337445" sldId="295"/>
            <ac:spMk id="11" creationId="{EE9782A5-1465-38F7-C145-662AC5B677F6}"/>
          </ac:spMkLst>
        </pc:spChg>
      </pc:sldChg>
      <pc:sldChg chg="addSp delSp modSp add mod ord modTransition">
        <pc:chgData name="Bantwal Hebbahalasinakate, Mayur Pai" userId="754cdd8c-0ff8-48ba-be35-c2e80932eaf7" providerId="ADAL" clId="{AED51D95-8F3A-4905-949C-6A498A67DCDF}" dt="2023-07-31T09:52:52.285" v="3575"/>
        <pc:sldMkLst>
          <pc:docMk/>
          <pc:sldMk cId="1289317786" sldId="296"/>
        </pc:sldMkLst>
        <pc:spChg chg="mod">
          <ac:chgData name="Bantwal Hebbahalasinakate, Mayur Pai" userId="754cdd8c-0ff8-48ba-be35-c2e80932eaf7" providerId="ADAL" clId="{AED51D95-8F3A-4905-949C-6A498A67DCDF}" dt="2023-07-30T18:00:32.289" v="2555" actId="20577"/>
          <ac:spMkLst>
            <pc:docMk/>
            <pc:sldMk cId="1289317786" sldId="296"/>
            <ac:spMk id="2" creationId="{652CD06E-EB43-4697-A9C1-290232C3BAD6}"/>
          </ac:spMkLst>
        </pc:spChg>
        <pc:spChg chg="mod">
          <ac:chgData name="Bantwal Hebbahalasinakate, Mayur Pai" userId="754cdd8c-0ff8-48ba-be35-c2e80932eaf7" providerId="ADAL" clId="{AED51D95-8F3A-4905-949C-6A498A67DCDF}" dt="2023-07-30T17:49:57.314" v="2374" actId="1076"/>
          <ac:spMkLst>
            <pc:docMk/>
            <pc:sldMk cId="1289317786" sldId="296"/>
            <ac:spMk id="7" creationId="{A6747723-BAE5-C999-4896-8F92A872C1D9}"/>
          </ac:spMkLst>
        </pc:spChg>
        <pc:spChg chg="del mod">
          <ac:chgData name="Bantwal Hebbahalasinakate, Mayur Pai" userId="754cdd8c-0ff8-48ba-be35-c2e80932eaf7" providerId="ADAL" clId="{AED51D95-8F3A-4905-949C-6A498A67DCDF}" dt="2023-07-30T17:52:10.400" v="2391" actId="478"/>
          <ac:spMkLst>
            <pc:docMk/>
            <pc:sldMk cId="1289317786" sldId="296"/>
            <ac:spMk id="8" creationId="{7EF1A497-3842-FBAA-9924-495511B1754D}"/>
          </ac:spMkLst>
        </pc:spChg>
        <pc:spChg chg="add mod">
          <ac:chgData name="Bantwal Hebbahalasinakate, Mayur Pai" userId="754cdd8c-0ff8-48ba-be35-c2e80932eaf7" providerId="ADAL" clId="{AED51D95-8F3A-4905-949C-6A498A67DCDF}" dt="2023-07-30T17:55:17.996" v="2446" actId="113"/>
          <ac:spMkLst>
            <pc:docMk/>
            <pc:sldMk cId="1289317786" sldId="296"/>
            <ac:spMk id="9" creationId="{1BB91893-10C6-7EF6-FC2E-E54CC5360D46}"/>
          </ac:spMkLst>
        </pc:spChg>
        <pc:spChg chg="mod">
          <ac:chgData name="Bantwal Hebbahalasinakate, Mayur Pai" userId="754cdd8c-0ff8-48ba-be35-c2e80932eaf7" providerId="ADAL" clId="{AED51D95-8F3A-4905-949C-6A498A67DCDF}" dt="2023-07-30T17:54:59.149" v="2440" actId="1076"/>
          <ac:spMkLst>
            <pc:docMk/>
            <pc:sldMk cId="1289317786" sldId="296"/>
            <ac:spMk id="10" creationId="{647EAB4A-7999-BDDF-8B5D-E27BA8CC02DC}"/>
          </ac:spMkLst>
        </pc:spChg>
        <pc:spChg chg="add mod">
          <ac:chgData name="Bantwal Hebbahalasinakate, Mayur Pai" userId="754cdd8c-0ff8-48ba-be35-c2e80932eaf7" providerId="ADAL" clId="{AED51D95-8F3A-4905-949C-6A498A67DCDF}" dt="2023-07-30T17:55:26.681" v="2447" actId="1076"/>
          <ac:spMkLst>
            <pc:docMk/>
            <pc:sldMk cId="1289317786" sldId="296"/>
            <ac:spMk id="12" creationId="{1C94346F-CFE5-6FCE-3101-2994B6CA3D94}"/>
          </ac:spMkLst>
        </pc:spChg>
        <pc:spChg chg="mod">
          <ac:chgData name="Bantwal Hebbahalasinakate, Mayur Pai" userId="754cdd8c-0ff8-48ba-be35-c2e80932eaf7" providerId="ADAL" clId="{AED51D95-8F3A-4905-949C-6A498A67DCDF}" dt="2023-07-30T17:51:15.630" v="2383" actId="1076"/>
          <ac:spMkLst>
            <pc:docMk/>
            <pc:sldMk cId="1289317786" sldId="296"/>
            <ac:spMk id="15" creationId="{E4A5A0F0-968F-7C81-4B80-F5DCFC416FF5}"/>
          </ac:spMkLst>
        </pc:spChg>
        <pc:picChg chg="mod">
          <ac:chgData name="Bantwal Hebbahalasinakate, Mayur Pai" userId="754cdd8c-0ff8-48ba-be35-c2e80932eaf7" providerId="ADAL" clId="{AED51D95-8F3A-4905-949C-6A498A67DCDF}" dt="2023-07-30T17:51:15.630" v="2383" actId="1076"/>
          <ac:picMkLst>
            <pc:docMk/>
            <pc:sldMk cId="1289317786" sldId="296"/>
            <ac:picMk id="14" creationId="{3BCE63B3-D40B-1502-6FFD-0D8FCB8CAC21}"/>
          </ac:picMkLst>
        </pc:picChg>
      </pc:sldChg>
      <pc:sldChg chg="addSp delSp modSp add mod modTransition">
        <pc:chgData name="Bantwal Hebbahalasinakate, Mayur Pai" userId="754cdd8c-0ff8-48ba-be35-c2e80932eaf7" providerId="ADAL" clId="{AED51D95-8F3A-4905-949C-6A498A67DCDF}" dt="2023-07-31T09:52:52.285" v="3575"/>
        <pc:sldMkLst>
          <pc:docMk/>
          <pc:sldMk cId="2125886986" sldId="297"/>
        </pc:sldMkLst>
        <pc:spChg chg="mod">
          <ac:chgData name="Bantwal Hebbahalasinakate, Mayur Pai" userId="754cdd8c-0ff8-48ba-be35-c2e80932eaf7" providerId="ADAL" clId="{AED51D95-8F3A-4905-949C-6A498A67DCDF}" dt="2023-07-30T18:01:26.227" v="2575"/>
          <ac:spMkLst>
            <pc:docMk/>
            <pc:sldMk cId="2125886986" sldId="297"/>
            <ac:spMk id="2" creationId="{652CD06E-EB43-4697-A9C1-290232C3BAD6}"/>
          </ac:spMkLst>
        </pc:spChg>
        <pc:spChg chg="mod">
          <ac:chgData name="Bantwal Hebbahalasinakate, Mayur Pai" userId="754cdd8c-0ff8-48ba-be35-c2e80932eaf7" providerId="ADAL" clId="{AED51D95-8F3A-4905-949C-6A498A67DCDF}" dt="2023-07-30T17:57:46.677" v="2492" actId="207"/>
          <ac:spMkLst>
            <pc:docMk/>
            <pc:sldMk cId="2125886986" sldId="297"/>
            <ac:spMk id="7" creationId="{A6747723-BAE5-C999-4896-8F92A872C1D9}"/>
          </ac:spMkLst>
        </pc:spChg>
        <pc:spChg chg="add mod">
          <ac:chgData name="Bantwal Hebbahalasinakate, Mayur Pai" userId="754cdd8c-0ff8-48ba-be35-c2e80932eaf7" providerId="ADAL" clId="{AED51D95-8F3A-4905-949C-6A498A67DCDF}" dt="2023-07-30T17:58:34.372" v="2502" actId="1076"/>
          <ac:spMkLst>
            <pc:docMk/>
            <pc:sldMk cId="2125886986" sldId="297"/>
            <ac:spMk id="8" creationId="{7E6F9EAC-BB38-4029-6B70-BA0C441CE391}"/>
          </ac:spMkLst>
        </pc:spChg>
        <pc:spChg chg="del mod">
          <ac:chgData name="Bantwal Hebbahalasinakate, Mayur Pai" userId="754cdd8c-0ff8-48ba-be35-c2e80932eaf7" providerId="ADAL" clId="{AED51D95-8F3A-4905-949C-6A498A67DCDF}" dt="2023-07-30T17:59:27.495" v="2512" actId="478"/>
          <ac:spMkLst>
            <pc:docMk/>
            <pc:sldMk cId="2125886986" sldId="297"/>
            <ac:spMk id="9" creationId="{1BB91893-10C6-7EF6-FC2E-E54CC5360D46}"/>
          </ac:spMkLst>
        </pc:spChg>
        <pc:spChg chg="del mod">
          <ac:chgData name="Bantwal Hebbahalasinakate, Mayur Pai" userId="754cdd8c-0ff8-48ba-be35-c2e80932eaf7" providerId="ADAL" clId="{AED51D95-8F3A-4905-949C-6A498A67DCDF}" dt="2023-07-30T17:59:28.880" v="2513" actId="478"/>
          <ac:spMkLst>
            <pc:docMk/>
            <pc:sldMk cId="2125886986" sldId="297"/>
            <ac:spMk id="10" creationId="{647EAB4A-7999-BDDF-8B5D-E27BA8CC02DC}"/>
          </ac:spMkLst>
        </pc:spChg>
        <pc:spChg chg="add mod">
          <ac:chgData name="Bantwal Hebbahalasinakate, Mayur Pai" userId="754cdd8c-0ff8-48ba-be35-c2e80932eaf7" providerId="ADAL" clId="{AED51D95-8F3A-4905-949C-6A498A67DCDF}" dt="2023-07-30T17:58:28.745" v="2501" actId="1076"/>
          <ac:spMkLst>
            <pc:docMk/>
            <pc:sldMk cId="2125886986" sldId="297"/>
            <ac:spMk id="11" creationId="{D9BA7331-D5EF-1AED-2E56-B081539782A5}"/>
          </ac:spMkLst>
        </pc:spChg>
        <pc:spChg chg="mod">
          <ac:chgData name="Bantwal Hebbahalasinakate, Mayur Pai" userId="754cdd8c-0ff8-48ba-be35-c2e80932eaf7" providerId="ADAL" clId="{AED51D95-8F3A-4905-949C-6A498A67DCDF}" dt="2023-07-30T17:59:38.951" v="2520" actId="1076"/>
          <ac:spMkLst>
            <pc:docMk/>
            <pc:sldMk cId="2125886986" sldId="297"/>
            <ac:spMk id="12" creationId="{1C94346F-CFE5-6FCE-3101-2994B6CA3D94}"/>
          </ac:spMkLst>
        </pc:spChg>
        <pc:spChg chg="del">
          <ac:chgData name="Bantwal Hebbahalasinakate, Mayur Pai" userId="754cdd8c-0ff8-48ba-be35-c2e80932eaf7" providerId="ADAL" clId="{AED51D95-8F3A-4905-949C-6A498A67DCDF}" dt="2023-07-30T17:57:11.138" v="2459" actId="478"/>
          <ac:spMkLst>
            <pc:docMk/>
            <pc:sldMk cId="2125886986" sldId="297"/>
            <ac:spMk id="15" creationId="{E4A5A0F0-968F-7C81-4B80-F5DCFC416FF5}"/>
          </ac:spMkLst>
        </pc:spChg>
        <pc:spChg chg="add mod">
          <ac:chgData name="Bantwal Hebbahalasinakate, Mayur Pai" userId="754cdd8c-0ff8-48ba-be35-c2e80932eaf7" providerId="ADAL" clId="{AED51D95-8F3A-4905-949C-6A498A67DCDF}" dt="2023-07-30T17:58:17.192" v="2500" actId="113"/>
          <ac:spMkLst>
            <pc:docMk/>
            <pc:sldMk cId="2125886986" sldId="297"/>
            <ac:spMk id="16" creationId="{F780BE51-5F4A-F6B8-5434-5B85602AA346}"/>
          </ac:spMkLst>
        </pc:spChg>
        <pc:spChg chg="add mod">
          <ac:chgData name="Bantwal Hebbahalasinakate, Mayur Pai" userId="754cdd8c-0ff8-48ba-be35-c2e80932eaf7" providerId="ADAL" clId="{AED51D95-8F3A-4905-949C-6A498A67DCDF}" dt="2023-07-30T17:59:16.999" v="2510" actId="14100"/>
          <ac:spMkLst>
            <pc:docMk/>
            <pc:sldMk cId="2125886986" sldId="297"/>
            <ac:spMk id="18" creationId="{6AD90358-C504-D894-2229-0E75ECF3598A}"/>
          </ac:spMkLst>
        </pc:spChg>
        <pc:picChg chg="del">
          <ac:chgData name="Bantwal Hebbahalasinakate, Mayur Pai" userId="754cdd8c-0ff8-48ba-be35-c2e80932eaf7" providerId="ADAL" clId="{AED51D95-8F3A-4905-949C-6A498A67DCDF}" dt="2023-07-30T17:57:09.160" v="2458" actId="478"/>
          <ac:picMkLst>
            <pc:docMk/>
            <pc:sldMk cId="2125886986" sldId="297"/>
            <ac:picMk id="14" creationId="{3BCE63B3-D40B-1502-6FFD-0D8FCB8CAC21}"/>
          </ac:picMkLst>
        </pc:picChg>
      </pc:sldChg>
      <pc:sldChg chg="modSp add mod ord modTransition">
        <pc:chgData name="Bantwal Hebbahalasinakate, Mayur Pai" userId="754cdd8c-0ff8-48ba-be35-c2e80932eaf7" providerId="ADAL" clId="{AED51D95-8F3A-4905-949C-6A498A67DCDF}" dt="2023-07-31T09:52:52.285" v="3575"/>
        <pc:sldMkLst>
          <pc:docMk/>
          <pc:sldMk cId="2709182394" sldId="298"/>
        </pc:sldMkLst>
        <pc:spChg chg="mod">
          <ac:chgData name="Bantwal Hebbahalasinakate, Mayur Pai" userId="754cdd8c-0ff8-48ba-be35-c2e80932eaf7" providerId="ADAL" clId="{AED51D95-8F3A-4905-949C-6A498A67DCDF}" dt="2023-07-30T18:01:33.876" v="2576"/>
          <ac:spMkLst>
            <pc:docMk/>
            <pc:sldMk cId="2709182394" sldId="298"/>
            <ac:spMk id="2" creationId="{652CD06E-EB43-4697-A9C1-290232C3BAD6}"/>
          </ac:spMkLst>
        </pc:spChg>
        <pc:spChg chg="mod">
          <ac:chgData name="Bantwal Hebbahalasinakate, Mayur Pai" userId="754cdd8c-0ff8-48ba-be35-c2e80932eaf7" providerId="ADAL" clId="{AED51D95-8F3A-4905-949C-6A498A67DCDF}" dt="2023-07-30T18:02:13.583" v="2589" actId="113"/>
          <ac:spMkLst>
            <pc:docMk/>
            <pc:sldMk cId="2709182394" sldId="298"/>
            <ac:spMk id="7" creationId="{A6747723-BAE5-C999-4896-8F92A872C1D9}"/>
          </ac:spMkLst>
        </pc:spChg>
        <pc:spChg chg="mod">
          <ac:chgData name="Bantwal Hebbahalasinakate, Mayur Pai" userId="754cdd8c-0ff8-48ba-be35-c2e80932eaf7" providerId="ADAL" clId="{AED51D95-8F3A-4905-949C-6A498A67DCDF}" dt="2023-07-30T18:06:40.622" v="2641" actId="20577"/>
          <ac:spMkLst>
            <pc:docMk/>
            <pc:sldMk cId="2709182394" sldId="298"/>
            <ac:spMk id="11" creationId="{EE9782A5-1465-38F7-C145-662AC5B677F6}"/>
          </ac:spMkLst>
        </pc:spChg>
        <pc:spChg chg="mod">
          <ac:chgData name="Bantwal Hebbahalasinakate, Mayur Pai" userId="754cdd8c-0ff8-48ba-be35-c2e80932eaf7" providerId="ADAL" clId="{AED51D95-8F3A-4905-949C-6A498A67DCDF}" dt="2023-07-30T18:01:53.579" v="2584" actId="20577"/>
          <ac:spMkLst>
            <pc:docMk/>
            <pc:sldMk cId="2709182394" sldId="298"/>
            <ac:spMk id="15" creationId="{E4A5A0F0-968F-7C81-4B80-F5DCFC416FF5}"/>
          </ac:spMkLst>
        </pc:spChg>
      </pc:sldChg>
      <pc:sldChg chg="addSp delSp modSp add mod ord modTransition">
        <pc:chgData name="Bantwal Hebbahalasinakate, Mayur Pai" userId="754cdd8c-0ff8-48ba-be35-c2e80932eaf7" providerId="ADAL" clId="{AED51D95-8F3A-4905-949C-6A498A67DCDF}" dt="2023-07-31T09:52:52.285" v="3575"/>
        <pc:sldMkLst>
          <pc:docMk/>
          <pc:sldMk cId="1482511295" sldId="299"/>
        </pc:sldMkLst>
        <pc:spChg chg="mod">
          <ac:chgData name="Bantwal Hebbahalasinakate, Mayur Pai" userId="754cdd8c-0ff8-48ba-be35-c2e80932eaf7" providerId="ADAL" clId="{AED51D95-8F3A-4905-949C-6A498A67DCDF}" dt="2023-07-30T18:03:16.365" v="2599" actId="113"/>
          <ac:spMkLst>
            <pc:docMk/>
            <pc:sldMk cId="1482511295" sldId="299"/>
            <ac:spMk id="7" creationId="{A6747723-BAE5-C999-4896-8F92A872C1D9}"/>
          </ac:spMkLst>
        </pc:spChg>
        <pc:spChg chg="add mod">
          <ac:chgData name="Bantwal Hebbahalasinakate, Mayur Pai" userId="754cdd8c-0ff8-48ba-be35-c2e80932eaf7" providerId="ADAL" clId="{AED51D95-8F3A-4905-949C-6A498A67DCDF}" dt="2023-07-30T18:06:51.106" v="2664" actId="20577"/>
          <ac:spMkLst>
            <pc:docMk/>
            <pc:sldMk cId="1482511295" sldId="299"/>
            <ac:spMk id="8" creationId="{C83310C4-B743-FA26-A187-EBC1E41FB39D}"/>
          </ac:spMkLst>
        </pc:spChg>
        <pc:spChg chg="del">
          <ac:chgData name="Bantwal Hebbahalasinakate, Mayur Pai" userId="754cdd8c-0ff8-48ba-be35-c2e80932eaf7" providerId="ADAL" clId="{AED51D95-8F3A-4905-949C-6A498A67DCDF}" dt="2023-07-30T18:03:30.188" v="2603" actId="478"/>
          <ac:spMkLst>
            <pc:docMk/>
            <pc:sldMk cId="1482511295" sldId="299"/>
            <ac:spMk id="9" creationId="{1BB91893-10C6-7EF6-FC2E-E54CC5360D46}"/>
          </ac:spMkLst>
        </pc:spChg>
        <pc:spChg chg="del">
          <ac:chgData name="Bantwal Hebbahalasinakate, Mayur Pai" userId="754cdd8c-0ff8-48ba-be35-c2e80932eaf7" providerId="ADAL" clId="{AED51D95-8F3A-4905-949C-6A498A67DCDF}" dt="2023-07-30T18:03:26.717" v="2600" actId="478"/>
          <ac:spMkLst>
            <pc:docMk/>
            <pc:sldMk cId="1482511295" sldId="299"/>
            <ac:spMk id="10" creationId="{647EAB4A-7999-BDDF-8B5D-E27BA8CC02DC}"/>
          </ac:spMkLst>
        </pc:spChg>
        <pc:spChg chg="del">
          <ac:chgData name="Bantwal Hebbahalasinakate, Mayur Pai" userId="754cdd8c-0ff8-48ba-be35-c2e80932eaf7" providerId="ADAL" clId="{AED51D95-8F3A-4905-949C-6A498A67DCDF}" dt="2023-07-30T18:03:31.267" v="2604" actId="478"/>
          <ac:spMkLst>
            <pc:docMk/>
            <pc:sldMk cId="1482511295" sldId="299"/>
            <ac:spMk id="12" creationId="{1C94346F-CFE5-6FCE-3101-2994B6CA3D94}"/>
          </ac:spMkLst>
        </pc:spChg>
        <pc:spChg chg="del">
          <ac:chgData name="Bantwal Hebbahalasinakate, Mayur Pai" userId="754cdd8c-0ff8-48ba-be35-c2e80932eaf7" providerId="ADAL" clId="{AED51D95-8F3A-4905-949C-6A498A67DCDF}" dt="2023-07-30T18:03:28.291" v="2601" actId="478"/>
          <ac:spMkLst>
            <pc:docMk/>
            <pc:sldMk cId="1482511295" sldId="299"/>
            <ac:spMk id="15" creationId="{E4A5A0F0-968F-7C81-4B80-F5DCFC416FF5}"/>
          </ac:spMkLst>
        </pc:spChg>
        <pc:picChg chg="del">
          <ac:chgData name="Bantwal Hebbahalasinakate, Mayur Pai" userId="754cdd8c-0ff8-48ba-be35-c2e80932eaf7" providerId="ADAL" clId="{AED51D95-8F3A-4905-949C-6A498A67DCDF}" dt="2023-07-30T18:03:29.086" v="2602" actId="478"/>
          <ac:picMkLst>
            <pc:docMk/>
            <pc:sldMk cId="1482511295" sldId="299"/>
            <ac:picMk id="14" creationId="{3BCE63B3-D40B-1502-6FFD-0D8FCB8CAC21}"/>
          </ac:picMkLst>
        </pc:picChg>
      </pc:sldChg>
      <pc:sldChg chg="modSp add mod modTransition">
        <pc:chgData name="Bantwal Hebbahalasinakate, Mayur Pai" userId="754cdd8c-0ff8-48ba-be35-c2e80932eaf7" providerId="ADAL" clId="{AED51D95-8F3A-4905-949C-6A498A67DCDF}" dt="2023-07-31T09:52:52.285" v="3575"/>
        <pc:sldMkLst>
          <pc:docMk/>
          <pc:sldMk cId="3283570850" sldId="300"/>
        </pc:sldMkLst>
        <pc:spChg chg="mod">
          <ac:chgData name="Bantwal Hebbahalasinakate, Mayur Pai" userId="754cdd8c-0ff8-48ba-be35-c2e80932eaf7" providerId="ADAL" clId="{AED51D95-8F3A-4905-949C-6A498A67DCDF}" dt="2023-07-30T18:05:49.170" v="2627" actId="113"/>
          <ac:spMkLst>
            <pc:docMk/>
            <pc:sldMk cId="3283570850" sldId="300"/>
            <ac:spMk id="7" creationId="{A6747723-BAE5-C999-4896-8F92A872C1D9}"/>
          </ac:spMkLst>
        </pc:spChg>
        <pc:spChg chg="mod">
          <ac:chgData name="Bantwal Hebbahalasinakate, Mayur Pai" userId="754cdd8c-0ff8-48ba-be35-c2e80932eaf7" providerId="ADAL" clId="{AED51D95-8F3A-4905-949C-6A498A67DCDF}" dt="2023-07-30T18:07:23.500" v="2666" actId="20577"/>
          <ac:spMkLst>
            <pc:docMk/>
            <pc:sldMk cId="3283570850" sldId="300"/>
            <ac:spMk id="8" creationId="{C83310C4-B743-FA26-A187-EBC1E41FB39D}"/>
          </ac:spMkLst>
        </pc:spChg>
      </pc:sldChg>
      <pc:sldChg chg="modSp add mod modTransition">
        <pc:chgData name="Bantwal Hebbahalasinakate, Mayur Pai" userId="754cdd8c-0ff8-48ba-be35-c2e80932eaf7" providerId="ADAL" clId="{AED51D95-8F3A-4905-949C-6A498A67DCDF}" dt="2023-07-31T09:52:52.285" v="3575"/>
        <pc:sldMkLst>
          <pc:docMk/>
          <pc:sldMk cId="89900639" sldId="301"/>
        </pc:sldMkLst>
        <pc:spChg chg="mod">
          <ac:chgData name="Bantwal Hebbahalasinakate, Mayur Pai" userId="754cdd8c-0ff8-48ba-be35-c2e80932eaf7" providerId="ADAL" clId="{AED51D95-8F3A-4905-949C-6A498A67DCDF}" dt="2023-07-30T18:07:49.327" v="2671" actId="113"/>
          <ac:spMkLst>
            <pc:docMk/>
            <pc:sldMk cId="89900639" sldId="301"/>
            <ac:spMk id="7" creationId="{A6747723-BAE5-C999-4896-8F92A872C1D9}"/>
          </ac:spMkLst>
        </pc:spChg>
        <pc:spChg chg="mod">
          <ac:chgData name="Bantwal Hebbahalasinakate, Mayur Pai" userId="754cdd8c-0ff8-48ba-be35-c2e80932eaf7" providerId="ADAL" clId="{AED51D95-8F3A-4905-949C-6A498A67DCDF}" dt="2023-07-30T18:08:12.420" v="2674" actId="1076"/>
          <ac:spMkLst>
            <pc:docMk/>
            <pc:sldMk cId="89900639" sldId="301"/>
            <ac:spMk id="8" creationId="{C83310C4-B743-FA26-A187-EBC1E41FB39D}"/>
          </ac:spMkLst>
        </pc:spChg>
      </pc:sldChg>
      <pc:sldChg chg="delSp modSp add mod ord modTransition">
        <pc:chgData name="Bantwal Hebbahalasinakate, Mayur Pai" userId="754cdd8c-0ff8-48ba-be35-c2e80932eaf7" providerId="ADAL" clId="{AED51D95-8F3A-4905-949C-6A498A67DCDF}" dt="2023-07-31T09:52:52.285" v="3575"/>
        <pc:sldMkLst>
          <pc:docMk/>
          <pc:sldMk cId="364888085" sldId="302"/>
        </pc:sldMkLst>
        <pc:spChg chg="del">
          <ac:chgData name="Bantwal Hebbahalasinakate, Mayur Pai" userId="754cdd8c-0ff8-48ba-be35-c2e80932eaf7" providerId="ADAL" clId="{AED51D95-8F3A-4905-949C-6A498A67DCDF}" dt="2023-07-30T18:10:02.977" v="2685" actId="478"/>
          <ac:spMkLst>
            <pc:docMk/>
            <pc:sldMk cId="364888085" sldId="302"/>
            <ac:spMk id="7" creationId="{A6747723-BAE5-C999-4896-8F92A872C1D9}"/>
          </ac:spMkLst>
        </pc:spChg>
        <pc:spChg chg="mod">
          <ac:chgData name="Bantwal Hebbahalasinakate, Mayur Pai" userId="754cdd8c-0ff8-48ba-be35-c2e80932eaf7" providerId="ADAL" clId="{AED51D95-8F3A-4905-949C-6A498A67DCDF}" dt="2023-07-30T18:10:11.382" v="2688" actId="20577"/>
          <ac:spMkLst>
            <pc:docMk/>
            <pc:sldMk cId="364888085" sldId="302"/>
            <ac:spMk id="11" creationId="{EE9782A5-1465-38F7-C145-662AC5B677F6}"/>
          </ac:spMkLst>
        </pc:spChg>
        <pc:spChg chg="mod">
          <ac:chgData name="Bantwal Hebbahalasinakate, Mayur Pai" userId="754cdd8c-0ff8-48ba-be35-c2e80932eaf7" providerId="ADAL" clId="{AED51D95-8F3A-4905-949C-6A498A67DCDF}" dt="2023-07-30T18:08:39.748" v="2682" actId="20577"/>
          <ac:spMkLst>
            <pc:docMk/>
            <pc:sldMk cId="364888085" sldId="302"/>
            <ac:spMk id="15" creationId="{E4A5A0F0-968F-7C81-4B80-F5DCFC416FF5}"/>
          </ac:spMkLst>
        </pc:spChg>
      </pc:sldChg>
      <pc:sldChg chg="modSp add mod ord modTransition">
        <pc:chgData name="Bantwal Hebbahalasinakate, Mayur Pai" userId="754cdd8c-0ff8-48ba-be35-c2e80932eaf7" providerId="ADAL" clId="{AED51D95-8F3A-4905-949C-6A498A67DCDF}" dt="2023-07-31T09:52:52.285" v="3575"/>
        <pc:sldMkLst>
          <pc:docMk/>
          <pc:sldMk cId="3390838574" sldId="303"/>
        </pc:sldMkLst>
        <pc:spChg chg="mod">
          <ac:chgData name="Bantwal Hebbahalasinakate, Mayur Pai" userId="754cdd8c-0ff8-48ba-be35-c2e80932eaf7" providerId="ADAL" clId="{AED51D95-8F3A-4905-949C-6A498A67DCDF}" dt="2023-07-30T18:12:14.707" v="2705"/>
          <ac:spMkLst>
            <pc:docMk/>
            <pc:sldMk cId="3390838574" sldId="303"/>
            <ac:spMk id="2" creationId="{652CD06E-EB43-4697-A9C1-290232C3BAD6}"/>
          </ac:spMkLst>
        </pc:spChg>
        <pc:spChg chg="mod">
          <ac:chgData name="Bantwal Hebbahalasinakate, Mayur Pai" userId="754cdd8c-0ff8-48ba-be35-c2e80932eaf7" providerId="ADAL" clId="{AED51D95-8F3A-4905-949C-6A498A67DCDF}" dt="2023-07-30T18:11:05.349" v="2698" actId="113"/>
          <ac:spMkLst>
            <pc:docMk/>
            <pc:sldMk cId="3390838574" sldId="303"/>
            <ac:spMk id="7" creationId="{A6747723-BAE5-C999-4896-8F92A872C1D9}"/>
          </ac:spMkLst>
        </pc:spChg>
        <pc:spChg chg="mod">
          <ac:chgData name="Bantwal Hebbahalasinakate, Mayur Pai" userId="754cdd8c-0ff8-48ba-be35-c2e80932eaf7" providerId="ADAL" clId="{AED51D95-8F3A-4905-949C-6A498A67DCDF}" dt="2023-07-30T18:11:52.241" v="2704" actId="1076"/>
          <ac:spMkLst>
            <pc:docMk/>
            <pc:sldMk cId="3390838574" sldId="303"/>
            <ac:spMk id="8" creationId="{C83310C4-B743-FA26-A187-EBC1E41FB39D}"/>
          </ac:spMkLst>
        </pc:spChg>
      </pc:sldChg>
      <pc:sldChg chg="modSp add mod ord modTransition">
        <pc:chgData name="Bantwal Hebbahalasinakate, Mayur Pai" userId="754cdd8c-0ff8-48ba-be35-c2e80932eaf7" providerId="ADAL" clId="{AED51D95-8F3A-4905-949C-6A498A67DCDF}" dt="2023-07-31T09:52:52.285" v="3575"/>
        <pc:sldMkLst>
          <pc:docMk/>
          <pc:sldMk cId="248011784" sldId="304"/>
        </pc:sldMkLst>
        <pc:spChg chg="mod">
          <ac:chgData name="Bantwal Hebbahalasinakate, Mayur Pai" userId="754cdd8c-0ff8-48ba-be35-c2e80932eaf7" providerId="ADAL" clId="{AED51D95-8F3A-4905-949C-6A498A67DCDF}" dt="2023-07-30T18:13:38.198" v="2721" actId="20577"/>
          <ac:spMkLst>
            <pc:docMk/>
            <pc:sldMk cId="248011784" sldId="304"/>
            <ac:spMk id="11" creationId="{EE9782A5-1465-38F7-C145-662AC5B677F6}"/>
          </ac:spMkLst>
        </pc:spChg>
        <pc:spChg chg="mod">
          <ac:chgData name="Bantwal Hebbahalasinakate, Mayur Pai" userId="754cdd8c-0ff8-48ba-be35-c2e80932eaf7" providerId="ADAL" clId="{AED51D95-8F3A-4905-949C-6A498A67DCDF}" dt="2023-07-30T18:12:36.689" v="2713" actId="20577"/>
          <ac:spMkLst>
            <pc:docMk/>
            <pc:sldMk cId="248011784" sldId="304"/>
            <ac:spMk id="15" creationId="{E4A5A0F0-968F-7C81-4B80-F5DCFC416FF5}"/>
          </ac:spMkLst>
        </pc:spChg>
      </pc:sldChg>
      <pc:sldChg chg="addSp delSp add del setBg delDesignElem">
        <pc:chgData name="Bantwal Hebbahalasinakate, Mayur Pai" userId="754cdd8c-0ff8-48ba-be35-c2e80932eaf7" providerId="ADAL" clId="{AED51D95-8F3A-4905-949C-6A498A67DCDF}" dt="2023-07-30T19:22:04.299" v="3541"/>
        <pc:sldMkLst>
          <pc:docMk/>
          <pc:sldMk cId="1596447954" sldId="305"/>
        </pc:sldMkLst>
        <pc:spChg chg="add del">
          <ac:chgData name="Bantwal Hebbahalasinakate, Mayur Pai" userId="754cdd8c-0ff8-48ba-be35-c2e80932eaf7" providerId="ADAL" clId="{AED51D95-8F3A-4905-949C-6A498A67DCDF}" dt="2023-07-30T19:22:04.299" v="3541"/>
          <ac:spMkLst>
            <pc:docMk/>
            <pc:sldMk cId="1596447954" sldId="305"/>
            <ac:spMk id="21" creationId="{E5A92FE9-DB05-4D0D-AF5A-BE8664B9FFB4}"/>
          </ac:spMkLst>
        </pc:spChg>
        <pc:grpChg chg="add del">
          <ac:chgData name="Bantwal Hebbahalasinakate, Mayur Pai" userId="754cdd8c-0ff8-48ba-be35-c2e80932eaf7" providerId="ADAL" clId="{AED51D95-8F3A-4905-949C-6A498A67DCDF}" dt="2023-07-30T19:22:04.299" v="3541"/>
          <ac:grpSpMkLst>
            <pc:docMk/>
            <pc:sldMk cId="1596447954" sldId="305"/>
            <ac:grpSpMk id="23" creationId="{53D9B26A-5143-49A7-BA98-D871D5BD719A}"/>
          </ac:grpSpMkLst>
        </pc:grpChg>
      </pc:sldChg>
      <pc:sldChg chg="addSp delSp modSp add del mod ord modTransition">
        <pc:chgData name="Bantwal Hebbahalasinakate, Mayur Pai" userId="754cdd8c-0ff8-48ba-be35-c2e80932eaf7" providerId="ADAL" clId="{AED51D95-8F3A-4905-949C-6A498A67DCDF}" dt="2023-07-31T09:52:52.285" v="3575"/>
        <pc:sldMkLst>
          <pc:docMk/>
          <pc:sldMk cId="1875253346" sldId="305"/>
        </pc:sldMkLst>
        <pc:spChg chg="mod">
          <ac:chgData name="Bantwal Hebbahalasinakate, Mayur Pai" userId="754cdd8c-0ff8-48ba-be35-c2e80932eaf7" providerId="ADAL" clId="{AED51D95-8F3A-4905-949C-6A498A67DCDF}" dt="2023-07-30T18:28:13.120" v="2896" actId="255"/>
          <ac:spMkLst>
            <pc:docMk/>
            <pc:sldMk cId="1875253346" sldId="305"/>
            <ac:spMk id="2" creationId="{652CD06E-EB43-4697-A9C1-290232C3BAD6}"/>
          </ac:spMkLst>
        </pc:spChg>
        <pc:spChg chg="mod">
          <ac:chgData name="Bantwal Hebbahalasinakate, Mayur Pai" userId="754cdd8c-0ff8-48ba-be35-c2e80932eaf7" providerId="ADAL" clId="{AED51D95-8F3A-4905-949C-6A498A67DCDF}" dt="2023-07-30T18:56:32.430" v="3101" actId="255"/>
          <ac:spMkLst>
            <pc:docMk/>
            <pc:sldMk cId="1875253346" sldId="305"/>
            <ac:spMk id="7" creationId="{6A6218F9-690F-5347-D24F-C7E7FF1636F8}"/>
          </ac:spMkLst>
        </pc:spChg>
        <pc:spChg chg="add del mod">
          <ac:chgData name="Bantwal Hebbahalasinakate, Mayur Pai" userId="754cdd8c-0ff8-48ba-be35-c2e80932eaf7" providerId="ADAL" clId="{AED51D95-8F3A-4905-949C-6A498A67DCDF}" dt="2023-07-30T18:56:57.628" v="3105" actId="478"/>
          <ac:spMkLst>
            <pc:docMk/>
            <pc:sldMk cId="1875253346" sldId="305"/>
            <ac:spMk id="9" creationId="{607A4B90-90F6-3DCA-8CCF-FAA260819329}"/>
          </ac:spMkLst>
        </pc:spChg>
        <pc:spChg chg="del mod">
          <ac:chgData name="Bantwal Hebbahalasinakate, Mayur Pai" userId="754cdd8c-0ff8-48ba-be35-c2e80932eaf7" providerId="ADAL" clId="{AED51D95-8F3A-4905-949C-6A498A67DCDF}" dt="2023-07-30T18:30:31.677" v="2929" actId="478"/>
          <ac:spMkLst>
            <pc:docMk/>
            <pc:sldMk cId="1875253346" sldId="305"/>
            <ac:spMk id="12" creationId="{F2EED59C-A79D-AD6F-157F-290A100D2310}"/>
          </ac:spMkLst>
        </pc:spChg>
        <pc:spChg chg="add mod">
          <ac:chgData name="Bantwal Hebbahalasinakate, Mayur Pai" userId="754cdd8c-0ff8-48ba-be35-c2e80932eaf7" providerId="ADAL" clId="{AED51D95-8F3A-4905-949C-6A498A67DCDF}" dt="2023-07-30T18:57:26.708" v="3111" actId="1076"/>
          <ac:spMkLst>
            <pc:docMk/>
            <pc:sldMk cId="1875253346" sldId="305"/>
            <ac:spMk id="13" creationId="{9932E0B3-AB34-3AA8-9375-B09A46BE4CCC}"/>
          </ac:spMkLst>
        </pc:spChg>
        <pc:spChg chg="del">
          <ac:chgData name="Bantwal Hebbahalasinakate, Mayur Pai" userId="754cdd8c-0ff8-48ba-be35-c2e80932eaf7" providerId="ADAL" clId="{AED51D95-8F3A-4905-949C-6A498A67DCDF}" dt="2023-07-30T18:29:21.059" v="2917" actId="478"/>
          <ac:spMkLst>
            <pc:docMk/>
            <pc:sldMk cId="1875253346" sldId="305"/>
            <ac:spMk id="14" creationId="{925E25E7-A148-706A-09F9-01FC366CF289}"/>
          </ac:spMkLst>
        </pc:spChg>
        <pc:spChg chg="add mod">
          <ac:chgData name="Bantwal Hebbahalasinakate, Mayur Pai" userId="754cdd8c-0ff8-48ba-be35-c2e80932eaf7" providerId="ADAL" clId="{AED51D95-8F3A-4905-949C-6A498A67DCDF}" dt="2023-07-31T08:43:27.812" v="3559" actId="113"/>
          <ac:spMkLst>
            <pc:docMk/>
            <pc:sldMk cId="1875253346" sldId="305"/>
            <ac:spMk id="16" creationId="{F6B1D062-A422-9F56-C274-5EAAD980F91F}"/>
          </ac:spMkLst>
        </pc:spChg>
        <pc:spChg chg="add mod">
          <ac:chgData name="Bantwal Hebbahalasinakate, Mayur Pai" userId="754cdd8c-0ff8-48ba-be35-c2e80932eaf7" providerId="ADAL" clId="{AED51D95-8F3A-4905-949C-6A498A67DCDF}" dt="2023-07-31T08:43:43.973" v="3563" actId="207"/>
          <ac:spMkLst>
            <pc:docMk/>
            <pc:sldMk cId="1875253346" sldId="305"/>
            <ac:spMk id="18" creationId="{86A69D06-DCBE-C05C-54DA-1BB6C152BF3B}"/>
          </ac:spMkLst>
        </pc:spChg>
        <pc:spChg chg="add del mod">
          <ac:chgData name="Bantwal Hebbahalasinakate, Mayur Pai" userId="754cdd8c-0ff8-48ba-be35-c2e80932eaf7" providerId="ADAL" clId="{AED51D95-8F3A-4905-949C-6A498A67DCDF}" dt="2023-07-30T18:35:09.690" v="2980" actId="21"/>
          <ac:spMkLst>
            <pc:docMk/>
            <pc:sldMk cId="1875253346" sldId="305"/>
            <ac:spMk id="20" creationId="{A58C1003-D410-9263-0AD7-24655BDE539C}"/>
          </ac:spMkLst>
        </pc:spChg>
        <pc:spChg chg="add mod">
          <ac:chgData name="Bantwal Hebbahalasinakate, Mayur Pai" userId="754cdd8c-0ff8-48ba-be35-c2e80932eaf7" providerId="ADAL" clId="{AED51D95-8F3A-4905-949C-6A498A67DCDF}" dt="2023-07-30T18:57:04.364" v="3106" actId="1076"/>
          <ac:spMkLst>
            <pc:docMk/>
            <pc:sldMk cId="1875253346" sldId="305"/>
            <ac:spMk id="22" creationId="{ADC9BB9F-B665-617C-7A01-5DDCE3DF5346}"/>
          </ac:spMkLst>
        </pc:spChg>
        <pc:spChg chg="add del">
          <ac:chgData name="Bantwal Hebbahalasinakate, Mayur Pai" userId="754cdd8c-0ff8-48ba-be35-c2e80932eaf7" providerId="ADAL" clId="{AED51D95-8F3A-4905-949C-6A498A67DCDF}" dt="2023-07-30T18:57:56.846" v="3117"/>
          <ac:spMkLst>
            <pc:docMk/>
            <pc:sldMk cId="1875253346" sldId="305"/>
            <ac:spMk id="30" creationId="{1B3973CB-9FA4-23A7-8BB9-D1DB6C112CE5}"/>
          </ac:spMkLst>
        </pc:spChg>
        <pc:spChg chg="add del">
          <ac:chgData name="Bantwal Hebbahalasinakate, Mayur Pai" userId="754cdd8c-0ff8-48ba-be35-c2e80932eaf7" providerId="ADAL" clId="{AED51D95-8F3A-4905-949C-6A498A67DCDF}" dt="2023-07-30T18:58:25.151" v="3123"/>
          <ac:spMkLst>
            <pc:docMk/>
            <pc:sldMk cId="1875253346" sldId="305"/>
            <ac:spMk id="31" creationId="{C2AA83C1-3EC9-3D1F-C048-25D57F4A4C4F}"/>
          </ac:spMkLst>
        </pc:spChg>
        <pc:spChg chg="add del mod">
          <ac:chgData name="Bantwal Hebbahalasinakate, Mayur Pai" userId="754cdd8c-0ff8-48ba-be35-c2e80932eaf7" providerId="ADAL" clId="{AED51D95-8F3A-4905-949C-6A498A67DCDF}" dt="2023-07-30T18:59:54.333" v="3134" actId="478"/>
          <ac:spMkLst>
            <pc:docMk/>
            <pc:sldMk cId="1875253346" sldId="305"/>
            <ac:spMk id="32" creationId="{3B44F479-50A4-66B0-7F19-85BEAC1D62AD}"/>
          </ac:spMkLst>
        </pc:spChg>
        <pc:graphicFrameChg chg="del">
          <ac:chgData name="Bantwal Hebbahalasinakate, Mayur Pai" userId="754cdd8c-0ff8-48ba-be35-c2e80932eaf7" providerId="ADAL" clId="{AED51D95-8F3A-4905-949C-6A498A67DCDF}" dt="2023-07-30T18:28:38.989" v="2901" actId="478"/>
          <ac:graphicFrameMkLst>
            <pc:docMk/>
            <pc:sldMk cId="1875253346" sldId="305"/>
            <ac:graphicFrameMk id="10" creationId="{BAFF8ECE-3505-A900-D643-75D2F7DA591F}"/>
          </ac:graphicFrameMkLst>
        </pc:graphicFrameChg>
      </pc:sldChg>
      <pc:sldChg chg="add del">
        <pc:chgData name="Bantwal Hebbahalasinakate, Mayur Pai" userId="754cdd8c-0ff8-48ba-be35-c2e80932eaf7" providerId="ADAL" clId="{AED51D95-8F3A-4905-949C-6A498A67DCDF}" dt="2023-07-30T18:34:50.912" v="2956" actId="2890"/>
        <pc:sldMkLst>
          <pc:docMk/>
          <pc:sldMk cId="929712062" sldId="306"/>
        </pc:sldMkLst>
      </pc:sldChg>
      <pc:sldChg chg="addSp delSp modSp add del mod">
        <pc:chgData name="Bantwal Hebbahalasinakate, Mayur Pai" userId="754cdd8c-0ff8-48ba-be35-c2e80932eaf7" providerId="ADAL" clId="{AED51D95-8F3A-4905-949C-6A498A67DCDF}" dt="2023-07-30T18:59:07.785" v="3131" actId="47"/>
        <pc:sldMkLst>
          <pc:docMk/>
          <pc:sldMk cId="1301446316" sldId="306"/>
        </pc:sldMkLst>
        <pc:spChg chg="del mod">
          <ac:chgData name="Bantwal Hebbahalasinakate, Mayur Pai" userId="754cdd8c-0ff8-48ba-be35-c2e80932eaf7" providerId="ADAL" clId="{AED51D95-8F3A-4905-949C-6A498A67DCDF}" dt="2023-07-30T18:35:37.170" v="2989" actId="478"/>
          <ac:spMkLst>
            <pc:docMk/>
            <pc:sldMk cId="1301446316" sldId="306"/>
            <ac:spMk id="7" creationId="{6A6218F9-690F-5347-D24F-C7E7FF1636F8}"/>
          </ac:spMkLst>
        </pc:spChg>
        <pc:spChg chg="add mod">
          <ac:chgData name="Bantwal Hebbahalasinakate, Mayur Pai" userId="754cdd8c-0ff8-48ba-be35-c2e80932eaf7" providerId="ADAL" clId="{AED51D95-8F3A-4905-949C-6A498A67DCDF}" dt="2023-07-30T18:35:51.843" v="2996" actId="20577"/>
          <ac:spMkLst>
            <pc:docMk/>
            <pc:sldMk cId="1301446316" sldId="306"/>
            <ac:spMk id="8" creationId="{6FB520DB-DE55-FEA2-DB0A-39AB0D383213}"/>
          </ac:spMkLst>
        </pc:spChg>
        <pc:spChg chg="mod">
          <ac:chgData name="Bantwal Hebbahalasinakate, Mayur Pai" userId="754cdd8c-0ff8-48ba-be35-c2e80932eaf7" providerId="ADAL" clId="{AED51D95-8F3A-4905-949C-6A498A67DCDF}" dt="2023-07-30T18:36:00.205" v="2997" actId="1076"/>
          <ac:spMkLst>
            <pc:docMk/>
            <pc:sldMk cId="1301446316" sldId="306"/>
            <ac:spMk id="9" creationId="{607A4B90-90F6-3DCA-8CCF-FAA260819329}"/>
          </ac:spMkLst>
        </pc:spChg>
        <pc:spChg chg="del mod">
          <ac:chgData name="Bantwal Hebbahalasinakate, Mayur Pai" userId="754cdd8c-0ff8-48ba-be35-c2e80932eaf7" providerId="ADAL" clId="{AED51D95-8F3A-4905-949C-6A498A67DCDF}" dt="2023-07-30T18:35:40.495" v="2991" actId="478"/>
          <ac:spMkLst>
            <pc:docMk/>
            <pc:sldMk cId="1301446316" sldId="306"/>
            <ac:spMk id="13" creationId="{9932E0B3-AB34-3AA8-9375-B09A46BE4CCC}"/>
          </ac:spMkLst>
        </pc:spChg>
        <pc:spChg chg="del">
          <ac:chgData name="Bantwal Hebbahalasinakate, Mayur Pai" userId="754cdd8c-0ff8-48ba-be35-c2e80932eaf7" providerId="ADAL" clId="{AED51D95-8F3A-4905-949C-6A498A67DCDF}" dt="2023-07-30T18:35:41.884" v="2992" actId="478"/>
          <ac:spMkLst>
            <pc:docMk/>
            <pc:sldMk cId="1301446316" sldId="306"/>
            <ac:spMk id="16" creationId="{F6B1D062-A422-9F56-C274-5EAAD980F91F}"/>
          </ac:spMkLst>
        </pc:spChg>
        <pc:spChg chg="del">
          <ac:chgData name="Bantwal Hebbahalasinakate, Mayur Pai" userId="754cdd8c-0ff8-48ba-be35-c2e80932eaf7" providerId="ADAL" clId="{AED51D95-8F3A-4905-949C-6A498A67DCDF}" dt="2023-07-30T18:35:43.283" v="2993" actId="478"/>
          <ac:spMkLst>
            <pc:docMk/>
            <pc:sldMk cId="1301446316" sldId="306"/>
            <ac:spMk id="18" creationId="{86A69D06-DCBE-C05C-54DA-1BB6C152BF3B}"/>
          </ac:spMkLst>
        </pc:spChg>
        <pc:picChg chg="del">
          <ac:chgData name="Bantwal Hebbahalasinakate, Mayur Pai" userId="754cdd8c-0ff8-48ba-be35-c2e80932eaf7" providerId="ADAL" clId="{AED51D95-8F3A-4905-949C-6A498A67DCDF}" dt="2023-07-30T18:35:36.320" v="2988" actId="478"/>
          <ac:picMkLst>
            <pc:docMk/>
            <pc:sldMk cId="1301446316" sldId="306"/>
            <ac:picMk id="3" creationId="{9ADD726C-B2B3-B424-1740-AC7F0E5C10BE}"/>
          </ac:picMkLst>
        </pc:picChg>
      </pc:sldChg>
      <pc:sldChg chg="addSp delSp modSp add del mod ord modTransition">
        <pc:chgData name="Bantwal Hebbahalasinakate, Mayur Pai" userId="754cdd8c-0ff8-48ba-be35-c2e80932eaf7" providerId="ADAL" clId="{AED51D95-8F3A-4905-949C-6A498A67DCDF}" dt="2023-08-02T09:38:30.531" v="3895" actId="1076"/>
        <pc:sldMkLst>
          <pc:docMk/>
          <pc:sldMk cId="103969031" sldId="307"/>
        </pc:sldMkLst>
        <pc:spChg chg="mod">
          <ac:chgData name="Bantwal Hebbahalasinakate, Mayur Pai" userId="754cdd8c-0ff8-48ba-be35-c2e80932eaf7" providerId="ADAL" clId="{AED51D95-8F3A-4905-949C-6A498A67DCDF}" dt="2023-07-30T18:44:12.912" v="3007" actId="207"/>
          <ac:spMkLst>
            <pc:docMk/>
            <pc:sldMk cId="103969031" sldId="307"/>
            <ac:spMk id="7" creationId="{6A6218F9-690F-5347-D24F-C7E7FF1636F8}"/>
          </ac:spMkLst>
        </pc:spChg>
        <pc:spChg chg="add del">
          <ac:chgData name="Bantwal Hebbahalasinakate, Mayur Pai" userId="754cdd8c-0ff8-48ba-be35-c2e80932eaf7" providerId="ADAL" clId="{AED51D95-8F3A-4905-949C-6A498A67DCDF}" dt="2023-07-30T18:44:23.819" v="3009"/>
          <ac:spMkLst>
            <pc:docMk/>
            <pc:sldMk cId="103969031" sldId="307"/>
            <ac:spMk id="8" creationId="{FAC2DB7B-8D93-490D-0A15-E359DAD7B267}"/>
          </ac:spMkLst>
        </pc:spChg>
        <pc:spChg chg="mod">
          <ac:chgData name="Bantwal Hebbahalasinakate, Mayur Pai" userId="754cdd8c-0ff8-48ba-be35-c2e80932eaf7" providerId="ADAL" clId="{AED51D95-8F3A-4905-949C-6A498A67DCDF}" dt="2023-07-30T18:45:18.674" v="3024" actId="113"/>
          <ac:spMkLst>
            <pc:docMk/>
            <pc:sldMk cId="103969031" sldId="307"/>
            <ac:spMk id="9" creationId="{607A4B90-90F6-3DCA-8CCF-FAA260819329}"/>
          </ac:spMkLst>
        </pc:spChg>
        <pc:spChg chg="add del">
          <ac:chgData name="Bantwal Hebbahalasinakate, Mayur Pai" userId="754cdd8c-0ff8-48ba-be35-c2e80932eaf7" providerId="ADAL" clId="{AED51D95-8F3A-4905-949C-6A498A67DCDF}" dt="2023-07-30T18:44:33.070" v="3011"/>
          <ac:spMkLst>
            <pc:docMk/>
            <pc:sldMk cId="103969031" sldId="307"/>
            <ac:spMk id="10" creationId="{67089050-B748-8734-930C-6BD325C0DFAB}"/>
          </ac:spMkLst>
        </pc:spChg>
        <pc:spChg chg="add mod">
          <ac:chgData name="Bantwal Hebbahalasinakate, Mayur Pai" userId="754cdd8c-0ff8-48ba-be35-c2e80932eaf7" providerId="ADAL" clId="{AED51D95-8F3A-4905-949C-6A498A67DCDF}" dt="2023-08-02T09:38:30.531" v="3895" actId="1076"/>
          <ac:spMkLst>
            <pc:docMk/>
            <pc:sldMk cId="103969031" sldId="307"/>
            <ac:spMk id="12" creationId="{8F76BE52-3E45-2BCA-3460-6ED5C6697D16}"/>
          </ac:spMkLst>
        </pc:spChg>
        <pc:spChg chg="del">
          <ac:chgData name="Bantwal Hebbahalasinakate, Mayur Pai" userId="754cdd8c-0ff8-48ba-be35-c2e80932eaf7" providerId="ADAL" clId="{AED51D95-8F3A-4905-949C-6A498A67DCDF}" dt="2023-07-30T18:45:22.584" v="3025" actId="478"/>
          <ac:spMkLst>
            <pc:docMk/>
            <pc:sldMk cId="103969031" sldId="307"/>
            <ac:spMk id="13" creationId="{9932E0B3-AB34-3AA8-9375-B09A46BE4CCC}"/>
          </ac:spMkLst>
        </pc:spChg>
        <pc:spChg chg="add mod">
          <ac:chgData name="Bantwal Hebbahalasinakate, Mayur Pai" userId="754cdd8c-0ff8-48ba-be35-c2e80932eaf7" providerId="ADAL" clId="{AED51D95-8F3A-4905-949C-6A498A67DCDF}" dt="2023-07-30T18:55:50.970" v="3084" actId="1076"/>
          <ac:spMkLst>
            <pc:docMk/>
            <pc:sldMk cId="103969031" sldId="307"/>
            <ac:spMk id="15" creationId="{7AD0CA6E-E7C4-9A02-6060-F3FA3FD83F6B}"/>
          </ac:spMkLst>
        </pc:spChg>
        <pc:spChg chg="del">
          <ac:chgData name="Bantwal Hebbahalasinakate, Mayur Pai" userId="754cdd8c-0ff8-48ba-be35-c2e80932eaf7" providerId="ADAL" clId="{AED51D95-8F3A-4905-949C-6A498A67DCDF}" dt="2023-07-30T18:45:57.941" v="3030" actId="478"/>
          <ac:spMkLst>
            <pc:docMk/>
            <pc:sldMk cId="103969031" sldId="307"/>
            <ac:spMk id="16" creationId="{F6B1D062-A422-9F56-C274-5EAAD980F91F}"/>
          </ac:spMkLst>
        </pc:spChg>
        <pc:spChg chg="del">
          <ac:chgData name="Bantwal Hebbahalasinakate, Mayur Pai" userId="754cdd8c-0ff8-48ba-be35-c2e80932eaf7" providerId="ADAL" clId="{AED51D95-8F3A-4905-949C-6A498A67DCDF}" dt="2023-07-30T18:45:58.962" v="3031" actId="478"/>
          <ac:spMkLst>
            <pc:docMk/>
            <pc:sldMk cId="103969031" sldId="307"/>
            <ac:spMk id="18" creationId="{86A69D06-DCBE-C05C-54DA-1BB6C152BF3B}"/>
          </ac:spMkLst>
        </pc:spChg>
      </pc:sldChg>
      <pc:sldChg chg="addSp delSp add del setBg delDesignElem">
        <pc:chgData name="Bantwal Hebbahalasinakate, Mayur Pai" userId="754cdd8c-0ff8-48ba-be35-c2e80932eaf7" providerId="ADAL" clId="{AED51D95-8F3A-4905-949C-6A498A67DCDF}" dt="2023-07-30T19:22:04.299" v="3541"/>
        <pc:sldMkLst>
          <pc:docMk/>
          <pc:sldMk cId="1759929539" sldId="307"/>
        </pc:sldMkLst>
        <pc:spChg chg="add del">
          <ac:chgData name="Bantwal Hebbahalasinakate, Mayur Pai" userId="754cdd8c-0ff8-48ba-be35-c2e80932eaf7" providerId="ADAL" clId="{AED51D95-8F3A-4905-949C-6A498A67DCDF}" dt="2023-07-30T19:22:04.299" v="3541"/>
          <ac:spMkLst>
            <pc:docMk/>
            <pc:sldMk cId="1759929539" sldId="307"/>
            <ac:spMk id="21" creationId="{E5A92FE9-DB05-4D0D-AF5A-BE8664B9FFB4}"/>
          </ac:spMkLst>
        </pc:spChg>
        <pc:grpChg chg="add del">
          <ac:chgData name="Bantwal Hebbahalasinakate, Mayur Pai" userId="754cdd8c-0ff8-48ba-be35-c2e80932eaf7" providerId="ADAL" clId="{AED51D95-8F3A-4905-949C-6A498A67DCDF}" dt="2023-07-30T19:22:04.299" v="3541"/>
          <ac:grpSpMkLst>
            <pc:docMk/>
            <pc:sldMk cId="1759929539" sldId="307"/>
            <ac:grpSpMk id="23" creationId="{53D9B26A-5143-49A7-BA98-D871D5BD719A}"/>
          </ac:grpSpMkLst>
        </pc:grpChg>
      </pc:sldChg>
      <pc:sldChg chg="add del">
        <pc:chgData name="Bantwal Hebbahalasinakate, Mayur Pai" userId="754cdd8c-0ff8-48ba-be35-c2e80932eaf7" providerId="ADAL" clId="{AED51D95-8F3A-4905-949C-6A498A67DCDF}" dt="2023-07-30T18:59:09.394" v="3132" actId="47"/>
        <pc:sldMkLst>
          <pc:docMk/>
          <pc:sldMk cId="1566152929" sldId="308"/>
        </pc:sldMkLst>
      </pc:sldChg>
      <pc:sldChg chg="addSp delSp add del setBg delDesignElem">
        <pc:chgData name="Bantwal Hebbahalasinakate, Mayur Pai" userId="754cdd8c-0ff8-48ba-be35-c2e80932eaf7" providerId="ADAL" clId="{AED51D95-8F3A-4905-949C-6A498A67DCDF}" dt="2023-07-30T19:22:04.299" v="3541"/>
        <pc:sldMkLst>
          <pc:docMk/>
          <pc:sldMk cId="9613761" sldId="309"/>
        </pc:sldMkLst>
        <pc:spChg chg="add del">
          <ac:chgData name="Bantwal Hebbahalasinakate, Mayur Pai" userId="754cdd8c-0ff8-48ba-be35-c2e80932eaf7" providerId="ADAL" clId="{AED51D95-8F3A-4905-949C-6A498A67DCDF}" dt="2023-07-30T19:22:04.299" v="3541"/>
          <ac:spMkLst>
            <pc:docMk/>
            <pc:sldMk cId="9613761" sldId="309"/>
            <ac:spMk id="21" creationId="{E5A92FE9-DB05-4D0D-AF5A-BE8664B9FFB4}"/>
          </ac:spMkLst>
        </pc:spChg>
        <pc:grpChg chg="add del">
          <ac:chgData name="Bantwal Hebbahalasinakate, Mayur Pai" userId="754cdd8c-0ff8-48ba-be35-c2e80932eaf7" providerId="ADAL" clId="{AED51D95-8F3A-4905-949C-6A498A67DCDF}" dt="2023-07-30T19:22:04.299" v="3541"/>
          <ac:grpSpMkLst>
            <pc:docMk/>
            <pc:sldMk cId="9613761" sldId="309"/>
            <ac:grpSpMk id="23" creationId="{53D9B26A-5143-49A7-BA98-D871D5BD719A}"/>
          </ac:grpSpMkLst>
        </pc:grpChg>
      </pc:sldChg>
      <pc:sldChg chg="delSp modSp add del mod ord modTransition">
        <pc:chgData name="Bantwal Hebbahalasinakate, Mayur Pai" userId="754cdd8c-0ff8-48ba-be35-c2e80932eaf7" providerId="ADAL" clId="{AED51D95-8F3A-4905-949C-6A498A67DCDF}" dt="2023-07-31T09:52:52.285" v="3575"/>
        <pc:sldMkLst>
          <pc:docMk/>
          <pc:sldMk cId="2869559811" sldId="309"/>
        </pc:sldMkLst>
        <pc:spChg chg="mod">
          <ac:chgData name="Bantwal Hebbahalasinakate, Mayur Pai" userId="754cdd8c-0ff8-48ba-be35-c2e80932eaf7" providerId="ADAL" clId="{AED51D95-8F3A-4905-949C-6A498A67DCDF}" dt="2023-07-30T19:02:02.811" v="3181" actId="255"/>
          <ac:spMkLst>
            <pc:docMk/>
            <pc:sldMk cId="2869559811" sldId="309"/>
            <ac:spMk id="2" creationId="{652CD06E-EB43-4697-A9C1-290232C3BAD6}"/>
          </ac:spMkLst>
        </pc:spChg>
        <pc:spChg chg="mod">
          <ac:chgData name="Bantwal Hebbahalasinakate, Mayur Pai" userId="754cdd8c-0ff8-48ba-be35-c2e80932eaf7" providerId="ADAL" clId="{AED51D95-8F3A-4905-949C-6A498A67DCDF}" dt="2023-07-30T18:50:27.027" v="3041" actId="20577"/>
          <ac:spMkLst>
            <pc:docMk/>
            <pc:sldMk cId="2869559811" sldId="309"/>
            <ac:spMk id="7" creationId="{6A6218F9-690F-5347-D24F-C7E7FF1636F8}"/>
          </ac:spMkLst>
        </pc:spChg>
        <pc:spChg chg="del">
          <ac:chgData name="Bantwal Hebbahalasinakate, Mayur Pai" userId="754cdd8c-0ff8-48ba-be35-c2e80932eaf7" providerId="ADAL" clId="{AED51D95-8F3A-4905-949C-6A498A67DCDF}" dt="2023-07-30T18:50:50.089" v="3046" actId="478"/>
          <ac:spMkLst>
            <pc:docMk/>
            <pc:sldMk cId="2869559811" sldId="309"/>
            <ac:spMk id="12" creationId="{F2EED59C-A79D-AD6F-157F-290A100D2310}"/>
          </ac:spMkLst>
        </pc:spChg>
        <pc:spChg chg="del">
          <ac:chgData name="Bantwal Hebbahalasinakate, Mayur Pai" userId="754cdd8c-0ff8-48ba-be35-c2e80932eaf7" providerId="ADAL" clId="{AED51D95-8F3A-4905-949C-6A498A67DCDF}" dt="2023-07-30T18:50:48.549" v="3045" actId="478"/>
          <ac:spMkLst>
            <pc:docMk/>
            <pc:sldMk cId="2869559811" sldId="309"/>
            <ac:spMk id="14" creationId="{925E25E7-A148-706A-09F9-01FC366CF289}"/>
          </ac:spMkLst>
        </pc:spChg>
        <pc:graphicFrameChg chg="mod modGraphic">
          <ac:chgData name="Bantwal Hebbahalasinakate, Mayur Pai" userId="754cdd8c-0ff8-48ba-be35-c2e80932eaf7" providerId="ADAL" clId="{AED51D95-8F3A-4905-949C-6A498A67DCDF}" dt="2023-07-30T18:52:59.568" v="3074" actId="123"/>
          <ac:graphicFrameMkLst>
            <pc:docMk/>
            <pc:sldMk cId="2869559811" sldId="309"/>
            <ac:graphicFrameMk id="10" creationId="{BAFF8ECE-3505-A900-D643-75D2F7DA591F}"/>
          </ac:graphicFrameMkLst>
        </pc:graphicFrameChg>
      </pc:sldChg>
      <pc:sldChg chg="addSp delSp modSp add del mod ord modTransition">
        <pc:chgData name="Bantwal Hebbahalasinakate, Mayur Pai" userId="754cdd8c-0ff8-48ba-be35-c2e80932eaf7" providerId="ADAL" clId="{AED51D95-8F3A-4905-949C-6A498A67DCDF}" dt="2023-07-31T09:52:52.285" v="3575"/>
        <pc:sldMkLst>
          <pc:docMk/>
          <pc:sldMk cId="1104629518" sldId="310"/>
        </pc:sldMkLst>
        <pc:spChg chg="del">
          <ac:chgData name="Bantwal Hebbahalasinakate, Mayur Pai" userId="754cdd8c-0ff8-48ba-be35-c2e80932eaf7" providerId="ADAL" clId="{AED51D95-8F3A-4905-949C-6A498A67DCDF}" dt="2023-07-30T18:59:59.316" v="3135" actId="478"/>
          <ac:spMkLst>
            <pc:docMk/>
            <pc:sldMk cId="1104629518" sldId="310"/>
            <ac:spMk id="7" creationId="{6A6218F9-690F-5347-D24F-C7E7FF1636F8}"/>
          </ac:spMkLst>
        </pc:spChg>
        <pc:spChg chg="add del">
          <ac:chgData name="Bantwal Hebbahalasinakate, Mayur Pai" userId="754cdd8c-0ff8-48ba-be35-c2e80932eaf7" providerId="ADAL" clId="{AED51D95-8F3A-4905-949C-6A498A67DCDF}" dt="2023-07-30T19:00:10.556" v="3138"/>
          <ac:spMkLst>
            <pc:docMk/>
            <pc:sldMk cId="1104629518" sldId="310"/>
            <ac:spMk id="8" creationId="{71A62074-0D63-0451-957E-C0D1747CFD69}"/>
          </ac:spMkLst>
        </pc:spChg>
        <pc:spChg chg="add del">
          <ac:chgData name="Bantwal Hebbahalasinakate, Mayur Pai" userId="754cdd8c-0ff8-48ba-be35-c2e80932eaf7" providerId="ADAL" clId="{AED51D95-8F3A-4905-949C-6A498A67DCDF}" dt="2023-07-30T19:00:14.906" v="3140"/>
          <ac:spMkLst>
            <pc:docMk/>
            <pc:sldMk cId="1104629518" sldId="310"/>
            <ac:spMk id="9" creationId="{44DFA28F-A317-C8A0-9D3B-5D1EA69848AC}"/>
          </ac:spMkLst>
        </pc:spChg>
        <pc:spChg chg="add mod">
          <ac:chgData name="Bantwal Hebbahalasinakate, Mayur Pai" userId="754cdd8c-0ff8-48ba-be35-c2e80932eaf7" providerId="ADAL" clId="{AED51D95-8F3A-4905-949C-6A498A67DCDF}" dt="2023-07-30T19:01:33.901" v="3163" actId="1076"/>
          <ac:spMkLst>
            <pc:docMk/>
            <pc:sldMk cId="1104629518" sldId="310"/>
            <ac:spMk id="11" creationId="{D568A3C8-405D-0EA4-4BDA-3E42D8038985}"/>
          </ac:spMkLst>
        </pc:spChg>
        <pc:spChg chg="del mod">
          <ac:chgData name="Bantwal Hebbahalasinakate, Mayur Pai" userId="754cdd8c-0ff8-48ba-be35-c2e80932eaf7" providerId="ADAL" clId="{AED51D95-8F3A-4905-949C-6A498A67DCDF}" dt="2023-07-30T19:00:54.453" v="3150" actId="478"/>
          <ac:spMkLst>
            <pc:docMk/>
            <pc:sldMk cId="1104629518" sldId="310"/>
            <ac:spMk id="13" creationId="{9932E0B3-AB34-3AA8-9375-B09A46BE4CCC}"/>
          </ac:spMkLst>
        </pc:spChg>
        <pc:spChg chg="mod">
          <ac:chgData name="Bantwal Hebbahalasinakate, Mayur Pai" userId="754cdd8c-0ff8-48ba-be35-c2e80932eaf7" providerId="ADAL" clId="{AED51D95-8F3A-4905-949C-6A498A67DCDF}" dt="2023-07-31T08:43:59.935" v="3568" actId="207"/>
          <ac:spMkLst>
            <pc:docMk/>
            <pc:sldMk cId="1104629518" sldId="310"/>
            <ac:spMk id="16" creationId="{F6B1D062-A422-9F56-C274-5EAAD980F91F}"/>
          </ac:spMkLst>
        </pc:spChg>
        <pc:spChg chg="del">
          <ac:chgData name="Bantwal Hebbahalasinakate, Mayur Pai" userId="754cdd8c-0ff8-48ba-be35-c2e80932eaf7" providerId="ADAL" clId="{AED51D95-8F3A-4905-949C-6A498A67DCDF}" dt="2023-07-30T19:00:29.262" v="3144" actId="478"/>
          <ac:spMkLst>
            <pc:docMk/>
            <pc:sldMk cId="1104629518" sldId="310"/>
            <ac:spMk id="18" creationId="{86A69D06-DCBE-C05C-54DA-1BB6C152BF3B}"/>
          </ac:spMkLst>
        </pc:spChg>
        <pc:spChg chg="del">
          <ac:chgData name="Bantwal Hebbahalasinakate, Mayur Pai" userId="754cdd8c-0ff8-48ba-be35-c2e80932eaf7" providerId="ADAL" clId="{AED51D95-8F3A-4905-949C-6A498A67DCDF}" dt="2023-07-30T19:00:50.713" v="3148" actId="478"/>
          <ac:spMkLst>
            <pc:docMk/>
            <pc:sldMk cId="1104629518" sldId="310"/>
            <ac:spMk id="22" creationId="{ADC9BB9F-B665-617C-7A01-5DDCE3DF5346}"/>
          </ac:spMkLst>
        </pc:spChg>
        <pc:spChg chg="mod">
          <ac:chgData name="Bantwal Hebbahalasinakate, Mayur Pai" userId="754cdd8c-0ff8-48ba-be35-c2e80932eaf7" providerId="ADAL" clId="{AED51D95-8F3A-4905-949C-6A498A67DCDF}" dt="2023-07-30T19:00:06.386" v="3136" actId="1076"/>
          <ac:spMkLst>
            <pc:docMk/>
            <pc:sldMk cId="1104629518" sldId="310"/>
            <ac:spMk id="32" creationId="{3B44F479-50A4-66B0-7F19-85BEAC1D62AD}"/>
          </ac:spMkLst>
        </pc:spChg>
        <pc:picChg chg="del">
          <ac:chgData name="Bantwal Hebbahalasinakate, Mayur Pai" userId="754cdd8c-0ff8-48ba-be35-c2e80932eaf7" providerId="ADAL" clId="{AED51D95-8F3A-4905-949C-6A498A67DCDF}" dt="2023-07-30T18:59:59.316" v="3135" actId="478"/>
          <ac:picMkLst>
            <pc:docMk/>
            <pc:sldMk cId="1104629518" sldId="310"/>
            <ac:picMk id="3" creationId="{9ADD726C-B2B3-B424-1740-AC7F0E5C10BE}"/>
          </ac:picMkLst>
        </pc:picChg>
      </pc:sldChg>
      <pc:sldChg chg="addSp delSp add del setBg delDesignElem">
        <pc:chgData name="Bantwal Hebbahalasinakate, Mayur Pai" userId="754cdd8c-0ff8-48ba-be35-c2e80932eaf7" providerId="ADAL" clId="{AED51D95-8F3A-4905-949C-6A498A67DCDF}" dt="2023-07-30T19:22:04.299" v="3541"/>
        <pc:sldMkLst>
          <pc:docMk/>
          <pc:sldMk cId="1467677890" sldId="310"/>
        </pc:sldMkLst>
        <pc:spChg chg="add del">
          <ac:chgData name="Bantwal Hebbahalasinakate, Mayur Pai" userId="754cdd8c-0ff8-48ba-be35-c2e80932eaf7" providerId="ADAL" clId="{AED51D95-8F3A-4905-949C-6A498A67DCDF}" dt="2023-07-30T19:22:04.299" v="3541"/>
          <ac:spMkLst>
            <pc:docMk/>
            <pc:sldMk cId="1467677890" sldId="310"/>
            <ac:spMk id="21" creationId="{E5A92FE9-DB05-4D0D-AF5A-BE8664B9FFB4}"/>
          </ac:spMkLst>
        </pc:spChg>
        <pc:grpChg chg="add del">
          <ac:chgData name="Bantwal Hebbahalasinakate, Mayur Pai" userId="754cdd8c-0ff8-48ba-be35-c2e80932eaf7" providerId="ADAL" clId="{AED51D95-8F3A-4905-949C-6A498A67DCDF}" dt="2023-07-30T19:22:04.299" v="3541"/>
          <ac:grpSpMkLst>
            <pc:docMk/>
            <pc:sldMk cId="1467677890" sldId="310"/>
            <ac:grpSpMk id="23" creationId="{53D9B26A-5143-49A7-BA98-D871D5BD719A}"/>
          </ac:grpSpMkLst>
        </pc:grpChg>
      </pc:sldChg>
      <pc:sldChg chg="addSp delSp modSp add mod ord modTransition">
        <pc:chgData name="Bantwal Hebbahalasinakate, Mayur Pai" userId="754cdd8c-0ff8-48ba-be35-c2e80932eaf7" providerId="ADAL" clId="{AED51D95-8F3A-4905-949C-6A498A67DCDF}" dt="2023-07-31T09:52:52.285" v="3575"/>
        <pc:sldMkLst>
          <pc:docMk/>
          <pc:sldMk cId="3739180194" sldId="311"/>
        </pc:sldMkLst>
        <pc:spChg chg="mod">
          <ac:chgData name="Bantwal Hebbahalasinakate, Mayur Pai" userId="754cdd8c-0ff8-48ba-be35-c2e80932eaf7" providerId="ADAL" clId="{AED51D95-8F3A-4905-949C-6A498A67DCDF}" dt="2023-07-30T19:07:36.641" v="3238" actId="2711"/>
          <ac:spMkLst>
            <pc:docMk/>
            <pc:sldMk cId="3739180194" sldId="311"/>
            <ac:spMk id="2" creationId="{652CD06E-EB43-4697-A9C1-290232C3BAD6}"/>
          </ac:spMkLst>
        </pc:spChg>
        <pc:spChg chg="del mod">
          <ac:chgData name="Bantwal Hebbahalasinakate, Mayur Pai" userId="754cdd8c-0ff8-48ba-be35-c2e80932eaf7" providerId="ADAL" clId="{AED51D95-8F3A-4905-949C-6A498A67DCDF}" dt="2023-07-30T19:08:46.216" v="3264"/>
          <ac:spMkLst>
            <pc:docMk/>
            <pc:sldMk cId="3739180194" sldId="311"/>
            <ac:spMk id="7" creationId="{E9009C35-E6AA-8762-6F34-87778CA11A60}"/>
          </ac:spMkLst>
        </pc:spChg>
        <pc:spChg chg="add mod">
          <ac:chgData name="Bantwal Hebbahalasinakate, Mayur Pai" userId="754cdd8c-0ff8-48ba-be35-c2e80932eaf7" providerId="ADAL" clId="{AED51D95-8F3A-4905-949C-6A498A67DCDF}" dt="2023-07-30T19:08:16.775" v="3253" actId="20577"/>
          <ac:spMkLst>
            <pc:docMk/>
            <pc:sldMk cId="3739180194" sldId="311"/>
            <ac:spMk id="8" creationId="{D4ED547F-5481-5A84-025F-0747C12D7A3A}"/>
          </ac:spMkLst>
        </pc:spChg>
        <pc:spChg chg="del mod">
          <ac:chgData name="Bantwal Hebbahalasinakate, Mayur Pai" userId="754cdd8c-0ff8-48ba-be35-c2e80932eaf7" providerId="ADAL" clId="{AED51D95-8F3A-4905-949C-6A498A67DCDF}" dt="2023-07-30T19:11:00.564" v="3290" actId="478"/>
          <ac:spMkLst>
            <pc:docMk/>
            <pc:sldMk cId="3739180194" sldId="311"/>
            <ac:spMk id="9" creationId="{B5307D09-04E5-35AB-323A-B896FFCE319D}"/>
          </ac:spMkLst>
        </pc:spChg>
        <pc:spChg chg="add del mod">
          <ac:chgData name="Bantwal Hebbahalasinakate, Mayur Pai" userId="754cdd8c-0ff8-48ba-be35-c2e80932eaf7" providerId="ADAL" clId="{AED51D95-8F3A-4905-949C-6A498A67DCDF}" dt="2023-07-30T19:08:02.412" v="3243"/>
          <ac:spMkLst>
            <pc:docMk/>
            <pc:sldMk cId="3739180194" sldId="311"/>
            <ac:spMk id="11" creationId="{52EB631C-5B9B-5890-4309-6235621AB2B3}"/>
          </ac:spMkLst>
        </pc:spChg>
        <pc:spChg chg="add del">
          <ac:chgData name="Bantwal Hebbahalasinakate, Mayur Pai" userId="754cdd8c-0ff8-48ba-be35-c2e80932eaf7" providerId="ADAL" clId="{AED51D95-8F3A-4905-949C-6A498A67DCDF}" dt="2023-07-30T19:08:28.104" v="3255"/>
          <ac:spMkLst>
            <pc:docMk/>
            <pc:sldMk cId="3739180194" sldId="311"/>
            <ac:spMk id="12" creationId="{93D1C3E8-E7C1-0985-AC94-2CC1E2A3448D}"/>
          </ac:spMkLst>
        </pc:spChg>
        <pc:spChg chg="add mod">
          <ac:chgData name="Bantwal Hebbahalasinakate, Mayur Pai" userId="754cdd8c-0ff8-48ba-be35-c2e80932eaf7" providerId="ADAL" clId="{AED51D95-8F3A-4905-949C-6A498A67DCDF}" dt="2023-07-30T19:09:36.925" v="3273" actId="1076"/>
          <ac:spMkLst>
            <pc:docMk/>
            <pc:sldMk cId="3739180194" sldId="311"/>
            <ac:spMk id="13" creationId="{36F21DAD-2527-12E2-B24A-33BBDB19E208}"/>
          </ac:spMkLst>
        </pc:spChg>
        <pc:spChg chg="add mod">
          <ac:chgData name="Bantwal Hebbahalasinakate, Mayur Pai" userId="754cdd8c-0ff8-48ba-be35-c2e80932eaf7" providerId="ADAL" clId="{AED51D95-8F3A-4905-949C-6A498A67DCDF}" dt="2023-07-30T19:11:55.289" v="3307" actId="1076"/>
          <ac:spMkLst>
            <pc:docMk/>
            <pc:sldMk cId="3739180194" sldId="311"/>
            <ac:spMk id="15" creationId="{AEF967F1-68B5-C4C7-368F-5E215E8BB49B}"/>
          </ac:spMkLst>
        </pc:spChg>
        <pc:spChg chg="add del mod">
          <ac:chgData name="Bantwal Hebbahalasinakate, Mayur Pai" userId="754cdd8c-0ff8-48ba-be35-c2e80932eaf7" providerId="ADAL" clId="{AED51D95-8F3A-4905-949C-6A498A67DCDF}" dt="2023-07-30T19:10:44.524" v="3286" actId="478"/>
          <ac:spMkLst>
            <pc:docMk/>
            <pc:sldMk cId="3739180194" sldId="311"/>
            <ac:spMk id="16" creationId="{BE45677C-6787-1442-2866-FB9575918395}"/>
          </ac:spMkLst>
        </pc:spChg>
        <pc:spChg chg="add mod">
          <ac:chgData name="Bantwal Hebbahalasinakate, Mayur Pai" userId="754cdd8c-0ff8-48ba-be35-c2e80932eaf7" providerId="ADAL" clId="{AED51D95-8F3A-4905-949C-6A498A67DCDF}" dt="2023-07-30T19:11:45.628" v="3306" actId="123"/>
          <ac:spMkLst>
            <pc:docMk/>
            <pc:sldMk cId="3739180194" sldId="311"/>
            <ac:spMk id="18" creationId="{859C6102-89C3-D569-9EBF-32F47F919A89}"/>
          </ac:spMkLst>
        </pc:spChg>
        <pc:picChg chg="add mod">
          <ac:chgData name="Bantwal Hebbahalasinakate, Mayur Pai" userId="754cdd8c-0ff8-48ba-be35-c2e80932eaf7" providerId="ADAL" clId="{AED51D95-8F3A-4905-949C-6A498A67DCDF}" dt="2023-07-30T19:07:52.954" v="3239"/>
          <ac:picMkLst>
            <pc:docMk/>
            <pc:sldMk cId="3739180194" sldId="311"/>
            <ac:picMk id="3" creationId="{77D1A364-80B2-DA98-6726-A7D3C518C811}"/>
          </ac:picMkLst>
        </pc:picChg>
        <pc:picChg chg="add del mod">
          <ac:chgData name="Bantwal Hebbahalasinakate, Mayur Pai" userId="754cdd8c-0ff8-48ba-be35-c2e80932eaf7" providerId="ADAL" clId="{AED51D95-8F3A-4905-949C-6A498A67DCDF}" dt="2023-07-30T19:08:02.412" v="3243"/>
          <ac:picMkLst>
            <pc:docMk/>
            <pc:sldMk cId="3739180194" sldId="311"/>
            <ac:picMk id="10" creationId="{83B256A5-A74D-C389-3CE0-230817DE378C}"/>
          </ac:picMkLst>
        </pc:picChg>
      </pc:sldChg>
      <pc:sldChg chg="addSp delSp modSp add mod ord modTransition">
        <pc:chgData name="Bantwal Hebbahalasinakate, Mayur Pai" userId="754cdd8c-0ff8-48ba-be35-c2e80932eaf7" providerId="ADAL" clId="{AED51D95-8F3A-4905-949C-6A498A67DCDF}" dt="2023-07-31T09:52:52.285" v="3575"/>
        <pc:sldMkLst>
          <pc:docMk/>
          <pc:sldMk cId="4205040047" sldId="312"/>
        </pc:sldMkLst>
        <pc:spChg chg="add del">
          <ac:chgData name="Bantwal Hebbahalasinakate, Mayur Pai" userId="754cdd8c-0ff8-48ba-be35-c2e80932eaf7" providerId="ADAL" clId="{AED51D95-8F3A-4905-949C-6A498A67DCDF}" dt="2023-07-30T19:12:38.986" v="3314"/>
          <ac:spMkLst>
            <pc:docMk/>
            <pc:sldMk cId="4205040047" sldId="312"/>
            <ac:spMk id="7" creationId="{E52687BB-CA59-021E-29CB-0A1ADE32DE9D}"/>
          </ac:spMkLst>
        </pc:spChg>
        <pc:spChg chg="mod">
          <ac:chgData name="Bantwal Hebbahalasinakate, Mayur Pai" userId="754cdd8c-0ff8-48ba-be35-c2e80932eaf7" providerId="ADAL" clId="{AED51D95-8F3A-4905-949C-6A498A67DCDF}" dt="2023-07-30T19:12:23.233" v="3312" actId="255"/>
          <ac:spMkLst>
            <pc:docMk/>
            <pc:sldMk cId="4205040047" sldId="312"/>
            <ac:spMk id="8" creationId="{D4ED547F-5481-5A84-025F-0747C12D7A3A}"/>
          </ac:spMkLst>
        </pc:spChg>
        <pc:spChg chg="add mod">
          <ac:chgData name="Bantwal Hebbahalasinakate, Mayur Pai" userId="754cdd8c-0ff8-48ba-be35-c2e80932eaf7" providerId="ADAL" clId="{AED51D95-8F3A-4905-949C-6A498A67DCDF}" dt="2023-07-30T19:12:50.748" v="3324" actId="21"/>
          <ac:spMkLst>
            <pc:docMk/>
            <pc:sldMk cId="4205040047" sldId="312"/>
            <ac:spMk id="9" creationId="{5F5CBF9A-7044-2D40-DD3D-6D5CD114F99B}"/>
          </ac:spMkLst>
        </pc:spChg>
        <pc:spChg chg="del">
          <ac:chgData name="Bantwal Hebbahalasinakate, Mayur Pai" userId="754cdd8c-0ff8-48ba-be35-c2e80932eaf7" providerId="ADAL" clId="{AED51D95-8F3A-4905-949C-6A498A67DCDF}" dt="2023-07-30T19:13:12.441" v="3333" actId="478"/>
          <ac:spMkLst>
            <pc:docMk/>
            <pc:sldMk cId="4205040047" sldId="312"/>
            <ac:spMk id="13" creationId="{36F21DAD-2527-12E2-B24A-33BBDB19E208}"/>
          </ac:spMkLst>
        </pc:spChg>
        <pc:spChg chg="del">
          <ac:chgData name="Bantwal Hebbahalasinakate, Mayur Pai" userId="754cdd8c-0ff8-48ba-be35-c2e80932eaf7" providerId="ADAL" clId="{AED51D95-8F3A-4905-949C-6A498A67DCDF}" dt="2023-07-30T19:13:15.327" v="3334" actId="478"/>
          <ac:spMkLst>
            <pc:docMk/>
            <pc:sldMk cId="4205040047" sldId="312"/>
            <ac:spMk id="15" creationId="{AEF967F1-68B5-C4C7-368F-5E215E8BB49B}"/>
          </ac:spMkLst>
        </pc:spChg>
        <pc:spChg chg="mod">
          <ac:chgData name="Bantwal Hebbahalasinakate, Mayur Pai" userId="754cdd8c-0ff8-48ba-be35-c2e80932eaf7" providerId="ADAL" clId="{AED51D95-8F3A-4905-949C-6A498A67DCDF}" dt="2023-07-30T19:13:39.072" v="3342" actId="1076"/>
          <ac:spMkLst>
            <pc:docMk/>
            <pc:sldMk cId="4205040047" sldId="312"/>
            <ac:spMk id="18" creationId="{859C6102-89C3-D569-9EBF-32F47F919A89}"/>
          </ac:spMkLst>
        </pc:spChg>
      </pc:sldChg>
      <pc:sldChg chg="addSp delSp modSp add mod ord modTransition">
        <pc:chgData name="Bantwal Hebbahalasinakate, Mayur Pai" userId="754cdd8c-0ff8-48ba-be35-c2e80932eaf7" providerId="ADAL" clId="{AED51D95-8F3A-4905-949C-6A498A67DCDF}" dt="2023-08-02T09:42:22.368" v="3896" actId="20577"/>
        <pc:sldMkLst>
          <pc:docMk/>
          <pc:sldMk cId="3916401870" sldId="313"/>
        </pc:sldMkLst>
        <pc:spChg chg="mod">
          <ac:chgData name="Bantwal Hebbahalasinakate, Mayur Pai" userId="754cdd8c-0ff8-48ba-be35-c2e80932eaf7" providerId="ADAL" clId="{AED51D95-8F3A-4905-949C-6A498A67DCDF}" dt="2023-07-30T19:13:56.019" v="3346"/>
          <ac:spMkLst>
            <pc:docMk/>
            <pc:sldMk cId="3916401870" sldId="313"/>
            <ac:spMk id="2" creationId="{652CD06E-EB43-4697-A9C1-290232C3BAD6}"/>
          </ac:spMkLst>
        </pc:spChg>
        <pc:spChg chg="mod">
          <ac:chgData name="Bantwal Hebbahalasinakate, Mayur Pai" userId="754cdd8c-0ff8-48ba-be35-c2e80932eaf7" providerId="ADAL" clId="{AED51D95-8F3A-4905-949C-6A498A67DCDF}" dt="2023-07-30T19:14:41.394" v="3364" actId="1076"/>
          <ac:spMkLst>
            <pc:docMk/>
            <pc:sldMk cId="3916401870" sldId="313"/>
            <ac:spMk id="7" creationId="{E9009C35-E6AA-8762-6F34-87778CA11A60}"/>
          </ac:spMkLst>
        </pc:spChg>
        <pc:spChg chg="add mod">
          <ac:chgData name="Bantwal Hebbahalasinakate, Mayur Pai" userId="754cdd8c-0ff8-48ba-be35-c2e80932eaf7" providerId="ADAL" clId="{AED51D95-8F3A-4905-949C-6A498A67DCDF}" dt="2023-08-02T09:42:22.368" v="3896" actId="20577"/>
          <ac:spMkLst>
            <pc:docMk/>
            <pc:sldMk cId="3916401870" sldId="313"/>
            <ac:spMk id="8" creationId="{25174B4A-1FA2-B7EA-253F-AD35CF305DF4}"/>
          </ac:spMkLst>
        </pc:spChg>
        <pc:spChg chg="del">
          <ac:chgData name="Bantwal Hebbahalasinakate, Mayur Pai" userId="754cdd8c-0ff8-48ba-be35-c2e80932eaf7" providerId="ADAL" clId="{AED51D95-8F3A-4905-949C-6A498A67DCDF}" dt="2023-07-30T19:14:27.687" v="3357" actId="478"/>
          <ac:spMkLst>
            <pc:docMk/>
            <pc:sldMk cId="3916401870" sldId="313"/>
            <ac:spMk id="9" creationId="{B5307D09-04E5-35AB-323A-B896FFCE319D}"/>
          </ac:spMkLst>
        </pc:spChg>
        <pc:spChg chg="add del mod">
          <ac:chgData name="Bantwal Hebbahalasinakate, Mayur Pai" userId="754cdd8c-0ff8-48ba-be35-c2e80932eaf7" providerId="ADAL" clId="{AED51D95-8F3A-4905-949C-6A498A67DCDF}" dt="2023-07-30T19:15:21.801" v="3374"/>
          <ac:spMkLst>
            <pc:docMk/>
            <pc:sldMk cId="3916401870" sldId="313"/>
            <ac:spMk id="10" creationId="{507FF83E-E50C-EC83-7AC0-CBBF416E851D}"/>
          </ac:spMkLst>
        </pc:spChg>
        <pc:spChg chg="add mod">
          <ac:chgData name="Bantwal Hebbahalasinakate, Mayur Pai" userId="754cdd8c-0ff8-48ba-be35-c2e80932eaf7" providerId="ADAL" clId="{AED51D95-8F3A-4905-949C-6A498A67DCDF}" dt="2023-07-30T19:15:43.410" v="3386" actId="20577"/>
          <ac:spMkLst>
            <pc:docMk/>
            <pc:sldMk cId="3916401870" sldId="313"/>
            <ac:spMk id="12" creationId="{C4980DD9-4D97-8249-BA41-370BBA2ECA7E}"/>
          </ac:spMkLst>
        </pc:spChg>
        <pc:spChg chg="add mod">
          <ac:chgData name="Bantwal Hebbahalasinakate, Mayur Pai" userId="754cdd8c-0ff8-48ba-be35-c2e80932eaf7" providerId="ADAL" clId="{AED51D95-8F3A-4905-949C-6A498A67DCDF}" dt="2023-07-30T19:15:34.694" v="3380"/>
          <ac:spMkLst>
            <pc:docMk/>
            <pc:sldMk cId="3916401870" sldId="313"/>
            <ac:spMk id="13" creationId="{70E54996-DC28-0742-01D7-ADE09F30D33E}"/>
          </ac:spMkLst>
        </pc:spChg>
      </pc:sldChg>
      <pc:sldChg chg="addSp modSp add mod ord modTransition">
        <pc:chgData name="Bantwal Hebbahalasinakate, Mayur Pai" userId="754cdd8c-0ff8-48ba-be35-c2e80932eaf7" providerId="ADAL" clId="{AED51D95-8F3A-4905-949C-6A498A67DCDF}" dt="2023-07-31T09:52:52.285" v="3575"/>
        <pc:sldMkLst>
          <pc:docMk/>
          <pc:sldMk cId="1141028428" sldId="314"/>
        </pc:sldMkLst>
        <pc:spChg chg="mod">
          <ac:chgData name="Bantwal Hebbahalasinakate, Mayur Pai" userId="754cdd8c-0ff8-48ba-be35-c2e80932eaf7" providerId="ADAL" clId="{AED51D95-8F3A-4905-949C-6A498A67DCDF}" dt="2023-07-30T19:16:08.884" v="3397" actId="207"/>
          <ac:spMkLst>
            <pc:docMk/>
            <pc:sldMk cId="1141028428" sldId="314"/>
            <ac:spMk id="8" creationId="{D4ED547F-5481-5A84-025F-0747C12D7A3A}"/>
          </ac:spMkLst>
        </pc:spChg>
        <pc:spChg chg="mod">
          <ac:chgData name="Bantwal Hebbahalasinakate, Mayur Pai" userId="754cdd8c-0ff8-48ba-be35-c2e80932eaf7" providerId="ADAL" clId="{AED51D95-8F3A-4905-949C-6A498A67DCDF}" dt="2023-07-30T19:18:04.775" v="3437" actId="14100"/>
          <ac:spMkLst>
            <pc:docMk/>
            <pc:sldMk cId="1141028428" sldId="314"/>
            <ac:spMk id="18" creationId="{859C6102-89C3-D569-9EBF-32F47F919A89}"/>
          </ac:spMkLst>
        </pc:spChg>
        <pc:picChg chg="add mod">
          <ac:chgData name="Bantwal Hebbahalasinakate, Mayur Pai" userId="754cdd8c-0ff8-48ba-be35-c2e80932eaf7" providerId="ADAL" clId="{AED51D95-8F3A-4905-949C-6A498A67DCDF}" dt="2023-07-30T19:18:19.387" v="3438" actId="1076"/>
          <ac:picMkLst>
            <pc:docMk/>
            <pc:sldMk cId="1141028428" sldId="314"/>
            <ac:picMk id="17410" creationId="{833858AB-A56F-0C02-B80C-01048F3080DF}"/>
          </ac:picMkLst>
        </pc:picChg>
      </pc:sldChg>
      <pc:sldChg chg="addSp delSp modSp add mod">
        <pc:chgData name="Bantwal Hebbahalasinakate, Mayur Pai" userId="754cdd8c-0ff8-48ba-be35-c2e80932eaf7" providerId="ADAL" clId="{AED51D95-8F3A-4905-949C-6A498A67DCDF}" dt="2023-07-31T10:17:22.265" v="3646" actId="14100"/>
        <pc:sldMkLst>
          <pc:docMk/>
          <pc:sldMk cId="1789559125" sldId="315"/>
        </pc:sldMkLst>
        <pc:spChg chg="mod">
          <ac:chgData name="Bantwal Hebbahalasinakate, Mayur Pai" userId="754cdd8c-0ff8-48ba-be35-c2e80932eaf7" providerId="ADAL" clId="{AED51D95-8F3A-4905-949C-6A498A67DCDF}" dt="2023-07-31T10:11:43.185" v="3622" actId="255"/>
          <ac:spMkLst>
            <pc:docMk/>
            <pc:sldMk cId="1789559125" sldId="315"/>
            <ac:spMk id="2" creationId="{652CD06E-EB43-4697-A9C1-290232C3BAD6}"/>
          </ac:spMkLst>
        </pc:spChg>
        <pc:spChg chg="add mod">
          <ac:chgData name="Bantwal Hebbahalasinakate, Mayur Pai" userId="754cdd8c-0ff8-48ba-be35-c2e80932eaf7" providerId="ADAL" clId="{AED51D95-8F3A-4905-949C-6A498A67DCDF}" dt="2023-07-31T10:13:34.456" v="3631" actId="1076"/>
          <ac:spMkLst>
            <pc:docMk/>
            <pc:sldMk cId="1789559125" sldId="315"/>
            <ac:spMk id="7" creationId="{024FD8B7-D15A-EE64-272E-12976B56E47D}"/>
          </ac:spMkLst>
        </pc:spChg>
        <pc:spChg chg="del mod">
          <ac:chgData name="Bantwal Hebbahalasinakate, Mayur Pai" userId="754cdd8c-0ff8-48ba-be35-c2e80932eaf7" providerId="ADAL" clId="{AED51D95-8F3A-4905-949C-6A498A67DCDF}" dt="2023-07-31T10:13:25.576" v="3629" actId="478"/>
          <ac:spMkLst>
            <pc:docMk/>
            <pc:sldMk cId="1789559125" sldId="315"/>
            <ac:spMk id="8" creationId="{323CBA7D-B90D-B001-5C5C-C294A0D9F97A}"/>
          </ac:spMkLst>
        </pc:spChg>
        <pc:spChg chg="del">
          <ac:chgData name="Bantwal Hebbahalasinakate, Mayur Pai" userId="754cdd8c-0ff8-48ba-be35-c2e80932eaf7" providerId="ADAL" clId="{AED51D95-8F3A-4905-949C-6A498A67DCDF}" dt="2023-07-31T10:16:33.475" v="3634" actId="478"/>
          <ac:spMkLst>
            <pc:docMk/>
            <pc:sldMk cId="1789559125" sldId="315"/>
            <ac:spMk id="10" creationId="{8474AC15-7C81-F53C-FA73-37367DE222D8}"/>
          </ac:spMkLst>
        </pc:spChg>
        <pc:spChg chg="add mod">
          <ac:chgData name="Bantwal Hebbahalasinakate, Mayur Pai" userId="754cdd8c-0ff8-48ba-be35-c2e80932eaf7" providerId="ADAL" clId="{AED51D95-8F3A-4905-949C-6A498A67DCDF}" dt="2023-07-31T10:16:39.719" v="3635" actId="1076"/>
          <ac:spMkLst>
            <pc:docMk/>
            <pc:sldMk cId="1789559125" sldId="315"/>
            <ac:spMk id="11" creationId="{4A2C6664-56FC-7F8C-C4E1-A6C95D9C2F8B}"/>
          </ac:spMkLst>
        </pc:spChg>
        <pc:spChg chg="add del">
          <ac:chgData name="Bantwal Hebbahalasinakate, Mayur Pai" userId="754cdd8c-0ff8-48ba-be35-c2e80932eaf7" providerId="ADAL" clId="{AED51D95-8F3A-4905-949C-6A498A67DCDF}" dt="2023-07-31T10:16:58.270" v="3637"/>
          <ac:spMkLst>
            <pc:docMk/>
            <pc:sldMk cId="1789559125" sldId="315"/>
            <ac:spMk id="12" creationId="{F59AA992-D841-551C-5A66-11583CE05282}"/>
          </ac:spMkLst>
        </pc:spChg>
        <pc:spChg chg="add mod">
          <ac:chgData name="Bantwal Hebbahalasinakate, Mayur Pai" userId="754cdd8c-0ff8-48ba-be35-c2e80932eaf7" providerId="ADAL" clId="{AED51D95-8F3A-4905-949C-6A498A67DCDF}" dt="2023-07-31T10:17:22.265" v="3646" actId="14100"/>
          <ac:spMkLst>
            <pc:docMk/>
            <pc:sldMk cId="1789559125" sldId="315"/>
            <ac:spMk id="14" creationId="{CD64B2A9-87C6-C316-EF9E-C4E6DC9A9ADB}"/>
          </ac:spMkLst>
        </pc:spChg>
      </pc:sldChg>
      <pc:sldChg chg="addSp delSp modSp add mod">
        <pc:chgData name="Bantwal Hebbahalasinakate, Mayur Pai" userId="754cdd8c-0ff8-48ba-be35-c2e80932eaf7" providerId="ADAL" clId="{AED51D95-8F3A-4905-949C-6A498A67DCDF}" dt="2023-07-31T10:19:06.129" v="3685" actId="1076"/>
        <pc:sldMkLst>
          <pc:docMk/>
          <pc:sldMk cId="3550018050" sldId="316"/>
        </pc:sldMkLst>
        <pc:spChg chg="del">
          <ac:chgData name="Bantwal Hebbahalasinakate, Mayur Pai" userId="754cdd8c-0ff8-48ba-be35-c2e80932eaf7" providerId="ADAL" clId="{AED51D95-8F3A-4905-949C-6A498A67DCDF}" dt="2023-07-31T10:17:49.879" v="3649" actId="478"/>
          <ac:spMkLst>
            <pc:docMk/>
            <pc:sldMk cId="3550018050" sldId="316"/>
            <ac:spMk id="7" creationId="{024FD8B7-D15A-EE64-272E-12976B56E47D}"/>
          </ac:spMkLst>
        </pc:spChg>
        <pc:spChg chg="add mod">
          <ac:chgData name="Bantwal Hebbahalasinakate, Mayur Pai" userId="754cdd8c-0ff8-48ba-be35-c2e80932eaf7" providerId="ADAL" clId="{AED51D95-8F3A-4905-949C-6A498A67DCDF}" dt="2023-07-31T10:18:00" v="3671" actId="20577"/>
          <ac:spMkLst>
            <pc:docMk/>
            <pc:sldMk cId="3550018050" sldId="316"/>
            <ac:spMk id="9" creationId="{93C4C4E5-03B2-D168-3F50-9539B6EA95AB}"/>
          </ac:spMkLst>
        </pc:spChg>
        <pc:spChg chg="del">
          <ac:chgData name="Bantwal Hebbahalasinakate, Mayur Pai" userId="754cdd8c-0ff8-48ba-be35-c2e80932eaf7" providerId="ADAL" clId="{AED51D95-8F3A-4905-949C-6A498A67DCDF}" dt="2023-07-31T10:18:27.739" v="3679" actId="478"/>
          <ac:spMkLst>
            <pc:docMk/>
            <pc:sldMk cId="3550018050" sldId="316"/>
            <ac:spMk id="11" creationId="{4A2C6664-56FC-7F8C-C4E1-A6C95D9C2F8B}"/>
          </ac:spMkLst>
        </pc:spChg>
        <pc:spChg chg="add mod">
          <ac:chgData name="Bantwal Hebbahalasinakate, Mayur Pai" userId="754cdd8c-0ff8-48ba-be35-c2e80932eaf7" providerId="ADAL" clId="{AED51D95-8F3A-4905-949C-6A498A67DCDF}" dt="2023-07-31T10:19:06.129" v="3685" actId="1076"/>
          <ac:spMkLst>
            <pc:docMk/>
            <pc:sldMk cId="3550018050" sldId="316"/>
            <ac:spMk id="12" creationId="{60DB7A83-DA0A-A7A7-A749-A23F819B5193}"/>
          </ac:spMkLst>
        </pc:spChg>
        <pc:spChg chg="mod">
          <ac:chgData name="Bantwal Hebbahalasinakate, Mayur Pai" userId="754cdd8c-0ff8-48ba-be35-c2e80932eaf7" providerId="ADAL" clId="{AED51D95-8F3A-4905-949C-6A498A67DCDF}" dt="2023-07-31T10:18:40.995" v="3682" actId="14100"/>
          <ac:spMkLst>
            <pc:docMk/>
            <pc:sldMk cId="3550018050" sldId="316"/>
            <ac:spMk id="14" creationId="{CD64B2A9-87C6-C316-EF9E-C4E6DC9A9ADB}"/>
          </ac:spMkLst>
        </pc:spChg>
        <pc:picChg chg="add mod">
          <ac:chgData name="Bantwal Hebbahalasinakate, Mayur Pai" userId="754cdd8c-0ff8-48ba-be35-c2e80932eaf7" providerId="ADAL" clId="{AED51D95-8F3A-4905-949C-6A498A67DCDF}" dt="2023-07-31T10:17:46.967" v="3648"/>
          <ac:picMkLst>
            <pc:docMk/>
            <pc:sldMk cId="3550018050" sldId="316"/>
            <ac:picMk id="8" creationId="{09984D74-8566-2D7F-A9A7-F6B0BD34C985}"/>
          </ac:picMkLst>
        </pc:picChg>
      </pc:sldChg>
      <pc:sldChg chg="addSp delSp modSp add mod">
        <pc:chgData name="Bantwal Hebbahalasinakate, Mayur Pai" userId="754cdd8c-0ff8-48ba-be35-c2e80932eaf7" providerId="ADAL" clId="{AED51D95-8F3A-4905-949C-6A498A67DCDF}" dt="2023-07-31T10:23:01.199" v="3716" actId="478"/>
        <pc:sldMkLst>
          <pc:docMk/>
          <pc:sldMk cId="717593385" sldId="317"/>
        </pc:sldMkLst>
        <pc:spChg chg="del mod">
          <ac:chgData name="Bantwal Hebbahalasinakate, Mayur Pai" userId="754cdd8c-0ff8-48ba-be35-c2e80932eaf7" providerId="ADAL" clId="{AED51D95-8F3A-4905-949C-6A498A67DCDF}" dt="2023-07-31T10:19:44.687" v="3693" actId="478"/>
          <ac:spMkLst>
            <pc:docMk/>
            <pc:sldMk cId="717593385" sldId="317"/>
            <ac:spMk id="9" creationId="{93C4C4E5-03B2-D168-3F50-9539B6EA95AB}"/>
          </ac:spMkLst>
        </pc:spChg>
        <pc:spChg chg="add del mod">
          <ac:chgData name="Bantwal Hebbahalasinakate, Mayur Pai" userId="754cdd8c-0ff8-48ba-be35-c2e80932eaf7" providerId="ADAL" clId="{AED51D95-8F3A-4905-949C-6A498A67DCDF}" dt="2023-07-31T10:19:32.954" v="3688" actId="478"/>
          <ac:spMkLst>
            <pc:docMk/>
            <pc:sldMk cId="717593385" sldId="317"/>
            <ac:spMk id="10" creationId="{F9109D00-1448-6C54-594F-00FD33A09E28}"/>
          </ac:spMkLst>
        </pc:spChg>
        <pc:spChg chg="del mod">
          <ac:chgData name="Bantwal Hebbahalasinakate, Mayur Pai" userId="754cdd8c-0ff8-48ba-be35-c2e80932eaf7" providerId="ADAL" clId="{AED51D95-8F3A-4905-949C-6A498A67DCDF}" dt="2023-07-31T10:23:01.199" v="3716" actId="478"/>
          <ac:spMkLst>
            <pc:docMk/>
            <pc:sldMk cId="717593385" sldId="317"/>
            <ac:spMk id="12" creationId="{60DB7A83-DA0A-A7A7-A749-A23F819B5193}"/>
          </ac:spMkLst>
        </pc:spChg>
        <pc:spChg chg="add del mod">
          <ac:chgData name="Bantwal Hebbahalasinakate, Mayur Pai" userId="754cdd8c-0ff8-48ba-be35-c2e80932eaf7" providerId="ADAL" clId="{AED51D95-8F3A-4905-949C-6A498A67DCDF}" dt="2023-07-31T10:19:37.143" v="3690" actId="478"/>
          <ac:spMkLst>
            <pc:docMk/>
            <pc:sldMk cId="717593385" sldId="317"/>
            <ac:spMk id="13" creationId="{B95F638E-31BD-C844-412B-F027BD94B386}"/>
          </ac:spMkLst>
        </pc:spChg>
        <pc:spChg chg="mod">
          <ac:chgData name="Bantwal Hebbahalasinakate, Mayur Pai" userId="754cdd8c-0ff8-48ba-be35-c2e80932eaf7" providerId="ADAL" clId="{AED51D95-8F3A-4905-949C-6A498A67DCDF}" dt="2023-07-31T10:21:13.605" v="3705" actId="20577"/>
          <ac:spMkLst>
            <pc:docMk/>
            <pc:sldMk cId="717593385" sldId="317"/>
            <ac:spMk id="14" creationId="{CD64B2A9-87C6-C316-EF9E-C4E6DC9A9ADB}"/>
          </ac:spMkLst>
        </pc:spChg>
        <pc:spChg chg="add del">
          <ac:chgData name="Bantwal Hebbahalasinakate, Mayur Pai" userId="754cdd8c-0ff8-48ba-be35-c2e80932eaf7" providerId="ADAL" clId="{AED51D95-8F3A-4905-949C-6A498A67DCDF}" dt="2023-07-31T10:20:49.323" v="3695"/>
          <ac:spMkLst>
            <pc:docMk/>
            <pc:sldMk cId="717593385" sldId="317"/>
            <ac:spMk id="15" creationId="{69C17586-D198-878E-B54F-6DAAFCC1D1C0}"/>
          </ac:spMkLst>
        </pc:spChg>
        <pc:picChg chg="add del mod">
          <ac:chgData name="Bantwal Hebbahalasinakate, Mayur Pai" userId="754cdd8c-0ff8-48ba-be35-c2e80932eaf7" providerId="ADAL" clId="{AED51D95-8F3A-4905-949C-6A498A67DCDF}" dt="2023-07-31T10:19:32.954" v="3688" actId="478"/>
          <ac:picMkLst>
            <pc:docMk/>
            <pc:sldMk cId="717593385" sldId="317"/>
            <ac:picMk id="7" creationId="{62CFCBC6-3DE5-326C-351D-FAE8806C6505}"/>
          </ac:picMkLst>
        </pc:picChg>
        <pc:picChg chg="del">
          <ac:chgData name="Bantwal Hebbahalasinakate, Mayur Pai" userId="754cdd8c-0ff8-48ba-be35-c2e80932eaf7" providerId="ADAL" clId="{AED51D95-8F3A-4905-949C-6A498A67DCDF}" dt="2023-07-31T10:19:38.930" v="3691" actId="478"/>
          <ac:picMkLst>
            <pc:docMk/>
            <pc:sldMk cId="717593385" sldId="317"/>
            <ac:picMk id="8" creationId="{09984D74-8566-2D7F-A9A7-F6B0BD34C985}"/>
          </ac:picMkLst>
        </pc:picChg>
        <pc:picChg chg="add del mod">
          <ac:chgData name="Bantwal Hebbahalasinakate, Mayur Pai" userId="754cdd8c-0ff8-48ba-be35-c2e80932eaf7" providerId="ADAL" clId="{AED51D95-8F3A-4905-949C-6A498A67DCDF}" dt="2023-07-31T10:19:37.143" v="3690" actId="478"/>
          <ac:picMkLst>
            <pc:docMk/>
            <pc:sldMk cId="717593385" sldId="317"/>
            <ac:picMk id="11" creationId="{ED110394-C13D-67E9-A8CF-30B300350AA5}"/>
          </ac:picMkLst>
        </pc:picChg>
      </pc:sldChg>
      <pc:sldChg chg="delSp modSp add mod">
        <pc:chgData name="Bantwal Hebbahalasinakate, Mayur Pai" userId="754cdd8c-0ff8-48ba-be35-c2e80932eaf7" providerId="ADAL" clId="{AED51D95-8F3A-4905-949C-6A498A67DCDF}" dt="2023-07-31T10:23:52.761" v="3731" actId="14100"/>
        <pc:sldMkLst>
          <pc:docMk/>
          <pc:sldMk cId="79821386" sldId="318"/>
        </pc:sldMkLst>
        <pc:spChg chg="mod">
          <ac:chgData name="Bantwal Hebbahalasinakate, Mayur Pai" userId="754cdd8c-0ff8-48ba-be35-c2e80932eaf7" providerId="ADAL" clId="{AED51D95-8F3A-4905-949C-6A498A67DCDF}" dt="2023-07-31T10:23:52.761" v="3731" actId="14100"/>
          <ac:spMkLst>
            <pc:docMk/>
            <pc:sldMk cId="79821386" sldId="318"/>
            <ac:spMk id="12" creationId="{60DB7A83-DA0A-A7A7-A749-A23F819B5193}"/>
          </ac:spMkLst>
        </pc:spChg>
        <pc:spChg chg="del mod">
          <ac:chgData name="Bantwal Hebbahalasinakate, Mayur Pai" userId="754cdd8c-0ff8-48ba-be35-c2e80932eaf7" providerId="ADAL" clId="{AED51D95-8F3A-4905-949C-6A498A67DCDF}" dt="2023-07-31T10:22:57.031" v="3715" actId="478"/>
          <ac:spMkLst>
            <pc:docMk/>
            <pc:sldMk cId="79821386" sldId="318"/>
            <ac:spMk id="14" creationId="{CD64B2A9-87C6-C316-EF9E-C4E6DC9A9ADB}"/>
          </ac:spMkLst>
        </pc:spChg>
      </pc:sldChg>
      <pc:sldChg chg="addSp delSp modSp add mod">
        <pc:chgData name="Bantwal Hebbahalasinakate, Mayur Pai" userId="754cdd8c-0ff8-48ba-be35-c2e80932eaf7" providerId="ADAL" clId="{AED51D95-8F3A-4905-949C-6A498A67DCDF}" dt="2023-07-31T10:27:44.184" v="3758" actId="207"/>
        <pc:sldMkLst>
          <pc:docMk/>
          <pc:sldMk cId="2565462018" sldId="319"/>
        </pc:sldMkLst>
        <pc:spChg chg="add mod">
          <ac:chgData name="Bantwal Hebbahalasinakate, Mayur Pai" userId="754cdd8c-0ff8-48ba-be35-c2e80932eaf7" providerId="ADAL" clId="{AED51D95-8F3A-4905-949C-6A498A67DCDF}" dt="2023-07-31T10:25:00.187" v="3745" actId="20577"/>
          <ac:spMkLst>
            <pc:docMk/>
            <pc:sldMk cId="2565462018" sldId="319"/>
            <ac:spMk id="8" creationId="{ECA5F3D5-7B14-5555-944E-24BDDE361DEC}"/>
          </ac:spMkLst>
        </pc:spChg>
        <pc:spChg chg="del">
          <ac:chgData name="Bantwal Hebbahalasinakate, Mayur Pai" userId="754cdd8c-0ff8-48ba-be35-c2e80932eaf7" providerId="ADAL" clId="{AED51D95-8F3A-4905-949C-6A498A67DCDF}" dt="2023-07-31T10:24:39.955" v="3733" actId="478"/>
          <ac:spMkLst>
            <pc:docMk/>
            <pc:sldMk cId="2565462018" sldId="319"/>
            <ac:spMk id="12" creationId="{60DB7A83-DA0A-A7A7-A749-A23F819B5193}"/>
          </ac:spMkLst>
        </pc:spChg>
        <pc:graphicFrameChg chg="add mod modGraphic">
          <ac:chgData name="Bantwal Hebbahalasinakate, Mayur Pai" userId="754cdd8c-0ff8-48ba-be35-c2e80932eaf7" providerId="ADAL" clId="{AED51D95-8F3A-4905-949C-6A498A67DCDF}" dt="2023-07-31T10:27:44.184" v="3758" actId="207"/>
          <ac:graphicFrameMkLst>
            <pc:docMk/>
            <pc:sldMk cId="2565462018" sldId="319"/>
            <ac:graphicFrameMk id="9" creationId="{20FE5895-2219-22C7-3A8F-32E79B1D9C3C}"/>
          </ac:graphicFrameMkLst>
        </pc:graphicFrameChg>
      </pc:sldChg>
      <pc:sldChg chg="addSp delSp modSp add mod ord">
        <pc:chgData name="Bantwal Hebbahalasinakate, Mayur Pai" userId="754cdd8c-0ff8-48ba-be35-c2e80932eaf7" providerId="ADAL" clId="{AED51D95-8F3A-4905-949C-6A498A67DCDF}" dt="2023-07-31T10:31:16.361" v="3807" actId="20577"/>
        <pc:sldMkLst>
          <pc:docMk/>
          <pc:sldMk cId="1958820533" sldId="320"/>
        </pc:sldMkLst>
        <pc:spChg chg="add del">
          <ac:chgData name="Bantwal Hebbahalasinakate, Mayur Pai" userId="754cdd8c-0ff8-48ba-be35-c2e80932eaf7" providerId="ADAL" clId="{AED51D95-8F3A-4905-949C-6A498A67DCDF}" dt="2023-07-31T10:29:52.772" v="3775"/>
          <ac:spMkLst>
            <pc:docMk/>
            <pc:sldMk cId="1958820533" sldId="320"/>
            <ac:spMk id="7" creationId="{F7FD554F-3920-DD4B-239C-A23B5D4B21CB}"/>
          </ac:spMkLst>
        </pc:spChg>
        <pc:spChg chg="mod">
          <ac:chgData name="Bantwal Hebbahalasinakate, Mayur Pai" userId="754cdd8c-0ff8-48ba-be35-c2e80932eaf7" providerId="ADAL" clId="{AED51D95-8F3A-4905-949C-6A498A67DCDF}" dt="2023-07-31T10:28:53.319" v="3773" actId="255"/>
          <ac:spMkLst>
            <pc:docMk/>
            <pc:sldMk cId="1958820533" sldId="320"/>
            <ac:spMk id="9" creationId="{93C4C4E5-03B2-D168-3F50-9539B6EA95AB}"/>
          </ac:spMkLst>
        </pc:spChg>
        <pc:spChg chg="mod">
          <ac:chgData name="Bantwal Hebbahalasinakate, Mayur Pai" userId="754cdd8c-0ff8-48ba-be35-c2e80932eaf7" providerId="ADAL" clId="{AED51D95-8F3A-4905-949C-6A498A67DCDF}" dt="2023-07-31T10:31:16.361" v="3807" actId="20577"/>
          <ac:spMkLst>
            <pc:docMk/>
            <pc:sldMk cId="1958820533" sldId="320"/>
            <ac:spMk id="12" creationId="{60DB7A83-DA0A-A7A7-A749-A23F819B5193}"/>
          </ac:spMkLst>
        </pc:spChg>
        <pc:spChg chg="mod">
          <ac:chgData name="Bantwal Hebbahalasinakate, Mayur Pai" userId="754cdd8c-0ff8-48ba-be35-c2e80932eaf7" providerId="ADAL" clId="{AED51D95-8F3A-4905-949C-6A498A67DCDF}" dt="2023-07-31T10:28:38.454" v="3767" actId="2711"/>
          <ac:spMkLst>
            <pc:docMk/>
            <pc:sldMk cId="1958820533" sldId="320"/>
            <ac:spMk id="14" creationId="{CD64B2A9-87C6-C316-EF9E-C4E6DC9A9ADB}"/>
          </ac:spMkLst>
        </pc:spChg>
      </pc:sldChg>
      <pc:sldChg chg="addSp delSp modSp add mod">
        <pc:chgData name="Bantwal Hebbahalasinakate, Mayur Pai" userId="754cdd8c-0ff8-48ba-be35-c2e80932eaf7" providerId="ADAL" clId="{AED51D95-8F3A-4905-949C-6A498A67DCDF}" dt="2023-07-31T10:33:41.577" v="3824" actId="1076"/>
        <pc:sldMkLst>
          <pc:docMk/>
          <pc:sldMk cId="4061391780" sldId="321"/>
        </pc:sldMkLst>
        <pc:spChg chg="del">
          <ac:chgData name="Bantwal Hebbahalasinakate, Mayur Pai" userId="754cdd8c-0ff8-48ba-be35-c2e80932eaf7" providerId="ADAL" clId="{AED51D95-8F3A-4905-949C-6A498A67DCDF}" dt="2023-07-31T10:33:01.017" v="3819" actId="478"/>
          <ac:spMkLst>
            <pc:docMk/>
            <pc:sldMk cId="4061391780" sldId="321"/>
            <ac:spMk id="9" creationId="{93C4C4E5-03B2-D168-3F50-9539B6EA95AB}"/>
          </ac:spMkLst>
        </pc:spChg>
        <pc:spChg chg="add mod">
          <ac:chgData name="Bantwal Hebbahalasinakate, Mayur Pai" userId="754cdd8c-0ff8-48ba-be35-c2e80932eaf7" providerId="ADAL" clId="{AED51D95-8F3A-4905-949C-6A498A67DCDF}" dt="2023-07-31T10:33:41.577" v="3824" actId="1076"/>
          <ac:spMkLst>
            <pc:docMk/>
            <pc:sldMk cId="4061391780" sldId="321"/>
            <ac:spMk id="10" creationId="{F79867F1-833E-4676-E094-9C0BAEFA185F}"/>
          </ac:spMkLst>
        </pc:spChg>
        <pc:spChg chg="del mod">
          <ac:chgData name="Bantwal Hebbahalasinakate, Mayur Pai" userId="754cdd8c-0ff8-48ba-be35-c2e80932eaf7" providerId="ADAL" clId="{AED51D95-8F3A-4905-949C-6A498A67DCDF}" dt="2023-07-31T10:32:54.784" v="3817" actId="478"/>
          <ac:spMkLst>
            <pc:docMk/>
            <pc:sldMk cId="4061391780" sldId="321"/>
            <ac:spMk id="12" creationId="{60DB7A83-DA0A-A7A7-A749-A23F819B5193}"/>
          </ac:spMkLst>
        </pc:spChg>
        <pc:spChg chg="mod">
          <ac:chgData name="Bantwal Hebbahalasinakate, Mayur Pai" userId="754cdd8c-0ff8-48ba-be35-c2e80932eaf7" providerId="ADAL" clId="{AED51D95-8F3A-4905-949C-6A498A67DCDF}" dt="2023-07-31T10:33:14.925" v="3821" actId="207"/>
          <ac:spMkLst>
            <pc:docMk/>
            <pc:sldMk cId="4061391780" sldId="321"/>
            <ac:spMk id="14" creationId="{CD64B2A9-87C6-C316-EF9E-C4E6DC9A9ADB}"/>
          </ac:spMkLst>
        </pc:spChg>
        <pc:picChg chg="del">
          <ac:chgData name="Bantwal Hebbahalasinakate, Mayur Pai" userId="754cdd8c-0ff8-48ba-be35-c2e80932eaf7" providerId="ADAL" clId="{AED51D95-8F3A-4905-949C-6A498A67DCDF}" dt="2023-07-31T10:32:59.104" v="3818" actId="478"/>
          <ac:picMkLst>
            <pc:docMk/>
            <pc:sldMk cId="4061391780" sldId="321"/>
            <ac:picMk id="8" creationId="{09984D74-8566-2D7F-A9A7-F6B0BD34C985}"/>
          </ac:picMkLst>
        </pc:picChg>
      </pc:sldChg>
      <pc:sldChg chg="modSp add mod ord">
        <pc:chgData name="Bantwal Hebbahalasinakate, Mayur Pai" userId="754cdd8c-0ff8-48ba-be35-c2e80932eaf7" providerId="ADAL" clId="{AED51D95-8F3A-4905-949C-6A498A67DCDF}" dt="2023-07-31T10:36:23.558" v="3845" actId="14100"/>
        <pc:sldMkLst>
          <pc:docMk/>
          <pc:sldMk cId="4036874256" sldId="322"/>
        </pc:sldMkLst>
        <pc:spChg chg="mod">
          <ac:chgData name="Bantwal Hebbahalasinakate, Mayur Pai" userId="754cdd8c-0ff8-48ba-be35-c2e80932eaf7" providerId="ADAL" clId="{AED51D95-8F3A-4905-949C-6A498A67DCDF}" dt="2023-07-31T10:34:08.926" v="3831" actId="207"/>
          <ac:spMkLst>
            <pc:docMk/>
            <pc:sldMk cId="4036874256" sldId="322"/>
            <ac:spMk id="9" creationId="{93C4C4E5-03B2-D168-3F50-9539B6EA95AB}"/>
          </ac:spMkLst>
        </pc:spChg>
        <pc:spChg chg="mod">
          <ac:chgData name="Bantwal Hebbahalasinakate, Mayur Pai" userId="754cdd8c-0ff8-48ba-be35-c2e80932eaf7" providerId="ADAL" clId="{AED51D95-8F3A-4905-949C-6A498A67DCDF}" dt="2023-07-31T10:36:23.558" v="3845" actId="14100"/>
          <ac:spMkLst>
            <pc:docMk/>
            <pc:sldMk cId="4036874256" sldId="322"/>
            <ac:spMk id="12" creationId="{60DB7A83-DA0A-A7A7-A749-A23F819B5193}"/>
          </ac:spMkLst>
        </pc:spChg>
        <pc:spChg chg="mod">
          <ac:chgData name="Bantwal Hebbahalasinakate, Mayur Pai" userId="754cdd8c-0ff8-48ba-be35-c2e80932eaf7" providerId="ADAL" clId="{AED51D95-8F3A-4905-949C-6A498A67DCDF}" dt="2023-07-31T10:34:34.224" v="3838" actId="113"/>
          <ac:spMkLst>
            <pc:docMk/>
            <pc:sldMk cId="4036874256" sldId="322"/>
            <ac:spMk id="14" creationId="{CD64B2A9-87C6-C316-EF9E-C4E6DC9A9ADB}"/>
          </ac:spMkLst>
        </pc:spChg>
      </pc:sldChg>
      <pc:sldChg chg="addSp modSp add mod ord">
        <pc:chgData name="Bantwal Hebbahalasinakate, Mayur Pai" userId="754cdd8c-0ff8-48ba-be35-c2e80932eaf7" providerId="ADAL" clId="{AED51D95-8F3A-4905-949C-6A498A67DCDF}" dt="2023-07-31T10:45:21.609" v="3872" actId="1076"/>
        <pc:sldMkLst>
          <pc:docMk/>
          <pc:sldMk cId="4070276655" sldId="323"/>
        </pc:sldMkLst>
        <pc:spChg chg="add mod">
          <ac:chgData name="Bantwal Hebbahalasinakate, Mayur Pai" userId="754cdd8c-0ff8-48ba-be35-c2e80932eaf7" providerId="ADAL" clId="{AED51D95-8F3A-4905-949C-6A498A67DCDF}" dt="2023-07-31T10:45:21.609" v="3872" actId="1076"/>
          <ac:spMkLst>
            <pc:docMk/>
            <pc:sldMk cId="4070276655" sldId="323"/>
            <ac:spMk id="8" creationId="{B05B3168-6F48-AB11-AAB2-0A5128BEF678}"/>
          </ac:spMkLst>
        </pc:spChg>
        <pc:spChg chg="mod">
          <ac:chgData name="Bantwal Hebbahalasinakate, Mayur Pai" userId="754cdd8c-0ff8-48ba-be35-c2e80932eaf7" providerId="ADAL" clId="{AED51D95-8F3A-4905-949C-6A498A67DCDF}" dt="2023-07-31T10:45:19.137" v="3871" actId="1076"/>
          <ac:spMkLst>
            <pc:docMk/>
            <pc:sldMk cId="4070276655" sldId="323"/>
            <ac:spMk id="10" creationId="{F79867F1-833E-4676-E094-9C0BAEFA185F}"/>
          </ac:spMkLst>
        </pc:spChg>
        <pc:spChg chg="mod">
          <ac:chgData name="Bantwal Hebbahalasinakate, Mayur Pai" userId="754cdd8c-0ff8-48ba-be35-c2e80932eaf7" providerId="ADAL" clId="{AED51D95-8F3A-4905-949C-6A498A67DCDF}" dt="2023-07-31T10:37:17.190" v="3860" actId="2711"/>
          <ac:spMkLst>
            <pc:docMk/>
            <pc:sldMk cId="4070276655" sldId="323"/>
            <ac:spMk id="14" creationId="{CD64B2A9-87C6-C316-EF9E-C4E6DC9A9ADB}"/>
          </ac:spMkLst>
        </pc:spChg>
      </pc:sldChg>
      <pc:sldMasterChg chg="modTransition modSldLayout">
        <pc:chgData name="Bantwal Hebbahalasinakate, Mayur Pai" userId="754cdd8c-0ff8-48ba-be35-c2e80932eaf7" providerId="ADAL" clId="{AED51D95-8F3A-4905-949C-6A498A67DCDF}" dt="2023-07-31T09:52:52.285" v="3575"/>
        <pc:sldMasterMkLst>
          <pc:docMk/>
          <pc:sldMasterMk cId="0" sldId="2147483648"/>
        </pc:sldMasterMkLst>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49"/>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50"/>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51"/>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52"/>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53"/>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54"/>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55"/>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56"/>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57"/>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58"/>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59"/>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60"/>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63"/>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64"/>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65"/>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66"/>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6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11/15/2024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488443-9381-4175-872B-039B7D7F1909}" type="datetime4">
              <a:rPr lang="en-US" smtClean="0"/>
              <a:t>November 15, 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ED5676-B180-4927-B9A1-D182412B6735}" type="datetime4">
              <a:rPr lang="en-US" smtClean="0"/>
              <a:t>November 15, 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3E09B9-0289-4444-84AE-D56F1C1C1FD1}" type="datetime4">
              <a:rPr lang="en-US" smtClean="0"/>
              <a:t>November 15, 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E5ACBE-9878-4DA7-B0C3-3DFC480AFA6E}" type="datetime4">
              <a:rPr lang="en-US" smtClean="0"/>
              <a:t>November 15, 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7F92E8-F4EE-41AB-8EDC-A7B53F3DEDCB}" type="datetime4">
              <a:rPr lang="en-US" smtClean="0"/>
              <a:t>November 15, 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DF79-2213-4003-87FF-DAAB1896EAEC}" type="datetime4">
              <a:rPr lang="en-US" smtClean="0"/>
              <a:t>November 15, 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D5B0A6-5A8D-4B52-8552-D28650188AD5}" type="datetime4">
              <a:rPr lang="en-US" smtClean="0"/>
              <a:t>November 15, 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D5AB8B-016E-40BF-A1BC-ED5BC73A1DF7}" type="datetime4">
              <a:rPr lang="en-US" smtClean="0"/>
              <a:t>November 15, 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B24580-AE43-4325-B87A-4EA1A4F6CC9F}" type="datetime4">
              <a:rPr lang="en-US" smtClean="0"/>
              <a:t>November 15, 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74635B-DAC2-48C9-B293-D7838FD922A3}" type="datetime4">
              <a:rPr lang="en-US" smtClean="0"/>
              <a:t>November 15, 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E74DF3-ADA0-4FA0-9215-C414A5B1816C}" type="datetime4">
              <a:rPr lang="en-US" smtClean="0"/>
              <a:t>November 15, 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887AAA-3E5E-4FA2-B743-3863AE454536}" type="datetime4">
              <a:rPr lang="en-US" smtClean="0"/>
              <a:t>November 15, 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67BA7B-6841-4E5F-8D29-BF9F6F27376B}" type="datetime4">
              <a:rPr lang="en-US" smtClean="0"/>
              <a:t>November 15, 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86505F-52B4-4B4E-B6D7-B30F4E47F40A}" type="datetime4">
              <a:rPr lang="en-US" smtClean="0"/>
              <a:t>November 15, 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730EB6-67A3-4F48-8A9B-C3AFBD7E6B8A}" type="datetime4">
              <a:rPr lang="en-US" smtClean="0"/>
              <a:t>November 15, 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B1A8E0-3139-4197-94AE-1A77A58DB9BF}" type="datetime4">
              <a:rPr lang="en-US" smtClean="0"/>
              <a:t>November 15, 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D6D779-B675-49F8-9507-9E6D0F5BB66D}" type="datetime4">
              <a:rPr lang="en-US" smtClean="0"/>
              <a:t>November 15, 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205C30-119B-47BD-9DCB-D8B23571C651}" type="datetime4">
              <a:rPr lang="en-US" smtClean="0"/>
              <a:t>November 15, 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364157" y="2094406"/>
            <a:ext cx="11463687" cy="2669189"/>
          </a:xfrm>
        </p:spPr>
        <p:txBody>
          <a:bodyPr>
            <a:noAutofit/>
          </a:bodyPr>
          <a:lstStyle/>
          <a:p>
            <a:pPr algn="ctr"/>
            <a:r>
              <a:rPr lang="en-US" sz="7200" dirty="0">
                <a:latin typeface="Mystical Woods Smooth Script" panose="02000500000000000000" pitchFamily="2" charset="0"/>
              </a:rPr>
              <a:t>Building Blocks of React JS</a:t>
            </a:r>
          </a:p>
        </p:txBody>
      </p:sp>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Rendering Elements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77D1A364-80B2-DA98-6726-A7D3C518C8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8" name="TextBox 7">
            <a:extLst>
              <a:ext uri="{FF2B5EF4-FFF2-40B4-BE49-F238E27FC236}">
                <a16:creationId xmlns:a16="http://schemas.microsoft.com/office/drawing/2014/main" id="{D4ED547F-5481-5A84-025F-0747C12D7A3A}"/>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Updating the Rendered Element</a:t>
            </a:r>
          </a:p>
        </p:txBody>
      </p:sp>
      <p:sp>
        <p:nvSpPr>
          <p:cNvPr id="18" name="TextBox 17">
            <a:extLst>
              <a:ext uri="{FF2B5EF4-FFF2-40B4-BE49-F238E27FC236}">
                <a16:creationId xmlns:a16="http://schemas.microsoft.com/office/drawing/2014/main" id="{859C6102-89C3-D569-9EBF-32F47F919A89}"/>
              </a:ext>
            </a:extLst>
          </p:cNvPr>
          <p:cNvSpPr txBox="1"/>
          <p:nvPr/>
        </p:nvSpPr>
        <p:spPr>
          <a:xfrm>
            <a:off x="438666" y="2404214"/>
            <a:ext cx="11314668" cy="267765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React elements are </a:t>
            </a:r>
            <a:r>
              <a:rPr lang="en-US" altLang="en-US" sz="2100" b="1" dirty="0">
                <a:latin typeface="Cavolini" panose="03000502040302020204" pitchFamily="66" charset="0"/>
                <a:cs typeface="Cavolini" panose="03000502040302020204" pitchFamily="66" charset="0"/>
              </a:rPr>
              <a:t>immutable</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 Once you create an element, you can’t change its children or attributes.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100" b="1" dirty="0">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An element is like a single frame in a movie: it represents the UI at a certain point in 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With our knowledge so far, the only way to update the UI is to create a new element, and pass it to </a:t>
            </a:r>
            <a:r>
              <a:rPr kumimoji="0" lang="en-US" altLang="en-US" sz="2100" b="1" i="0" u="none" strike="noStrike" cap="none" normalizeH="0" baseline="0" dirty="0" err="1">
                <a:ln>
                  <a:noFill/>
                </a:ln>
                <a:effectLst/>
                <a:latin typeface="Cavolini" panose="03000502040302020204" pitchFamily="66" charset="0"/>
                <a:cs typeface="Cavolini" panose="03000502040302020204" pitchFamily="66" charset="0"/>
              </a:rPr>
              <a:t>root.render</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a:t>
            </a:r>
          </a:p>
        </p:txBody>
      </p:sp>
      <p:sp>
        <p:nvSpPr>
          <p:cNvPr id="9" name="Rectangle 2">
            <a:extLst>
              <a:ext uri="{FF2B5EF4-FFF2-40B4-BE49-F238E27FC236}">
                <a16:creationId xmlns:a16="http://schemas.microsoft.com/office/drawing/2014/main" id="{5F5CBF9A-7044-2D40-DD3D-6D5CD114F99B}"/>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42050400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Rendering Elements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E9009C35-E6AA-8762-6F34-87778CA11A60}"/>
              </a:ext>
            </a:extLst>
          </p:cNvPr>
          <p:cNvSpPr txBox="1"/>
          <p:nvPr/>
        </p:nvSpPr>
        <p:spPr>
          <a:xfrm>
            <a:off x="390747" y="1438763"/>
            <a:ext cx="9795244" cy="415498"/>
          </a:xfrm>
          <a:prstGeom prst="rect">
            <a:avLst/>
          </a:prstGeom>
          <a:noFill/>
        </p:spPr>
        <p:txBody>
          <a:bodyPr wrap="square">
            <a:spAutoFit/>
          </a:bodyPr>
          <a:lstStyle/>
          <a:p>
            <a:pPr algn="l"/>
            <a:r>
              <a:rPr lang="en-US" sz="2100" b="1" i="0" dirty="0">
                <a:effectLst/>
                <a:latin typeface="Cavolini" panose="03000502040302020204" pitchFamily="66" charset="0"/>
                <a:cs typeface="Cavolini" panose="03000502040302020204" pitchFamily="66" charset="0"/>
              </a:rPr>
              <a:t>Consider this ticking clock example:</a:t>
            </a:r>
          </a:p>
        </p:txBody>
      </p:sp>
      <p:sp>
        <p:nvSpPr>
          <p:cNvPr id="8" name="TextBox 7">
            <a:extLst>
              <a:ext uri="{FF2B5EF4-FFF2-40B4-BE49-F238E27FC236}">
                <a16:creationId xmlns:a16="http://schemas.microsoft.com/office/drawing/2014/main" id="{25174B4A-1FA2-B7EA-253F-AD35CF305DF4}"/>
              </a:ext>
            </a:extLst>
          </p:cNvPr>
          <p:cNvSpPr txBox="1"/>
          <p:nvPr/>
        </p:nvSpPr>
        <p:spPr>
          <a:xfrm>
            <a:off x="390747" y="1873298"/>
            <a:ext cx="10550155" cy="3416320"/>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root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ReactDOM</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createRoot</a:t>
            </a:r>
            <a:r>
              <a:rPr lang="en-US" b="1" dirty="0">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document</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getElementById</a:t>
            </a:r>
            <a:r>
              <a:rPr lang="en-US" b="1" dirty="0">
                <a:solidFill>
                  <a:srgbClr val="BBBBBB"/>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"root"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tick</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It Is </a:t>
            </a:r>
            <a:r>
              <a:rPr lang="en-US" b="1" dirty="0">
                <a:solidFill>
                  <a:srgbClr val="FEDE5D"/>
                </a:solidFill>
                <a:effectLst/>
                <a:latin typeface="Cascadia Code" panose="020B0609020000020004" pitchFamily="49" charset="0"/>
              </a:rPr>
              <a:t>{new</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Date</a:t>
            </a:r>
            <a:r>
              <a:rPr lang="en-US" b="1" dirty="0">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toLocaleTimeString</a:t>
            </a:r>
            <a:r>
              <a:rPr lang="en-US" b="1" dirty="0">
                <a:solidFill>
                  <a:srgbClr val="BBBBBB"/>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root</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err="1">
                <a:solidFill>
                  <a:srgbClr val="36F9F6"/>
                </a:solidFill>
                <a:effectLst/>
                <a:latin typeface="Cascadia Code" panose="020B0609020000020004" pitchFamily="49" charset="0"/>
              </a:rPr>
              <a:t>setInterval</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tick</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1000</a:t>
            </a:r>
            <a:r>
              <a:rPr lang="en-US" b="1" dirty="0">
                <a:solidFill>
                  <a:srgbClr val="BBBBBB"/>
                </a:solidFill>
                <a:effectLst/>
                <a:latin typeface="Cascadia Code" panose="020B0609020000020004" pitchFamily="49" charset="0"/>
              </a:rPr>
              <a:t>);</a:t>
            </a:r>
          </a:p>
        </p:txBody>
      </p:sp>
      <p:sp>
        <p:nvSpPr>
          <p:cNvPr id="12" name="TextBox 11">
            <a:extLst>
              <a:ext uri="{FF2B5EF4-FFF2-40B4-BE49-F238E27FC236}">
                <a16:creationId xmlns:a16="http://schemas.microsoft.com/office/drawing/2014/main" id="{C4980DD9-4D97-8249-BA41-370BBA2ECA7E}"/>
              </a:ext>
            </a:extLst>
          </p:cNvPr>
          <p:cNvSpPr txBox="1"/>
          <p:nvPr/>
        </p:nvSpPr>
        <p:spPr>
          <a:xfrm>
            <a:off x="333189" y="5763975"/>
            <a:ext cx="10765021" cy="41549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It calls </a:t>
            </a:r>
            <a:r>
              <a:rPr lang="en-US" altLang="en-US" sz="2100" b="1" dirty="0" err="1">
                <a:latin typeface="Cavolini" panose="03000502040302020204" pitchFamily="66" charset="0"/>
                <a:cs typeface="Cavolini" panose="03000502040302020204" pitchFamily="66" charset="0"/>
              </a:rPr>
              <a:t>root.render</a:t>
            </a:r>
            <a:r>
              <a:rPr lang="en-US" altLang="en-US" sz="2100" b="1" dirty="0">
                <a:latin typeface="Cavolini" panose="03000502040302020204" pitchFamily="66" charset="0"/>
                <a:cs typeface="Cavolini" panose="03000502040302020204" pitchFamily="66" charset="0"/>
              </a:rPr>
              <a:t>() </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every second from a </a:t>
            </a:r>
            <a:r>
              <a:rPr lang="en-US" altLang="en-US" sz="2100" b="1" dirty="0" err="1">
                <a:latin typeface="Cavolini" panose="03000502040302020204" pitchFamily="66" charset="0"/>
                <a:cs typeface="Cavolini" panose="03000502040302020204" pitchFamily="66" charset="0"/>
              </a:rPr>
              <a:t>setInterval</a:t>
            </a:r>
            <a:r>
              <a:rPr lang="en-US" altLang="en-US" sz="2100" b="1" dirty="0">
                <a:latin typeface="Cavolini" panose="03000502040302020204" pitchFamily="66" charset="0"/>
                <a:cs typeface="Cavolini" panose="03000502040302020204" pitchFamily="66" charset="0"/>
              </a:rPr>
              <a:t>() </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callback. </a:t>
            </a:r>
          </a:p>
        </p:txBody>
      </p:sp>
    </p:spTree>
    <p:extLst>
      <p:ext uri="{BB962C8B-B14F-4D97-AF65-F5344CB8AC3E}">
        <p14:creationId xmlns:p14="http://schemas.microsoft.com/office/powerpoint/2010/main" val="3916401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Rendering Elements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77D1A364-80B2-DA98-6726-A7D3C518C8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8" name="TextBox 7">
            <a:extLst>
              <a:ext uri="{FF2B5EF4-FFF2-40B4-BE49-F238E27FC236}">
                <a16:creationId xmlns:a16="http://schemas.microsoft.com/office/drawing/2014/main" id="{D4ED547F-5481-5A84-025F-0747C12D7A3A}"/>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React Only Updates What’s Necessary</a:t>
            </a:r>
          </a:p>
        </p:txBody>
      </p:sp>
      <p:sp>
        <p:nvSpPr>
          <p:cNvPr id="18" name="TextBox 17">
            <a:extLst>
              <a:ext uri="{FF2B5EF4-FFF2-40B4-BE49-F238E27FC236}">
                <a16:creationId xmlns:a16="http://schemas.microsoft.com/office/drawing/2014/main" id="{859C6102-89C3-D569-9EBF-32F47F919A89}"/>
              </a:ext>
            </a:extLst>
          </p:cNvPr>
          <p:cNvSpPr txBox="1"/>
          <p:nvPr/>
        </p:nvSpPr>
        <p:spPr>
          <a:xfrm>
            <a:off x="473345" y="2169834"/>
            <a:ext cx="8553697" cy="4616648"/>
          </a:xfrm>
          <a:prstGeom prst="rect">
            <a:avLst/>
          </a:prstGeom>
          <a:noFill/>
        </p:spPr>
        <p:txBody>
          <a:bodyPr wrap="square">
            <a:spAutoFit/>
          </a:bodyPr>
          <a:lstStyle/>
          <a:p>
            <a:pPr algn="l"/>
            <a:r>
              <a:rPr lang="en-US" sz="2100" b="1" dirty="0">
                <a:effectLst/>
                <a:latin typeface="Cavolini" panose="03000502040302020204" pitchFamily="66" charset="0"/>
                <a:cs typeface="Cavolini" panose="03000502040302020204" pitchFamily="66" charset="0"/>
              </a:rPr>
              <a:t>React DOM compares the element and its children to the previous one, and only applies the DOM updates necessary to bring the DOM to the desired state.</a:t>
            </a:r>
          </a:p>
          <a:p>
            <a:pPr algn="l"/>
            <a:endParaRPr lang="en-US" sz="2100" b="1" dirty="0">
              <a:effectLst/>
              <a:latin typeface="Cavolini" panose="03000502040302020204" pitchFamily="66" charset="0"/>
              <a:cs typeface="Cavolini" panose="03000502040302020204" pitchFamily="66" charset="0"/>
            </a:endParaRPr>
          </a:p>
          <a:p>
            <a:pPr algn="l"/>
            <a:r>
              <a:rPr lang="en-US" sz="2100" b="1" dirty="0">
                <a:effectLst/>
                <a:latin typeface="Cavolini" panose="03000502040302020204" pitchFamily="66" charset="0"/>
                <a:cs typeface="Cavolini" panose="03000502040302020204" pitchFamily="66" charset="0"/>
              </a:rPr>
              <a:t>You can verify by inspecting the </a:t>
            </a:r>
            <a:r>
              <a:rPr lang="en-US" sz="2100" b="1" dirty="0">
                <a:latin typeface="Cavolini" panose="03000502040302020204" pitchFamily="66" charset="0"/>
                <a:cs typeface="Cavolini" panose="03000502040302020204" pitchFamily="66" charset="0"/>
              </a:rPr>
              <a:t>last example </a:t>
            </a:r>
            <a:r>
              <a:rPr lang="en-US" sz="2100" b="1" dirty="0">
                <a:effectLst/>
                <a:latin typeface="Cavolini" panose="03000502040302020204" pitchFamily="66" charset="0"/>
                <a:cs typeface="Cavolini" panose="03000502040302020204" pitchFamily="66" charset="0"/>
              </a:rPr>
              <a:t>with the browser tools:</a:t>
            </a:r>
          </a:p>
          <a:p>
            <a:pPr algn="l"/>
            <a:endParaRPr lang="en-US" sz="2100" b="1" dirty="0">
              <a:latin typeface="Cavolini" panose="03000502040302020204" pitchFamily="66" charset="0"/>
              <a:cs typeface="Cavolini" panose="03000502040302020204" pitchFamily="66" charset="0"/>
            </a:endParaRPr>
          </a:p>
          <a:p>
            <a:pPr algn="l"/>
            <a:r>
              <a:rPr lang="en-US" sz="2100" b="1" i="0" dirty="0">
                <a:effectLst/>
                <a:latin typeface="Cavolini" panose="03000502040302020204" pitchFamily="66" charset="0"/>
                <a:cs typeface="Cavolini" panose="03000502040302020204" pitchFamily="66" charset="0"/>
              </a:rPr>
              <a:t>Even though we create an element describing the whole UI tree on every tick, only the text node whose contents have changed gets updated by React DOM.</a:t>
            </a:r>
          </a:p>
          <a:p>
            <a:pPr algn="l"/>
            <a:endParaRPr lang="en-US" sz="2100" b="1" i="0" dirty="0">
              <a:effectLst/>
              <a:latin typeface="Cavolini" panose="03000502040302020204" pitchFamily="66" charset="0"/>
              <a:cs typeface="Cavolini" panose="03000502040302020204" pitchFamily="66" charset="0"/>
            </a:endParaRPr>
          </a:p>
          <a:p>
            <a:pPr algn="l"/>
            <a:r>
              <a:rPr lang="en-US" sz="2100" b="1" i="0" dirty="0">
                <a:effectLst/>
                <a:latin typeface="Cavolini" panose="03000502040302020204" pitchFamily="66" charset="0"/>
                <a:cs typeface="Cavolini" panose="03000502040302020204" pitchFamily="66" charset="0"/>
              </a:rPr>
              <a:t>In our experience, thinking about how the UI should look at any given moment, rather than how to change it over time, eliminates a whole class of bugs.</a:t>
            </a:r>
          </a:p>
        </p:txBody>
      </p:sp>
      <p:sp>
        <p:nvSpPr>
          <p:cNvPr id="9" name="Rectangle 2">
            <a:extLst>
              <a:ext uri="{FF2B5EF4-FFF2-40B4-BE49-F238E27FC236}">
                <a16:creationId xmlns:a16="http://schemas.microsoft.com/office/drawing/2014/main" id="{5F5CBF9A-7044-2D40-DD3D-6D5CD114F99B}"/>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pic>
        <p:nvPicPr>
          <p:cNvPr id="17410" name="Picture 2" descr="DOM inspector showing granular updates">
            <a:extLst>
              <a:ext uri="{FF2B5EF4-FFF2-40B4-BE49-F238E27FC236}">
                <a16:creationId xmlns:a16="http://schemas.microsoft.com/office/drawing/2014/main" id="{833858AB-A56F-0C02-B80C-01048F308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7541" y="2034683"/>
            <a:ext cx="272415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0284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Components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7">
            <a:extLst>
              <a:ext uri="{FF2B5EF4-FFF2-40B4-BE49-F238E27FC236}">
                <a16:creationId xmlns:a16="http://schemas.microsoft.com/office/drawing/2014/main" id="{72F3F8EF-729E-B04A-D5A6-CBDA516D4695}"/>
              </a:ext>
            </a:extLst>
          </p:cNvPr>
          <p:cNvGraphicFramePr>
            <a:graphicFrameLocks noGrp="1"/>
          </p:cNvGraphicFramePr>
          <p:nvPr>
            <p:extLst>
              <p:ext uri="{D42A27DB-BD31-4B8C-83A1-F6EECF244321}">
                <p14:modId xmlns:p14="http://schemas.microsoft.com/office/powerpoint/2010/main" val="1418441782"/>
              </p:ext>
            </p:extLst>
          </p:nvPr>
        </p:nvGraphicFramePr>
        <p:xfrm>
          <a:off x="586761" y="1760220"/>
          <a:ext cx="10004940" cy="3657600"/>
        </p:xfrm>
        <a:graphic>
          <a:graphicData uri="http://schemas.openxmlformats.org/drawingml/2006/table">
            <a:tbl>
              <a:tblPr firstRow="1" bandRow="1">
                <a:tableStyleId>{5C22544A-7EE6-4342-B048-85BDC9FD1C3A}</a:tableStyleId>
              </a:tblPr>
              <a:tblGrid>
                <a:gridCol w="621030">
                  <a:extLst>
                    <a:ext uri="{9D8B030D-6E8A-4147-A177-3AD203B41FA5}">
                      <a16:colId xmlns:a16="http://schemas.microsoft.com/office/drawing/2014/main" val="2473130284"/>
                    </a:ext>
                  </a:extLst>
                </a:gridCol>
                <a:gridCol w="9383910">
                  <a:extLst>
                    <a:ext uri="{9D8B030D-6E8A-4147-A177-3AD203B41FA5}">
                      <a16:colId xmlns:a16="http://schemas.microsoft.com/office/drawing/2014/main" val="3159472711"/>
                    </a:ext>
                  </a:extLst>
                </a:gridCol>
              </a:tblGrid>
              <a:tr h="731520">
                <a:tc>
                  <a:txBody>
                    <a:bodyPr/>
                    <a:lstStyle/>
                    <a:p>
                      <a:pPr algn="just"/>
                      <a:r>
                        <a:rPr lang="en-US" sz="20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dirty="0">
                          <a:solidFill>
                            <a:schemeClr val="tx1"/>
                          </a:solidFill>
                          <a:effectLst/>
                          <a:latin typeface="Cavolini" panose="03000502040302020204" pitchFamily="66" charset="0"/>
                          <a:cs typeface="Cavolini" panose="03000502040302020204" pitchFamily="66" charset="0"/>
                        </a:rPr>
                        <a:t>Earlier, the developers write more than thousands of lines of code for developing a single page application.</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731520">
                <a:tc>
                  <a:txBody>
                    <a:bodyPr/>
                    <a:lstStyle/>
                    <a:p>
                      <a:pPr algn="just"/>
                      <a:r>
                        <a:rPr lang="en-US" sz="20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These applications follow the traditional DOM structure, and making changes in them was a very challenging task.</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r h="731520">
                <a:tc>
                  <a:txBody>
                    <a:bodyPr/>
                    <a:lstStyle/>
                    <a:p>
                      <a:pPr algn="just"/>
                      <a:r>
                        <a:rPr lang="en-US" sz="20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If any mistake found, it manually searches the entire application and update accordingly.</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30090173"/>
                  </a:ext>
                </a:extLst>
              </a:tr>
              <a:tr h="731520">
                <a:tc>
                  <a:txBody>
                    <a:bodyPr/>
                    <a:lstStyle/>
                    <a:p>
                      <a:pPr algn="just"/>
                      <a:r>
                        <a:rPr lang="en-US" sz="20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The component-based approach was introduced to overcome an issue.</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8283890"/>
                  </a:ext>
                </a:extLst>
              </a:tr>
              <a:tr h="731520">
                <a:tc>
                  <a:txBody>
                    <a:bodyPr/>
                    <a:lstStyle/>
                    <a:p>
                      <a:pPr algn="just"/>
                      <a:r>
                        <a:rPr lang="en-US" sz="20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In this approach, the entire application is divided into a small logical group of code, which is known as components.</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6127124"/>
                  </a:ext>
                </a:extLst>
              </a:tr>
            </a:tbl>
          </a:graphicData>
        </a:graphic>
      </p:graphicFrame>
    </p:spTree>
    <p:extLst>
      <p:ext uri="{BB962C8B-B14F-4D97-AF65-F5344CB8AC3E}">
        <p14:creationId xmlns:p14="http://schemas.microsoft.com/office/powerpoint/2010/main" val="28669805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Components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09B171C4-B4FC-3CFB-6FDA-80649ECD6E87}"/>
              </a:ext>
            </a:extLst>
          </p:cNvPr>
          <p:cNvPicPr>
            <a:picLocks noChangeAspect="1" noChangeArrowheads="1"/>
          </p:cNvPicPr>
          <p:nvPr/>
        </p:nvPicPr>
        <p:blipFill>
          <a:blip r:embed="rId2">
            <a:alphaModFix amt="85000"/>
            <a:extLst>
              <a:ext uri="{28A0092B-C50C-407E-A947-70E740481C1C}">
                <a14:useLocalDpi xmlns:a14="http://schemas.microsoft.com/office/drawing/2010/main" val="0"/>
              </a:ext>
            </a:extLst>
          </a:blip>
          <a:srcRect/>
          <a:stretch>
            <a:fillRect/>
          </a:stretch>
        </p:blipFill>
        <p:spPr bwMode="auto">
          <a:xfrm>
            <a:off x="542306" y="1441489"/>
            <a:ext cx="10555905" cy="4849119"/>
          </a:xfrm>
          <a:prstGeom prst="roundRect">
            <a:avLst>
              <a:gd name="adj" fmla="val 4167"/>
            </a:avLst>
          </a:prstGeom>
          <a:solidFill>
            <a:srgbClr val="FFFFFF"/>
          </a:solidFill>
          <a:ln w="12700" cap="sq">
            <a:noFill/>
            <a:miter lim="800000"/>
          </a:ln>
          <a:effectLst/>
        </p:spPr>
      </p:pic>
    </p:spTree>
    <p:extLst>
      <p:ext uri="{BB962C8B-B14F-4D97-AF65-F5344CB8AC3E}">
        <p14:creationId xmlns:p14="http://schemas.microsoft.com/office/powerpoint/2010/main" val="8137807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Components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7">
            <a:extLst>
              <a:ext uri="{FF2B5EF4-FFF2-40B4-BE49-F238E27FC236}">
                <a16:creationId xmlns:a16="http://schemas.microsoft.com/office/drawing/2014/main" id="{72F3F8EF-729E-B04A-D5A6-CBDA516D4695}"/>
              </a:ext>
            </a:extLst>
          </p:cNvPr>
          <p:cNvGraphicFramePr>
            <a:graphicFrameLocks noGrp="1"/>
          </p:cNvGraphicFramePr>
          <p:nvPr>
            <p:extLst>
              <p:ext uri="{D42A27DB-BD31-4B8C-83A1-F6EECF244321}">
                <p14:modId xmlns:p14="http://schemas.microsoft.com/office/powerpoint/2010/main" val="3006619683"/>
              </p:ext>
            </p:extLst>
          </p:nvPr>
        </p:nvGraphicFramePr>
        <p:xfrm>
          <a:off x="586761" y="1760220"/>
          <a:ext cx="9914550" cy="4617720"/>
        </p:xfrm>
        <a:graphic>
          <a:graphicData uri="http://schemas.openxmlformats.org/drawingml/2006/table">
            <a:tbl>
              <a:tblPr firstRow="1" bandRow="1">
                <a:tableStyleId>{5C22544A-7EE6-4342-B048-85BDC9FD1C3A}</a:tableStyleId>
              </a:tblPr>
              <a:tblGrid>
                <a:gridCol w="615418">
                  <a:extLst>
                    <a:ext uri="{9D8B030D-6E8A-4147-A177-3AD203B41FA5}">
                      <a16:colId xmlns:a16="http://schemas.microsoft.com/office/drawing/2014/main" val="2473130284"/>
                    </a:ext>
                  </a:extLst>
                </a:gridCol>
                <a:gridCol w="9299132">
                  <a:extLst>
                    <a:ext uri="{9D8B030D-6E8A-4147-A177-3AD203B41FA5}">
                      <a16:colId xmlns:a16="http://schemas.microsoft.com/office/drawing/2014/main" val="3159472711"/>
                    </a:ext>
                  </a:extLst>
                </a:gridCol>
              </a:tblGrid>
              <a:tr h="731520">
                <a:tc>
                  <a:txBody>
                    <a:bodyPr/>
                    <a:lstStyle/>
                    <a:p>
                      <a:pPr algn="just"/>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Components is a concept that helps to enforce the single-responsibility principle in React.</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731520">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We should think of components as reusable pieces of our application, where each one performs (ideally) exactly one responsibility/task.</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0063085"/>
                  </a:ext>
                </a:extLst>
              </a:tr>
              <a:tr h="731520">
                <a:tc>
                  <a:txBody>
                    <a:bodyPr/>
                    <a:lstStyle/>
                    <a:p>
                      <a:pPr algn="just"/>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A Component is considered as the core building blocks of a React application which makes the task of building UIs much easier.</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r h="731520">
                <a:tc>
                  <a:txBody>
                    <a:bodyPr/>
                    <a:lstStyle/>
                    <a:p>
                      <a:pPr algn="just"/>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Components let you split the UI into independent, reusable pieces, and think about each piece in isolation.</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30090173"/>
                  </a:ext>
                </a:extLst>
              </a:tr>
              <a:tr h="731520">
                <a:tc>
                  <a:txBody>
                    <a:bodyPr/>
                    <a:lstStyle/>
                    <a:p>
                      <a:pPr algn="just"/>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Conceptually, components are like JavaScript functions. They accept arbitrary inputs (called “props”) and return React elements describing what should appear on the screen.</a:t>
                      </a: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8283890"/>
                  </a:ext>
                </a:extLst>
              </a:tr>
            </a:tbl>
          </a:graphicData>
        </a:graphic>
      </p:graphicFrame>
    </p:spTree>
    <p:extLst>
      <p:ext uri="{BB962C8B-B14F-4D97-AF65-F5344CB8AC3E}">
        <p14:creationId xmlns:p14="http://schemas.microsoft.com/office/powerpoint/2010/main" val="13372541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Components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4125CE78-5C7C-AC73-CA77-50B6C5FD43BA}"/>
              </a:ext>
            </a:extLst>
          </p:cNvPr>
          <p:cNvGrpSpPr/>
          <p:nvPr/>
        </p:nvGrpSpPr>
        <p:grpSpPr>
          <a:xfrm>
            <a:off x="473345" y="1484034"/>
            <a:ext cx="8373791" cy="2393960"/>
            <a:chOff x="404636" y="2242686"/>
            <a:chExt cx="8373791" cy="2393960"/>
          </a:xfrm>
        </p:grpSpPr>
        <p:sp>
          <p:nvSpPr>
            <p:cNvPr id="3" name="TextBox 2">
              <a:extLst>
                <a:ext uri="{FF2B5EF4-FFF2-40B4-BE49-F238E27FC236}">
                  <a16:creationId xmlns:a16="http://schemas.microsoft.com/office/drawing/2014/main" id="{58A6F66E-C803-D6B7-8B95-48BD1AF7EAF0}"/>
                </a:ext>
              </a:extLst>
            </p:cNvPr>
            <p:cNvSpPr txBox="1"/>
            <p:nvPr/>
          </p:nvSpPr>
          <p:spPr>
            <a:xfrm>
              <a:off x="1199156" y="2928486"/>
              <a:ext cx="6471643" cy="1708160"/>
            </a:xfrm>
            <a:prstGeom prst="rect">
              <a:avLst/>
            </a:prstGeom>
            <a:noFill/>
          </p:spPr>
          <p:txBody>
            <a:bodyPr wrap="none" rtlCol="0">
              <a:spAutoFit/>
            </a:bodyPr>
            <a:lstStyle/>
            <a:p>
              <a:pPr algn="l"/>
              <a:r>
                <a:rPr lang="en-US" sz="2100" b="1" i="0" dirty="0">
                  <a:effectLst/>
                  <a:latin typeface="Cavolini" panose="03000502040302020204" pitchFamily="66" charset="0"/>
                  <a:cs typeface="Cavolini" panose="03000502040302020204" pitchFamily="66" charset="0"/>
                </a:rPr>
                <a:t>There are mainly two components in React:</a:t>
              </a:r>
            </a:p>
            <a:p>
              <a:pPr algn="l"/>
              <a:endParaRPr lang="en-US" sz="2100" b="1" i="0" dirty="0">
                <a:effectLst/>
                <a:latin typeface="Cavolini" panose="03000502040302020204" pitchFamily="66" charset="0"/>
                <a:cs typeface="Cavolini" panose="03000502040302020204" pitchFamily="66" charset="0"/>
              </a:endParaRPr>
            </a:p>
            <a:p>
              <a:pPr algn="l">
                <a:buFont typeface="+mj-lt"/>
                <a:buAutoNum type="arabicPeriod"/>
              </a:pPr>
              <a:r>
                <a:rPr lang="en-US" sz="2100" b="1" i="0" dirty="0">
                  <a:effectLst/>
                  <a:latin typeface="Cavolini" panose="03000502040302020204" pitchFamily="66" charset="0"/>
                  <a:cs typeface="Cavolini" panose="03000502040302020204" pitchFamily="66" charset="0"/>
                </a:rPr>
                <a:t> Functional Components</a:t>
              </a:r>
            </a:p>
            <a:p>
              <a:pPr algn="l">
                <a:buFont typeface="+mj-lt"/>
                <a:buAutoNum type="arabicPeriod"/>
              </a:pPr>
              <a:r>
                <a:rPr lang="en-US" sz="2100" b="1" i="0" dirty="0">
                  <a:effectLst/>
                  <a:latin typeface="Cavolini" panose="03000502040302020204" pitchFamily="66" charset="0"/>
                  <a:cs typeface="Cavolini" panose="03000502040302020204" pitchFamily="66" charset="0"/>
                </a:rPr>
                <a:t> Class Components</a:t>
              </a:r>
            </a:p>
            <a:p>
              <a:endParaRPr lang="en-US" sz="2100" b="1" dirty="0">
                <a:latin typeface="Cavolini" panose="03000502040302020204" pitchFamily="66" charset="0"/>
                <a:cs typeface="Cavolini" panose="03000502040302020204" pitchFamily="66" charset="0"/>
              </a:endParaRPr>
            </a:p>
          </p:txBody>
        </p:sp>
        <p:grpSp>
          <p:nvGrpSpPr>
            <p:cNvPr id="9" name="Group 8">
              <a:extLst>
                <a:ext uri="{FF2B5EF4-FFF2-40B4-BE49-F238E27FC236}">
                  <a16:creationId xmlns:a16="http://schemas.microsoft.com/office/drawing/2014/main" id="{C738BACF-3B42-2621-79C8-1A17178DED6F}"/>
                </a:ext>
              </a:extLst>
            </p:cNvPr>
            <p:cNvGrpSpPr/>
            <p:nvPr/>
          </p:nvGrpSpPr>
          <p:grpSpPr>
            <a:xfrm>
              <a:off x="404636" y="2242686"/>
              <a:ext cx="8373791" cy="685800"/>
              <a:chOff x="473345" y="1432918"/>
              <a:chExt cx="8373791" cy="685800"/>
            </a:xfrm>
          </p:grpSpPr>
          <p:pic>
            <p:nvPicPr>
              <p:cNvPr id="10" name="Graphic 9" descr="Atom with solid fill">
                <a:extLst>
                  <a:ext uri="{FF2B5EF4-FFF2-40B4-BE49-F238E27FC236}">
                    <a16:creationId xmlns:a16="http://schemas.microsoft.com/office/drawing/2014/main" id="{9D8D6D6B-E41F-6360-0332-A69887B389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32918"/>
                <a:ext cx="685800" cy="685800"/>
              </a:xfrm>
              <a:prstGeom prst="rect">
                <a:avLst/>
              </a:prstGeom>
            </p:spPr>
          </p:pic>
          <p:sp>
            <p:nvSpPr>
              <p:cNvPr id="11" name="TextBox 10">
                <a:extLst>
                  <a:ext uri="{FF2B5EF4-FFF2-40B4-BE49-F238E27FC236}">
                    <a16:creationId xmlns:a16="http://schemas.microsoft.com/office/drawing/2014/main" id="{1C178F6B-6958-723A-8438-C383E4076E8F}"/>
                  </a:ext>
                </a:extLst>
              </p:cNvPr>
              <p:cNvSpPr txBox="1"/>
              <p:nvPr/>
            </p:nvSpPr>
            <p:spPr>
              <a:xfrm flipH="1">
                <a:off x="1250396" y="1568069"/>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Component Types</a:t>
                </a:r>
              </a:p>
            </p:txBody>
          </p:sp>
        </p:grpSp>
      </p:grpSp>
    </p:spTree>
    <p:extLst>
      <p:ext uri="{BB962C8B-B14F-4D97-AF65-F5344CB8AC3E}">
        <p14:creationId xmlns:p14="http://schemas.microsoft.com/office/powerpoint/2010/main" val="3691786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Functional Components </a:t>
            </a:r>
            <a:endParaRPr lang="en-US" sz="21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7">
            <a:extLst>
              <a:ext uri="{FF2B5EF4-FFF2-40B4-BE49-F238E27FC236}">
                <a16:creationId xmlns:a16="http://schemas.microsoft.com/office/drawing/2014/main" id="{72F3F8EF-729E-B04A-D5A6-CBDA516D4695}"/>
              </a:ext>
            </a:extLst>
          </p:cNvPr>
          <p:cNvGraphicFramePr>
            <a:graphicFrameLocks noGrp="1"/>
          </p:cNvGraphicFramePr>
          <p:nvPr>
            <p:extLst>
              <p:ext uri="{D42A27DB-BD31-4B8C-83A1-F6EECF244321}">
                <p14:modId xmlns:p14="http://schemas.microsoft.com/office/powerpoint/2010/main" val="3651484075"/>
              </p:ext>
            </p:extLst>
          </p:nvPr>
        </p:nvGraphicFramePr>
        <p:xfrm>
          <a:off x="293823" y="2011680"/>
          <a:ext cx="11604354" cy="2834640"/>
        </p:xfrm>
        <a:graphic>
          <a:graphicData uri="http://schemas.openxmlformats.org/drawingml/2006/table">
            <a:tbl>
              <a:tblPr firstRow="1" bandRow="1">
                <a:tableStyleId>{5C22544A-7EE6-4342-B048-85BDC9FD1C3A}</a:tableStyleId>
              </a:tblPr>
              <a:tblGrid>
                <a:gridCol w="720310">
                  <a:extLst>
                    <a:ext uri="{9D8B030D-6E8A-4147-A177-3AD203B41FA5}">
                      <a16:colId xmlns:a16="http://schemas.microsoft.com/office/drawing/2014/main" val="2473130284"/>
                    </a:ext>
                  </a:extLst>
                </a:gridCol>
                <a:gridCol w="10884044">
                  <a:extLst>
                    <a:ext uri="{9D8B030D-6E8A-4147-A177-3AD203B41FA5}">
                      <a16:colId xmlns:a16="http://schemas.microsoft.com/office/drawing/2014/main" val="3159472711"/>
                    </a:ext>
                  </a:extLst>
                </a:gridCol>
              </a:tblGrid>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l"/>
                      <a:r>
                        <a:rPr lang="en-US" sz="2100" b="1" i="0" kern="1200" dirty="0">
                          <a:solidFill>
                            <a:schemeClr val="tx1"/>
                          </a:solidFill>
                          <a:effectLst/>
                          <a:latin typeface="Cavolini" panose="03000502040302020204" pitchFamily="66" charset="0"/>
                          <a:ea typeface="+mn-ea"/>
                          <a:cs typeface="Cavolini" panose="03000502040302020204" pitchFamily="66" charset="0"/>
                        </a:rPr>
                        <a:t>Functional components are basic JavaScript functions. These are typically arrow functions but can also be created with the regular </a:t>
                      </a:r>
                      <a:r>
                        <a:rPr lang="en-US" sz="2100" b="1" i="1" kern="1200" dirty="0">
                          <a:solidFill>
                            <a:schemeClr val="tx1"/>
                          </a:solidFill>
                          <a:effectLst/>
                          <a:latin typeface="Cavolini" panose="03000502040302020204" pitchFamily="66" charset="0"/>
                          <a:ea typeface="+mn-ea"/>
                          <a:cs typeface="Cavolini" panose="03000502040302020204" pitchFamily="66" charset="0"/>
                        </a:rPr>
                        <a:t>function</a:t>
                      </a:r>
                      <a:r>
                        <a:rPr lang="en-US" sz="2100" b="1" i="0" kern="1200" dirty="0">
                          <a:solidFill>
                            <a:schemeClr val="tx1"/>
                          </a:solidFill>
                          <a:effectLst/>
                          <a:latin typeface="Cavolini" panose="03000502040302020204" pitchFamily="66" charset="0"/>
                          <a:ea typeface="+mn-ea"/>
                          <a:cs typeface="Cavolini" panose="03000502040302020204" pitchFamily="66" charset="0"/>
                        </a:rPr>
                        <a:t> keyword.</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2100" b="1" i="0" kern="1200" dirty="0">
                          <a:solidFill>
                            <a:srgbClr val="FF0000"/>
                          </a:solidFill>
                          <a:effectLst/>
                          <a:latin typeface="Cavolini" panose="03000502040302020204" pitchFamily="66" charset="0"/>
                          <a:ea typeface="+mn-ea"/>
                          <a:cs typeface="Cavolini" panose="03000502040302020204" pitchFamily="66" charset="0"/>
                        </a:rPr>
                        <a:t>Sometimes referred to as “dumb” or “stateless” components as they simply accept data and display them in some form; </a:t>
                      </a:r>
                      <a:r>
                        <a:rPr lang="en-US" sz="2100" b="1" i="0" kern="1200" dirty="0">
                          <a:solidFill>
                            <a:schemeClr val="tx1"/>
                          </a:solidFill>
                          <a:effectLst/>
                          <a:latin typeface="Cavolini" panose="03000502040302020204" pitchFamily="66" charset="0"/>
                          <a:ea typeface="+mn-ea"/>
                          <a:cs typeface="Cavolini" panose="03000502040302020204" pitchFamily="66" charset="0"/>
                        </a:rPr>
                        <a:t>that is they are mainly responsible for rendering UI.</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2100" b="1" i="0" kern="1200" dirty="0">
                          <a:solidFill>
                            <a:schemeClr val="tx1"/>
                          </a:solidFill>
                          <a:effectLst/>
                          <a:latin typeface="Cavolini" panose="03000502040302020204" pitchFamily="66" charset="0"/>
                          <a:ea typeface="+mn-ea"/>
                          <a:cs typeface="Cavolini" panose="03000502040302020204" pitchFamily="66" charset="0"/>
                        </a:rPr>
                        <a:t>React lifecycle methods (for example, </a:t>
                      </a:r>
                      <a:r>
                        <a:rPr lang="en-US" sz="2100" b="1" i="0" kern="1200" dirty="0" err="1">
                          <a:solidFill>
                            <a:schemeClr val="tx1"/>
                          </a:solidFill>
                          <a:effectLst/>
                          <a:latin typeface="Cavolini" panose="03000502040302020204" pitchFamily="66" charset="0"/>
                          <a:ea typeface="+mn-ea"/>
                          <a:cs typeface="Cavolini" panose="03000502040302020204" pitchFamily="66" charset="0"/>
                        </a:rPr>
                        <a:t>componentDidMount</a:t>
                      </a:r>
                      <a:r>
                        <a:rPr lang="en-US" sz="2100" b="1" i="0" kern="1200" dirty="0">
                          <a:solidFill>
                            <a:schemeClr val="tx1"/>
                          </a:solidFill>
                          <a:effectLst/>
                          <a:latin typeface="Cavolini" panose="03000502040302020204" pitchFamily="66" charset="0"/>
                          <a:ea typeface="+mn-ea"/>
                          <a:cs typeface="Cavolini" panose="03000502040302020204" pitchFamily="66" charset="0"/>
                        </a:rPr>
                        <a:t>) cannot be used in functional components.</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30090173"/>
                  </a:ext>
                </a:extLst>
              </a:tr>
            </a:tbl>
          </a:graphicData>
        </a:graphic>
      </p:graphicFrame>
    </p:spTree>
    <p:extLst>
      <p:ext uri="{BB962C8B-B14F-4D97-AF65-F5344CB8AC3E}">
        <p14:creationId xmlns:p14="http://schemas.microsoft.com/office/powerpoint/2010/main" val="26307273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Functional Components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7">
            <a:extLst>
              <a:ext uri="{FF2B5EF4-FFF2-40B4-BE49-F238E27FC236}">
                <a16:creationId xmlns:a16="http://schemas.microsoft.com/office/drawing/2014/main" id="{72F3F8EF-729E-B04A-D5A6-CBDA516D4695}"/>
              </a:ext>
            </a:extLst>
          </p:cNvPr>
          <p:cNvGraphicFramePr>
            <a:graphicFrameLocks noGrp="1"/>
          </p:cNvGraphicFramePr>
          <p:nvPr>
            <p:extLst>
              <p:ext uri="{D42A27DB-BD31-4B8C-83A1-F6EECF244321}">
                <p14:modId xmlns:p14="http://schemas.microsoft.com/office/powerpoint/2010/main" val="1189962929"/>
              </p:ext>
            </p:extLst>
          </p:nvPr>
        </p:nvGraphicFramePr>
        <p:xfrm>
          <a:off x="293823" y="2171700"/>
          <a:ext cx="11604354" cy="2514600"/>
        </p:xfrm>
        <a:graphic>
          <a:graphicData uri="http://schemas.openxmlformats.org/drawingml/2006/table">
            <a:tbl>
              <a:tblPr firstRow="1" bandRow="1">
                <a:tableStyleId>{5C22544A-7EE6-4342-B048-85BDC9FD1C3A}</a:tableStyleId>
              </a:tblPr>
              <a:tblGrid>
                <a:gridCol w="720310">
                  <a:extLst>
                    <a:ext uri="{9D8B030D-6E8A-4147-A177-3AD203B41FA5}">
                      <a16:colId xmlns:a16="http://schemas.microsoft.com/office/drawing/2014/main" val="2473130284"/>
                    </a:ext>
                  </a:extLst>
                </a:gridCol>
                <a:gridCol w="10884044">
                  <a:extLst>
                    <a:ext uri="{9D8B030D-6E8A-4147-A177-3AD203B41FA5}">
                      <a16:colId xmlns:a16="http://schemas.microsoft.com/office/drawing/2014/main" val="3159472711"/>
                    </a:ext>
                  </a:extLst>
                </a:gridCol>
              </a:tblGrid>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2100" b="1" i="0" kern="1200" dirty="0">
                          <a:solidFill>
                            <a:schemeClr val="tx1"/>
                          </a:solidFill>
                          <a:effectLst/>
                          <a:latin typeface="Cavolini" panose="03000502040302020204" pitchFamily="66" charset="0"/>
                          <a:ea typeface="+mn-ea"/>
                          <a:cs typeface="Cavolini" panose="03000502040302020204" pitchFamily="66" charset="0"/>
                        </a:rPr>
                        <a:t>There is no </a:t>
                      </a:r>
                      <a:r>
                        <a:rPr lang="en-US" sz="2100" b="1" i="1" kern="1200" dirty="0">
                          <a:solidFill>
                            <a:schemeClr val="tx1"/>
                          </a:solidFill>
                          <a:effectLst/>
                          <a:latin typeface="Cavolini" panose="03000502040302020204" pitchFamily="66" charset="0"/>
                          <a:ea typeface="+mn-ea"/>
                          <a:cs typeface="Cavolini" panose="03000502040302020204" pitchFamily="66" charset="0"/>
                        </a:rPr>
                        <a:t>render()</a:t>
                      </a:r>
                      <a:r>
                        <a:rPr lang="en-US" sz="2100" b="1" i="0" kern="1200" dirty="0">
                          <a:solidFill>
                            <a:schemeClr val="tx1"/>
                          </a:solidFill>
                          <a:effectLst/>
                          <a:latin typeface="Cavolini" panose="03000502040302020204" pitchFamily="66" charset="0"/>
                          <a:ea typeface="+mn-ea"/>
                          <a:cs typeface="Cavolini" panose="03000502040302020204" pitchFamily="66" charset="0"/>
                        </a:rPr>
                        <a:t> method used in functional components.</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8283890"/>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100" b="1" i="0" kern="1200" dirty="0">
                          <a:solidFill>
                            <a:schemeClr val="tx1"/>
                          </a:solidFill>
                          <a:effectLst/>
                          <a:latin typeface="Cavolini" panose="03000502040302020204" pitchFamily="66" charset="0"/>
                          <a:ea typeface="+mn-ea"/>
                          <a:cs typeface="Cavolini" panose="03000502040302020204" pitchFamily="66" charset="0"/>
                        </a:rPr>
                        <a:t>These are mainly responsible for UI and are typically presentational only (For example, a Button component).</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6127124"/>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100" b="1" i="0" kern="1200" dirty="0">
                          <a:solidFill>
                            <a:srgbClr val="00B050"/>
                          </a:solidFill>
                          <a:effectLst/>
                          <a:latin typeface="Cavolini" panose="03000502040302020204" pitchFamily="66" charset="0"/>
                          <a:ea typeface="+mn-ea"/>
                          <a:cs typeface="Cavolini" panose="03000502040302020204" pitchFamily="66" charset="0"/>
                        </a:rPr>
                        <a:t>Important to note that a function-based component can also be used as a stateful component. In simple words, Hooks enable the component to access the state by importing and using the </a:t>
                      </a:r>
                      <a:r>
                        <a:rPr lang="en-US" sz="2100" b="1" i="0" kern="1200" dirty="0" err="1">
                          <a:solidFill>
                            <a:srgbClr val="00B050"/>
                          </a:solidFill>
                          <a:effectLst/>
                          <a:latin typeface="Cavolini" panose="03000502040302020204" pitchFamily="66" charset="0"/>
                          <a:ea typeface="+mn-ea"/>
                          <a:cs typeface="Cavolini" panose="03000502040302020204" pitchFamily="66" charset="0"/>
                        </a:rPr>
                        <a:t>useState</a:t>
                      </a:r>
                      <a:endParaRPr lang="en-US" sz="2100" b="1" i="0" kern="1200" dirty="0">
                        <a:solidFill>
                          <a:srgbClr val="00B050"/>
                        </a:solidFill>
                        <a:effectLst/>
                        <a:latin typeface="Cavolini" panose="03000502040302020204" pitchFamily="66" charset="0"/>
                        <a:ea typeface="+mn-ea"/>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91906372"/>
                  </a:ext>
                </a:extLst>
              </a:tr>
            </a:tbl>
          </a:graphicData>
        </a:graphic>
      </p:graphicFrame>
    </p:spTree>
    <p:extLst>
      <p:ext uri="{BB962C8B-B14F-4D97-AF65-F5344CB8AC3E}">
        <p14:creationId xmlns:p14="http://schemas.microsoft.com/office/powerpoint/2010/main" val="16788557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Functional Components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6BE424DE-6664-4FBC-F726-205FAD8701FA}"/>
              </a:ext>
            </a:extLst>
          </p:cNvPr>
          <p:cNvSpPr txBox="1"/>
          <p:nvPr/>
        </p:nvSpPr>
        <p:spPr>
          <a:xfrm>
            <a:off x="468458" y="1315434"/>
            <a:ext cx="7568097" cy="415498"/>
          </a:xfrm>
          <a:prstGeom prst="rect">
            <a:avLst/>
          </a:prstGeom>
          <a:noFill/>
        </p:spPr>
        <p:txBody>
          <a:bodyPr wrap="none" rtlCol="0">
            <a:spAutoFit/>
          </a:bodyPr>
          <a:lstStyle/>
          <a:p>
            <a:r>
              <a:rPr lang="en-US" sz="2100" b="1" i="0" dirty="0">
                <a:effectLst/>
                <a:latin typeface="Cavolini" panose="03000502040302020204" pitchFamily="66" charset="0"/>
                <a:cs typeface="Cavolini" panose="03000502040302020204" pitchFamily="66" charset="0"/>
              </a:rPr>
              <a:t>Here is a simple example of Functional component:</a:t>
            </a:r>
            <a:endParaRPr lang="en-US" sz="2100" b="1" dirty="0">
              <a:latin typeface="Cavolini" panose="03000502040302020204" pitchFamily="66" charset="0"/>
              <a:cs typeface="Cavolini" panose="03000502040302020204" pitchFamily="66" charset="0"/>
            </a:endParaRPr>
          </a:p>
        </p:txBody>
      </p:sp>
      <p:sp>
        <p:nvSpPr>
          <p:cNvPr id="17" name="TextBox 16">
            <a:extLst>
              <a:ext uri="{FF2B5EF4-FFF2-40B4-BE49-F238E27FC236}">
                <a16:creationId xmlns:a16="http://schemas.microsoft.com/office/drawing/2014/main" id="{FACB0C06-BECB-A291-7F86-703D5FC9425A}"/>
              </a:ext>
            </a:extLst>
          </p:cNvPr>
          <p:cNvSpPr txBox="1"/>
          <p:nvPr/>
        </p:nvSpPr>
        <p:spPr>
          <a:xfrm>
            <a:off x="468458" y="1818352"/>
            <a:ext cx="3685624" cy="2585323"/>
          </a:xfrm>
          <a:prstGeom prst="rect">
            <a:avLst/>
          </a:prstGeom>
          <a:noFill/>
        </p:spPr>
        <p:txBody>
          <a:bodyPr wrap="square" rtlCol="0">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&lt;div&gt;JSX&lt;/div&gt; */</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a:t>
            </a:r>
          </a:p>
          <a:p>
            <a:endParaRPr lang="en-US" b="1" dirty="0"/>
          </a:p>
        </p:txBody>
      </p:sp>
    </p:spTree>
    <p:extLst>
      <p:ext uri="{BB962C8B-B14F-4D97-AF65-F5344CB8AC3E}">
        <p14:creationId xmlns:p14="http://schemas.microsoft.com/office/powerpoint/2010/main" val="2732172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182849"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Core Building Blocks of React</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610A667B-F8FC-8F99-7594-67F91EEA4B3E}"/>
              </a:ext>
            </a:extLst>
          </p:cNvPr>
          <p:cNvGrpSpPr/>
          <p:nvPr/>
        </p:nvGrpSpPr>
        <p:grpSpPr>
          <a:xfrm>
            <a:off x="447540" y="1762772"/>
            <a:ext cx="8373791" cy="685800"/>
            <a:chOff x="473345" y="1432918"/>
            <a:chExt cx="8373791" cy="685800"/>
          </a:xfrm>
        </p:grpSpPr>
        <p:pic>
          <p:nvPicPr>
            <p:cNvPr id="14" name="Graphic 13" descr="Atom with solid fill">
              <a:extLst>
                <a:ext uri="{FF2B5EF4-FFF2-40B4-BE49-F238E27FC236}">
                  <a16:creationId xmlns:a16="http://schemas.microsoft.com/office/drawing/2014/main" id="{6BF1CFA9-2B8C-C2F7-4ADA-22E3987AA5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32918"/>
              <a:ext cx="685800" cy="685800"/>
            </a:xfrm>
            <a:prstGeom prst="rect">
              <a:avLst/>
            </a:prstGeom>
          </p:spPr>
        </p:pic>
        <p:sp>
          <p:nvSpPr>
            <p:cNvPr id="15" name="TextBox 14">
              <a:extLst>
                <a:ext uri="{FF2B5EF4-FFF2-40B4-BE49-F238E27FC236}">
                  <a16:creationId xmlns:a16="http://schemas.microsoft.com/office/drawing/2014/main" id="{7ECF45C6-D7D5-7F4B-2F60-8C13FE341242}"/>
                </a:ext>
              </a:extLst>
            </p:cNvPr>
            <p:cNvSpPr txBox="1"/>
            <p:nvPr/>
          </p:nvSpPr>
          <p:spPr>
            <a:xfrm flipH="1">
              <a:off x="1250396" y="1568069"/>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Introduction To JSX</a:t>
              </a:r>
            </a:p>
          </p:txBody>
        </p:sp>
      </p:grpSp>
      <p:grpSp>
        <p:nvGrpSpPr>
          <p:cNvPr id="8" name="Group 7">
            <a:extLst>
              <a:ext uri="{FF2B5EF4-FFF2-40B4-BE49-F238E27FC236}">
                <a16:creationId xmlns:a16="http://schemas.microsoft.com/office/drawing/2014/main" id="{1EA5043D-92A4-E1C4-B9DF-74E7E5A86B41}"/>
              </a:ext>
            </a:extLst>
          </p:cNvPr>
          <p:cNvGrpSpPr/>
          <p:nvPr/>
        </p:nvGrpSpPr>
        <p:grpSpPr>
          <a:xfrm>
            <a:off x="447540" y="2536184"/>
            <a:ext cx="8373791" cy="685800"/>
            <a:chOff x="473345" y="1432918"/>
            <a:chExt cx="8373791" cy="685800"/>
          </a:xfrm>
        </p:grpSpPr>
        <p:pic>
          <p:nvPicPr>
            <p:cNvPr id="9" name="Graphic 8" descr="Atom with solid fill">
              <a:extLst>
                <a:ext uri="{FF2B5EF4-FFF2-40B4-BE49-F238E27FC236}">
                  <a16:creationId xmlns:a16="http://schemas.microsoft.com/office/drawing/2014/main" id="{59D6AD92-F099-E2E8-5ACA-118E139BA8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32918"/>
              <a:ext cx="685800" cy="685800"/>
            </a:xfrm>
            <a:prstGeom prst="rect">
              <a:avLst/>
            </a:prstGeom>
          </p:spPr>
        </p:pic>
        <p:sp>
          <p:nvSpPr>
            <p:cNvPr id="16" name="TextBox 15">
              <a:extLst>
                <a:ext uri="{FF2B5EF4-FFF2-40B4-BE49-F238E27FC236}">
                  <a16:creationId xmlns:a16="http://schemas.microsoft.com/office/drawing/2014/main" id="{676A0F2F-2819-CC16-873F-A274B7303508}"/>
                </a:ext>
              </a:extLst>
            </p:cNvPr>
            <p:cNvSpPr txBox="1"/>
            <p:nvPr/>
          </p:nvSpPr>
          <p:spPr>
            <a:xfrm flipH="1">
              <a:off x="1250396" y="1568069"/>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Rendering Elements</a:t>
              </a:r>
            </a:p>
          </p:txBody>
        </p:sp>
      </p:grpSp>
      <p:grpSp>
        <p:nvGrpSpPr>
          <p:cNvPr id="3" name="Group 2">
            <a:extLst>
              <a:ext uri="{FF2B5EF4-FFF2-40B4-BE49-F238E27FC236}">
                <a16:creationId xmlns:a16="http://schemas.microsoft.com/office/drawing/2014/main" id="{E4EABFF1-5F87-9912-ED43-DC2242FC1661}"/>
              </a:ext>
            </a:extLst>
          </p:cNvPr>
          <p:cNvGrpSpPr/>
          <p:nvPr/>
        </p:nvGrpSpPr>
        <p:grpSpPr>
          <a:xfrm>
            <a:off x="447540" y="3322743"/>
            <a:ext cx="8373791" cy="685800"/>
            <a:chOff x="473345" y="1432918"/>
            <a:chExt cx="8373791" cy="685800"/>
          </a:xfrm>
        </p:grpSpPr>
        <p:pic>
          <p:nvPicPr>
            <p:cNvPr id="7" name="Graphic 6" descr="Atom with solid fill">
              <a:extLst>
                <a:ext uri="{FF2B5EF4-FFF2-40B4-BE49-F238E27FC236}">
                  <a16:creationId xmlns:a16="http://schemas.microsoft.com/office/drawing/2014/main" id="{71883968-E814-FF32-6B5D-19911E80E7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32918"/>
              <a:ext cx="685800" cy="685800"/>
            </a:xfrm>
            <a:prstGeom prst="rect">
              <a:avLst/>
            </a:prstGeom>
          </p:spPr>
        </p:pic>
        <p:sp>
          <p:nvSpPr>
            <p:cNvPr id="17" name="TextBox 16">
              <a:extLst>
                <a:ext uri="{FF2B5EF4-FFF2-40B4-BE49-F238E27FC236}">
                  <a16:creationId xmlns:a16="http://schemas.microsoft.com/office/drawing/2014/main" id="{1A737EFC-57BF-8255-5E0A-18EF50B81734}"/>
                </a:ext>
              </a:extLst>
            </p:cNvPr>
            <p:cNvSpPr txBox="1"/>
            <p:nvPr/>
          </p:nvSpPr>
          <p:spPr>
            <a:xfrm flipH="1">
              <a:off x="1250396" y="1568069"/>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Components</a:t>
              </a:r>
            </a:p>
          </p:txBody>
        </p:sp>
      </p:grpSp>
      <p:grpSp>
        <p:nvGrpSpPr>
          <p:cNvPr id="18" name="Group 17">
            <a:extLst>
              <a:ext uri="{FF2B5EF4-FFF2-40B4-BE49-F238E27FC236}">
                <a16:creationId xmlns:a16="http://schemas.microsoft.com/office/drawing/2014/main" id="{EB8ADDF0-C296-AF33-88DB-B174AA55D9C8}"/>
              </a:ext>
            </a:extLst>
          </p:cNvPr>
          <p:cNvGrpSpPr/>
          <p:nvPr/>
        </p:nvGrpSpPr>
        <p:grpSpPr>
          <a:xfrm>
            <a:off x="447540" y="4113245"/>
            <a:ext cx="8373791" cy="685800"/>
            <a:chOff x="473345" y="1432918"/>
            <a:chExt cx="8373791" cy="685800"/>
          </a:xfrm>
        </p:grpSpPr>
        <p:pic>
          <p:nvPicPr>
            <p:cNvPr id="19" name="Graphic 18" descr="Atom with solid fill">
              <a:extLst>
                <a:ext uri="{FF2B5EF4-FFF2-40B4-BE49-F238E27FC236}">
                  <a16:creationId xmlns:a16="http://schemas.microsoft.com/office/drawing/2014/main" id="{F685747E-2A3F-87E0-CDC5-A6AEDA2385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32918"/>
              <a:ext cx="685800" cy="685800"/>
            </a:xfrm>
            <a:prstGeom prst="rect">
              <a:avLst/>
            </a:prstGeom>
          </p:spPr>
        </p:pic>
        <p:sp>
          <p:nvSpPr>
            <p:cNvPr id="20" name="TextBox 19">
              <a:extLst>
                <a:ext uri="{FF2B5EF4-FFF2-40B4-BE49-F238E27FC236}">
                  <a16:creationId xmlns:a16="http://schemas.microsoft.com/office/drawing/2014/main" id="{7E07024B-84BD-91CE-B886-6C2847757972}"/>
                </a:ext>
              </a:extLst>
            </p:cNvPr>
            <p:cNvSpPr txBox="1"/>
            <p:nvPr/>
          </p:nvSpPr>
          <p:spPr>
            <a:xfrm flipH="1">
              <a:off x="1250396" y="1568069"/>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States And Props</a:t>
              </a:r>
            </a:p>
          </p:txBody>
        </p:sp>
      </p:grpSp>
      <p:grpSp>
        <p:nvGrpSpPr>
          <p:cNvPr id="22" name="Group 21">
            <a:extLst>
              <a:ext uri="{FF2B5EF4-FFF2-40B4-BE49-F238E27FC236}">
                <a16:creationId xmlns:a16="http://schemas.microsoft.com/office/drawing/2014/main" id="{20B2A049-B324-47B3-39C2-EC37A3C9F7EC}"/>
              </a:ext>
            </a:extLst>
          </p:cNvPr>
          <p:cNvGrpSpPr/>
          <p:nvPr/>
        </p:nvGrpSpPr>
        <p:grpSpPr>
          <a:xfrm>
            <a:off x="447540" y="4903747"/>
            <a:ext cx="8373791" cy="685800"/>
            <a:chOff x="473345" y="1432918"/>
            <a:chExt cx="8373791" cy="685800"/>
          </a:xfrm>
        </p:grpSpPr>
        <p:pic>
          <p:nvPicPr>
            <p:cNvPr id="30" name="Graphic 29" descr="Atom with solid fill">
              <a:extLst>
                <a:ext uri="{FF2B5EF4-FFF2-40B4-BE49-F238E27FC236}">
                  <a16:creationId xmlns:a16="http://schemas.microsoft.com/office/drawing/2014/main" id="{5BE10D43-74D6-F7EA-FDC8-8FAE9D6878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32918"/>
              <a:ext cx="685800" cy="685800"/>
            </a:xfrm>
            <a:prstGeom prst="rect">
              <a:avLst/>
            </a:prstGeom>
          </p:spPr>
        </p:pic>
        <p:sp>
          <p:nvSpPr>
            <p:cNvPr id="31" name="TextBox 30">
              <a:extLst>
                <a:ext uri="{FF2B5EF4-FFF2-40B4-BE49-F238E27FC236}">
                  <a16:creationId xmlns:a16="http://schemas.microsoft.com/office/drawing/2014/main" id="{71C60072-6306-6E0A-7E50-0F8735A7F308}"/>
                </a:ext>
              </a:extLst>
            </p:cNvPr>
            <p:cNvSpPr txBox="1"/>
            <p:nvPr/>
          </p:nvSpPr>
          <p:spPr>
            <a:xfrm flipH="1">
              <a:off x="1250396" y="1568069"/>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Conditional Rendering</a:t>
              </a:r>
            </a:p>
          </p:txBody>
        </p:sp>
      </p:grpSp>
    </p:spTree>
    <p:extLst>
      <p:ext uri="{BB962C8B-B14F-4D97-AF65-F5344CB8AC3E}">
        <p14:creationId xmlns:p14="http://schemas.microsoft.com/office/powerpoint/2010/main" val="28379865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0-#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0-#ppt_w/2"/>
                                          </p:val>
                                        </p:tav>
                                        <p:tav tm="100000">
                                          <p:val>
                                            <p:strVal val="#ppt_x"/>
                                          </p:val>
                                        </p:tav>
                                      </p:tavLst>
                                    </p:anim>
                                    <p:anim calcmode="lin" valueType="num">
                                      <p:cBhvr additive="base">
                                        <p:cTn id="32"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Functional Components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6BE424DE-6664-4FBC-F726-205FAD8701FA}"/>
              </a:ext>
            </a:extLst>
          </p:cNvPr>
          <p:cNvSpPr txBox="1"/>
          <p:nvPr/>
        </p:nvSpPr>
        <p:spPr>
          <a:xfrm>
            <a:off x="468458" y="1315434"/>
            <a:ext cx="7568097" cy="415498"/>
          </a:xfrm>
          <a:prstGeom prst="rect">
            <a:avLst/>
          </a:prstGeom>
          <a:noFill/>
        </p:spPr>
        <p:txBody>
          <a:bodyPr wrap="none" rtlCol="0">
            <a:spAutoFit/>
          </a:bodyPr>
          <a:lstStyle/>
          <a:p>
            <a:r>
              <a:rPr lang="en-US" sz="2100" b="1" i="0" dirty="0">
                <a:effectLst/>
                <a:latin typeface="Cavolini" panose="03000502040302020204" pitchFamily="66" charset="0"/>
                <a:cs typeface="Cavolini" panose="03000502040302020204" pitchFamily="66" charset="0"/>
              </a:rPr>
              <a:t>Here is a simple example of Functional component:</a:t>
            </a:r>
            <a:endParaRPr lang="en-US" sz="2100" b="1" dirty="0">
              <a:latin typeface="Cavolini" panose="03000502040302020204" pitchFamily="66" charset="0"/>
              <a:cs typeface="Cavolini" panose="03000502040302020204" pitchFamily="66" charset="0"/>
            </a:endParaRPr>
          </a:p>
        </p:txBody>
      </p:sp>
      <p:sp>
        <p:nvSpPr>
          <p:cNvPr id="17" name="TextBox 16">
            <a:extLst>
              <a:ext uri="{FF2B5EF4-FFF2-40B4-BE49-F238E27FC236}">
                <a16:creationId xmlns:a16="http://schemas.microsoft.com/office/drawing/2014/main" id="{FACB0C06-BECB-A291-7F86-703D5FC9425A}"/>
              </a:ext>
            </a:extLst>
          </p:cNvPr>
          <p:cNvSpPr txBox="1"/>
          <p:nvPr/>
        </p:nvSpPr>
        <p:spPr>
          <a:xfrm>
            <a:off x="468458" y="1817857"/>
            <a:ext cx="4493538" cy="3139321"/>
          </a:xfrm>
          <a:prstGeom prst="rect">
            <a:avLst/>
          </a:prstGeom>
          <a:noFill/>
        </p:spPr>
        <p:txBody>
          <a:bodyPr wrap="none" rtlCol="0">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Welcome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 </a:t>
            </a:r>
            <a:r>
              <a:rPr lang="en-US" b="1" dirty="0">
                <a:solidFill>
                  <a:srgbClr val="FEDE5D"/>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r>
              <a:rPr lang="en-US" b="1" dirty="0">
                <a:solidFill>
                  <a:srgbClr val="2EE2FA"/>
                </a:solidFill>
                <a:effectLst/>
                <a:latin typeface="Cascadia Code" panose="020B0609020000020004" pitchFamily="49" charset="0"/>
              </a:rPr>
              <a:t>name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User</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endParaRPr lang="en-US" b="1" dirty="0">
              <a:solidFill>
                <a:srgbClr val="BBBBBB"/>
              </a:solidFill>
              <a:effectLst/>
              <a:latin typeface="Cascadia Code" panose="020B0609020000020004" pitchFamily="49" charset="0"/>
            </a:endParaRPr>
          </a:p>
        </p:txBody>
      </p:sp>
    </p:spTree>
    <p:extLst>
      <p:ext uri="{BB962C8B-B14F-4D97-AF65-F5344CB8AC3E}">
        <p14:creationId xmlns:p14="http://schemas.microsoft.com/office/powerpoint/2010/main" val="6441654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Class Components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7">
            <a:extLst>
              <a:ext uri="{FF2B5EF4-FFF2-40B4-BE49-F238E27FC236}">
                <a16:creationId xmlns:a16="http://schemas.microsoft.com/office/drawing/2014/main" id="{72F3F8EF-729E-B04A-D5A6-CBDA516D4695}"/>
              </a:ext>
            </a:extLst>
          </p:cNvPr>
          <p:cNvGraphicFramePr>
            <a:graphicFrameLocks noGrp="1"/>
          </p:cNvGraphicFramePr>
          <p:nvPr>
            <p:extLst>
              <p:ext uri="{D42A27DB-BD31-4B8C-83A1-F6EECF244321}">
                <p14:modId xmlns:p14="http://schemas.microsoft.com/office/powerpoint/2010/main" val="4047718064"/>
              </p:ext>
            </p:extLst>
          </p:nvPr>
        </p:nvGraphicFramePr>
        <p:xfrm>
          <a:off x="293823" y="1965960"/>
          <a:ext cx="9378493" cy="2926080"/>
        </p:xfrm>
        <a:graphic>
          <a:graphicData uri="http://schemas.openxmlformats.org/drawingml/2006/table">
            <a:tbl>
              <a:tblPr firstRow="1" bandRow="1">
                <a:tableStyleId>{5C22544A-7EE6-4342-B048-85BDC9FD1C3A}</a:tableStyleId>
              </a:tblPr>
              <a:tblGrid>
                <a:gridCol w="582146">
                  <a:extLst>
                    <a:ext uri="{9D8B030D-6E8A-4147-A177-3AD203B41FA5}">
                      <a16:colId xmlns:a16="http://schemas.microsoft.com/office/drawing/2014/main" val="2473130284"/>
                    </a:ext>
                  </a:extLst>
                </a:gridCol>
                <a:gridCol w="8796347">
                  <a:extLst>
                    <a:ext uri="{9D8B030D-6E8A-4147-A177-3AD203B41FA5}">
                      <a16:colId xmlns:a16="http://schemas.microsoft.com/office/drawing/2014/main" val="3159472711"/>
                    </a:ext>
                  </a:extLst>
                </a:gridCol>
              </a:tblGrid>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r>
                        <a:rPr lang="en-US" sz="2100" b="1" i="0" kern="1200" dirty="0">
                          <a:solidFill>
                            <a:schemeClr val="tx1"/>
                          </a:solidFill>
                          <a:effectLst/>
                          <a:latin typeface="Cavolini" panose="03000502040302020204" pitchFamily="66" charset="0"/>
                          <a:ea typeface="+mn-ea"/>
                          <a:cs typeface="Cavolini" panose="03000502040302020204" pitchFamily="66" charset="0"/>
                        </a:rPr>
                        <a:t>Class components make use of ES6 class and extend the </a:t>
                      </a:r>
                      <a:r>
                        <a:rPr lang="en-US" sz="2100" b="1" i="1" kern="1200" dirty="0">
                          <a:solidFill>
                            <a:schemeClr val="tx1"/>
                          </a:solidFill>
                          <a:effectLst/>
                          <a:latin typeface="Cavolini" panose="03000502040302020204" pitchFamily="66" charset="0"/>
                          <a:ea typeface="+mn-ea"/>
                          <a:cs typeface="Cavolini" panose="03000502040302020204" pitchFamily="66" charset="0"/>
                        </a:rPr>
                        <a:t>Component</a:t>
                      </a:r>
                      <a:r>
                        <a:rPr lang="en-US" sz="2100" b="1" i="0" kern="1200" dirty="0">
                          <a:solidFill>
                            <a:schemeClr val="tx1"/>
                          </a:solidFill>
                          <a:effectLst/>
                          <a:latin typeface="Cavolini" panose="03000502040302020204" pitchFamily="66" charset="0"/>
                          <a:ea typeface="+mn-ea"/>
                          <a:cs typeface="Cavolini" panose="03000502040302020204" pitchFamily="66" charset="0"/>
                        </a:rPr>
                        <a:t> class in React.</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2100" b="1" i="0" kern="1200" dirty="0">
                          <a:solidFill>
                            <a:schemeClr val="tx1"/>
                          </a:solidFill>
                          <a:effectLst/>
                          <a:latin typeface="Cavolini" panose="03000502040302020204" pitchFamily="66" charset="0"/>
                          <a:ea typeface="+mn-ea"/>
                          <a:cs typeface="Cavolini" panose="03000502040302020204" pitchFamily="66" charset="0"/>
                        </a:rPr>
                        <a:t>Sometimes called “smart” or “stateful” components as they tend to implement logic and state.</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100" b="1" i="0" kern="1200" dirty="0">
                          <a:solidFill>
                            <a:schemeClr val="tx1"/>
                          </a:solidFill>
                          <a:effectLst/>
                          <a:latin typeface="Cavolini" panose="03000502040302020204" pitchFamily="66" charset="0"/>
                          <a:ea typeface="+mn-ea"/>
                          <a:cs typeface="Cavolini" panose="03000502040302020204" pitchFamily="66" charset="0"/>
                        </a:rPr>
                        <a:t>React lifecycle methods can be used inside class components (for example, </a:t>
                      </a:r>
                      <a:r>
                        <a:rPr lang="en-US" sz="2100" b="1" i="0" kern="1200" dirty="0" err="1">
                          <a:solidFill>
                            <a:schemeClr val="tx1"/>
                          </a:solidFill>
                          <a:effectLst/>
                          <a:latin typeface="Cavolini" panose="03000502040302020204" pitchFamily="66" charset="0"/>
                          <a:ea typeface="+mn-ea"/>
                          <a:cs typeface="Cavolini" panose="03000502040302020204" pitchFamily="66" charset="0"/>
                        </a:rPr>
                        <a:t>componentDidMount</a:t>
                      </a:r>
                      <a:r>
                        <a:rPr lang="en-US" sz="2100" b="1" i="0" kern="1200" dirty="0">
                          <a:solidFill>
                            <a:schemeClr val="tx1"/>
                          </a:solidFill>
                          <a:effectLst/>
                          <a:latin typeface="Cavolini" panose="03000502040302020204" pitchFamily="66" charset="0"/>
                          <a:ea typeface="+mn-ea"/>
                          <a:cs typeface="Cavolini" panose="03000502040302020204" pitchFamily="66" charset="0"/>
                        </a:rPr>
                        <a:t>).</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30090173"/>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r>
                        <a:rPr lang="en-US" sz="2100" b="1" i="0" kern="1200" dirty="0">
                          <a:solidFill>
                            <a:schemeClr val="tx1"/>
                          </a:solidFill>
                          <a:effectLst/>
                          <a:latin typeface="Cavolini" panose="03000502040302020204" pitchFamily="66" charset="0"/>
                          <a:ea typeface="+mn-ea"/>
                          <a:cs typeface="Cavolini" panose="03000502040302020204" pitchFamily="66" charset="0"/>
                        </a:rPr>
                        <a:t>You pass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down to class components and access them with </a:t>
                      </a:r>
                      <a:r>
                        <a:rPr lang="en-US" sz="2100" b="1" i="1" kern="1200" dirty="0" err="1">
                          <a:solidFill>
                            <a:schemeClr val="tx1"/>
                          </a:solidFill>
                          <a:effectLst/>
                          <a:latin typeface="Cavolini" panose="03000502040302020204" pitchFamily="66" charset="0"/>
                          <a:ea typeface="+mn-ea"/>
                          <a:cs typeface="Cavolini" panose="03000502040302020204" pitchFamily="66" charset="0"/>
                        </a:rPr>
                        <a:t>this.props</a:t>
                      </a:r>
                      <a:r>
                        <a:rPr lang="en-US" sz="2100" b="1" i="1" kern="1200" dirty="0">
                          <a:solidFill>
                            <a:schemeClr val="tx1"/>
                          </a:solidFill>
                          <a:effectLst/>
                          <a:latin typeface="Cavolini" panose="03000502040302020204" pitchFamily="66" charset="0"/>
                          <a:ea typeface="+mn-ea"/>
                          <a:cs typeface="Cavolini" panose="03000502040302020204" pitchFamily="66" charset="0"/>
                        </a:rPr>
                        <a:t>.</a:t>
                      </a:r>
                      <a:endParaRPr lang="en-US" sz="2100" b="1" i="0" kern="1200" dirty="0">
                        <a:solidFill>
                          <a:schemeClr val="tx1"/>
                        </a:solidFill>
                        <a:effectLst/>
                        <a:latin typeface="Cavolini" panose="03000502040302020204" pitchFamily="66" charset="0"/>
                        <a:ea typeface="+mn-ea"/>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8283890"/>
                  </a:ext>
                </a:extLst>
              </a:tr>
            </a:tbl>
          </a:graphicData>
        </a:graphic>
      </p:graphicFrame>
    </p:spTree>
    <p:extLst>
      <p:ext uri="{BB962C8B-B14F-4D97-AF65-F5344CB8AC3E}">
        <p14:creationId xmlns:p14="http://schemas.microsoft.com/office/powerpoint/2010/main" val="26385896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Class Components </a:t>
            </a:r>
            <a:r>
              <a:rPr lang="en-US" sz="2100" b="1" dirty="0">
                <a:latin typeface="Cavolini" panose="03000502040302020204" pitchFamily="66" charset="0"/>
                <a:cs typeface="Cavolini" panose="03000502040302020204" pitchFamily="66" charset="0"/>
              </a:rPr>
              <a:t>continued…</a:t>
            </a:r>
            <a:endParaRPr lang="en-US" sz="21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6BE424DE-6664-4FBC-F726-205FAD8701FA}"/>
              </a:ext>
            </a:extLst>
          </p:cNvPr>
          <p:cNvSpPr txBox="1"/>
          <p:nvPr/>
        </p:nvSpPr>
        <p:spPr>
          <a:xfrm>
            <a:off x="468458" y="1315434"/>
            <a:ext cx="6771405" cy="415498"/>
          </a:xfrm>
          <a:prstGeom prst="rect">
            <a:avLst/>
          </a:prstGeom>
          <a:noFill/>
        </p:spPr>
        <p:txBody>
          <a:bodyPr wrap="none" rtlCol="0">
            <a:spAutoFit/>
          </a:bodyPr>
          <a:lstStyle/>
          <a:p>
            <a:r>
              <a:rPr lang="en-US" sz="2100" b="1" i="0" dirty="0">
                <a:effectLst/>
                <a:latin typeface="Cavolini" panose="03000502040302020204" pitchFamily="66" charset="0"/>
                <a:cs typeface="Cavolini" panose="03000502040302020204" pitchFamily="66" charset="0"/>
              </a:rPr>
              <a:t>Here is a simple example of Class component:</a:t>
            </a:r>
            <a:endParaRPr lang="en-US" sz="2100" b="1" dirty="0">
              <a:latin typeface="Cavolini" panose="03000502040302020204" pitchFamily="66" charset="0"/>
              <a:cs typeface="Cavolini" panose="03000502040302020204" pitchFamily="66" charset="0"/>
            </a:endParaRPr>
          </a:p>
        </p:txBody>
      </p:sp>
      <p:sp>
        <p:nvSpPr>
          <p:cNvPr id="15" name="TextBox 14">
            <a:extLst>
              <a:ext uri="{FF2B5EF4-FFF2-40B4-BE49-F238E27FC236}">
                <a16:creationId xmlns:a16="http://schemas.microsoft.com/office/drawing/2014/main" id="{BAE2C988-329D-083E-2A2A-76A4BDC7EF9C}"/>
              </a:ext>
            </a:extLst>
          </p:cNvPr>
          <p:cNvSpPr txBox="1"/>
          <p:nvPr/>
        </p:nvSpPr>
        <p:spPr>
          <a:xfrm>
            <a:off x="468458" y="1749969"/>
            <a:ext cx="11519990" cy="2862322"/>
          </a:xfrm>
          <a:prstGeom prst="rect">
            <a:avLst/>
          </a:prstGeom>
          <a:noFill/>
        </p:spPr>
        <p:txBody>
          <a:bodyPr wrap="square" numCol="1" rtlCol="0">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 </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&lt;div&gt;JSX&lt;/div&gt; */</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11415517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Class Components </a:t>
            </a:r>
            <a:r>
              <a:rPr lang="en-US" sz="2100" b="1" dirty="0">
                <a:latin typeface="Cavolini" panose="03000502040302020204" pitchFamily="66" charset="0"/>
                <a:cs typeface="Cavolini" panose="03000502040302020204" pitchFamily="66" charset="0"/>
              </a:rPr>
              <a:t>continued…</a:t>
            </a:r>
            <a:endParaRPr lang="en-US" sz="21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6BE424DE-6664-4FBC-F726-205FAD8701FA}"/>
              </a:ext>
            </a:extLst>
          </p:cNvPr>
          <p:cNvSpPr txBox="1"/>
          <p:nvPr/>
        </p:nvSpPr>
        <p:spPr>
          <a:xfrm>
            <a:off x="468458" y="1315434"/>
            <a:ext cx="6771405" cy="415498"/>
          </a:xfrm>
          <a:prstGeom prst="rect">
            <a:avLst/>
          </a:prstGeom>
          <a:noFill/>
        </p:spPr>
        <p:txBody>
          <a:bodyPr wrap="none" rtlCol="0">
            <a:spAutoFit/>
          </a:bodyPr>
          <a:lstStyle/>
          <a:p>
            <a:r>
              <a:rPr lang="en-US" sz="2100" b="1" i="0" dirty="0">
                <a:effectLst/>
                <a:latin typeface="Cavolini" panose="03000502040302020204" pitchFamily="66" charset="0"/>
                <a:cs typeface="Cavolini" panose="03000502040302020204" pitchFamily="66" charset="0"/>
              </a:rPr>
              <a:t>Here is a simple example of Class component:</a:t>
            </a:r>
            <a:endParaRPr lang="en-US" sz="2100" b="1" dirty="0">
              <a:latin typeface="Cavolini" panose="03000502040302020204" pitchFamily="66" charset="0"/>
              <a:cs typeface="Cavolini" panose="03000502040302020204" pitchFamily="66" charset="0"/>
            </a:endParaRPr>
          </a:p>
        </p:txBody>
      </p:sp>
      <p:sp>
        <p:nvSpPr>
          <p:cNvPr id="15" name="TextBox 14">
            <a:extLst>
              <a:ext uri="{FF2B5EF4-FFF2-40B4-BE49-F238E27FC236}">
                <a16:creationId xmlns:a16="http://schemas.microsoft.com/office/drawing/2014/main" id="{BAE2C988-329D-083E-2A2A-76A4BDC7EF9C}"/>
              </a:ext>
            </a:extLst>
          </p:cNvPr>
          <p:cNvSpPr txBox="1"/>
          <p:nvPr/>
        </p:nvSpPr>
        <p:spPr>
          <a:xfrm>
            <a:off x="468458" y="1749969"/>
            <a:ext cx="11519990" cy="5078313"/>
          </a:xfrm>
          <a:prstGeom prst="rect">
            <a:avLst/>
          </a:prstGeom>
          <a:noFill/>
        </p:spPr>
        <p:txBody>
          <a:bodyPr wrap="square" numCol="1" rtlCol="0">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Welcome</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constructor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super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state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myState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97E72"/>
                </a:solidFill>
                <a:effectLst/>
                <a:latin typeface="Cascadia Code" panose="020B0609020000020004" pitchFamily="49" charset="0"/>
              </a:rPr>
              <a:t>true</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endParaRPr lang="en-US" b="1" dirty="0">
              <a:solidFill>
                <a:srgbClr val="36F9F6"/>
              </a:solidFill>
              <a:latin typeface="Cascadia Code" panose="020B0609020000020004" pitchFamily="49" charset="0"/>
            </a:endParaRPr>
          </a:p>
          <a:p>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 </a:t>
            </a:r>
            <a:r>
              <a:rPr lang="en-US" b="1" dirty="0">
                <a:solidFill>
                  <a:srgbClr val="FEDE5D"/>
                </a:solidFill>
                <a:effectLst/>
                <a:latin typeface="Cascadia Code" panose="020B0609020000020004" pitchFamily="49" charset="0"/>
              </a:rPr>
              <a:t>{</a:t>
            </a:r>
            <a:r>
              <a:rPr lang="en-US" b="1" dirty="0">
                <a:solidFill>
                  <a:srgbClr val="FE4450"/>
                </a:solidFill>
                <a:effectLst/>
                <a:latin typeface="Cascadia Code" panose="020B0609020000020004" pitchFamily="49" charset="0"/>
              </a:rPr>
              <a:t>this</a:t>
            </a:r>
            <a:r>
              <a:rPr lang="en-US" b="1" dirty="0">
                <a:solidFill>
                  <a:srgbClr val="BBBBBB"/>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r>
              <a:rPr lang="en-US" b="1" dirty="0">
                <a:solidFill>
                  <a:srgbClr val="2EE2FA"/>
                </a:solidFill>
                <a:effectLst/>
                <a:latin typeface="Cascadia Code" panose="020B0609020000020004" pitchFamily="49" charset="0"/>
              </a:rPr>
              <a:t>name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10798531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Class vs Functional</a:t>
            </a:r>
            <a:endParaRPr lang="en-US" sz="21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 name="Table 6">
            <a:extLst>
              <a:ext uri="{FF2B5EF4-FFF2-40B4-BE49-F238E27FC236}">
                <a16:creationId xmlns:a16="http://schemas.microsoft.com/office/drawing/2014/main" id="{56071E65-A6B0-0969-A504-C57A24852B16}"/>
              </a:ext>
            </a:extLst>
          </p:cNvPr>
          <p:cNvGraphicFramePr>
            <a:graphicFrameLocks noGrp="1"/>
          </p:cNvGraphicFramePr>
          <p:nvPr>
            <p:extLst>
              <p:ext uri="{D42A27DB-BD31-4B8C-83A1-F6EECF244321}">
                <p14:modId xmlns:p14="http://schemas.microsoft.com/office/powerpoint/2010/main" val="787988851"/>
              </p:ext>
            </p:extLst>
          </p:nvPr>
        </p:nvGraphicFramePr>
        <p:xfrm>
          <a:off x="623886" y="1457743"/>
          <a:ext cx="10762800" cy="5120640"/>
        </p:xfrm>
        <a:graphic>
          <a:graphicData uri="http://schemas.openxmlformats.org/drawingml/2006/table">
            <a:tbl>
              <a:tblPr firstRow="1" bandRow="1">
                <a:tableStyleId>{5C22544A-7EE6-4342-B048-85BDC9FD1C3A}</a:tableStyleId>
              </a:tblPr>
              <a:tblGrid>
                <a:gridCol w="5381400">
                  <a:extLst>
                    <a:ext uri="{9D8B030D-6E8A-4147-A177-3AD203B41FA5}">
                      <a16:colId xmlns:a16="http://schemas.microsoft.com/office/drawing/2014/main" val="4199262181"/>
                    </a:ext>
                  </a:extLst>
                </a:gridCol>
                <a:gridCol w="5381400">
                  <a:extLst>
                    <a:ext uri="{9D8B030D-6E8A-4147-A177-3AD203B41FA5}">
                      <a16:colId xmlns:a16="http://schemas.microsoft.com/office/drawing/2014/main" val="1076527385"/>
                    </a:ext>
                  </a:extLst>
                </a:gridCol>
              </a:tblGrid>
              <a:tr h="731520">
                <a:tc>
                  <a:txBody>
                    <a:bodyPr/>
                    <a:lstStyle/>
                    <a:p>
                      <a:pPr algn="ctr"/>
                      <a:r>
                        <a:rPr lang="en-US" sz="2100" b="1" dirty="0">
                          <a:solidFill>
                            <a:srgbClr val="30ACEC"/>
                          </a:solidFill>
                          <a:latin typeface="Cavolini" panose="03000502040302020204" pitchFamily="66" charset="0"/>
                          <a:cs typeface="Cavolini" panose="03000502040302020204" pitchFamily="66" charset="0"/>
                        </a:rPr>
                        <a:t>Class Component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100" b="1" dirty="0">
                          <a:solidFill>
                            <a:srgbClr val="30ACEC"/>
                          </a:solidFill>
                          <a:latin typeface="Cavolini" panose="03000502040302020204" pitchFamily="66" charset="0"/>
                          <a:cs typeface="Cavolini" panose="03000502040302020204" pitchFamily="66" charset="0"/>
                        </a:rPr>
                        <a:t>Functional Component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7931780"/>
                  </a:ext>
                </a:extLst>
              </a:tr>
              <a:tr h="731520">
                <a:tc>
                  <a:txBody>
                    <a:bodyPr/>
                    <a:lstStyle/>
                    <a:p>
                      <a:r>
                        <a:rPr lang="en-US" sz="2100" b="1" dirty="0">
                          <a:solidFill>
                            <a:schemeClr val="tx1"/>
                          </a:solidFill>
                          <a:latin typeface="Cavolini" panose="03000502040302020204" pitchFamily="66" charset="0"/>
                          <a:cs typeface="Cavolini" panose="03000502040302020204" pitchFamily="66" charset="0"/>
                        </a:rPr>
                        <a:t>More Feature Rich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dirty="0">
                          <a:solidFill>
                            <a:schemeClr val="tx1"/>
                          </a:solidFill>
                          <a:latin typeface="Cavolini" panose="03000502040302020204" pitchFamily="66" charset="0"/>
                          <a:cs typeface="Cavolini" panose="03000502040302020204" pitchFamily="66" charset="0"/>
                        </a:rPr>
                        <a:t>Simple Functions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6196210"/>
                  </a:ext>
                </a:extLst>
              </a:tr>
              <a:tr h="731520">
                <a:tc>
                  <a:txBody>
                    <a:bodyPr/>
                    <a:lstStyle/>
                    <a:p>
                      <a:r>
                        <a:rPr lang="en-US" sz="2100" b="1" dirty="0">
                          <a:solidFill>
                            <a:schemeClr val="tx1"/>
                          </a:solidFill>
                          <a:latin typeface="Cavolini" panose="03000502040302020204" pitchFamily="66" charset="0"/>
                          <a:cs typeface="Cavolini" panose="03000502040302020204" pitchFamily="66" charset="0"/>
                        </a:rPr>
                        <a:t>Maintain Their Own Private Data – State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dirty="0">
                          <a:solidFill>
                            <a:schemeClr val="tx1"/>
                          </a:solidFill>
                          <a:latin typeface="Cavolini" panose="03000502040302020204" pitchFamily="66" charset="0"/>
                          <a:cs typeface="Cavolini" panose="03000502040302020204" pitchFamily="66" charset="0"/>
                        </a:rPr>
                        <a:t>Use Functional Components As Much As Possible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452885"/>
                  </a:ext>
                </a:extLst>
              </a:tr>
              <a:tr h="731520">
                <a:tc>
                  <a:txBody>
                    <a:bodyPr/>
                    <a:lstStyle/>
                    <a:p>
                      <a:r>
                        <a:rPr lang="en-US" sz="2100" b="1" dirty="0">
                          <a:solidFill>
                            <a:schemeClr val="tx1"/>
                          </a:solidFill>
                          <a:latin typeface="Cavolini" panose="03000502040302020204" pitchFamily="66" charset="0"/>
                          <a:cs typeface="Cavolini" panose="03000502040302020204" pitchFamily="66" charset="0"/>
                        </a:rPr>
                        <a:t>Complex User Interface Logic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dirty="0">
                          <a:solidFill>
                            <a:schemeClr val="tx1"/>
                          </a:solidFill>
                          <a:latin typeface="Cavolini" panose="03000502040302020204" pitchFamily="66" charset="0"/>
                          <a:cs typeface="Cavolini" panose="03000502040302020204" pitchFamily="66" charset="0"/>
                        </a:rPr>
                        <a:t>Absence Of `this` Keyword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09136000"/>
                  </a:ext>
                </a:extLst>
              </a:tr>
              <a:tr h="731520">
                <a:tc>
                  <a:txBody>
                    <a:bodyPr/>
                    <a:lstStyle/>
                    <a:p>
                      <a:r>
                        <a:rPr lang="en-US" sz="2100" b="1" dirty="0">
                          <a:solidFill>
                            <a:schemeClr val="tx1"/>
                          </a:solidFill>
                          <a:latin typeface="Cavolini" panose="03000502040302020204" pitchFamily="66" charset="0"/>
                          <a:cs typeface="Cavolini" panose="03000502040302020204" pitchFamily="66" charset="0"/>
                        </a:rPr>
                        <a:t>Provide Lifecycle Hooks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dirty="0">
                          <a:solidFill>
                            <a:schemeClr val="tx1"/>
                          </a:solidFill>
                          <a:latin typeface="Cavolini" panose="03000502040302020204" pitchFamily="66" charset="0"/>
                          <a:cs typeface="Cavolini" panose="03000502040302020204" pitchFamily="66" charset="0"/>
                        </a:rPr>
                        <a:t>Solution Without Using State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048"/>
                  </a:ext>
                </a:extLst>
              </a:tr>
              <a:tr h="731520">
                <a:tc>
                  <a:txBody>
                    <a:bodyPr/>
                    <a:lstStyle/>
                    <a:p>
                      <a:r>
                        <a:rPr lang="en-US" sz="2100" b="1" dirty="0">
                          <a:solidFill>
                            <a:schemeClr val="tx1"/>
                          </a:solidFill>
                          <a:latin typeface="Cavolini" panose="03000502040302020204" pitchFamily="66" charset="0"/>
                          <a:cs typeface="Cavolini" panose="03000502040302020204" pitchFamily="66" charset="0"/>
                        </a:rPr>
                        <a:t>Stateful/ Smart/ Container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dirty="0">
                          <a:solidFill>
                            <a:schemeClr val="tx1"/>
                          </a:solidFill>
                          <a:latin typeface="Cavolini" panose="03000502040302020204" pitchFamily="66" charset="0"/>
                          <a:cs typeface="Cavolini" panose="03000502040302020204" pitchFamily="66" charset="0"/>
                        </a:rPr>
                        <a:t>Mainly Responsible For The User Interface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219445"/>
                  </a:ext>
                </a:extLst>
              </a:tr>
              <a:tr h="731520">
                <a:tc>
                  <a:txBody>
                    <a:bodyPr/>
                    <a:lstStyle/>
                    <a:p>
                      <a:endParaRPr lang="en-US" sz="2100" b="1" dirty="0">
                        <a:solidFill>
                          <a:schemeClr val="tx1"/>
                        </a:solidFill>
                        <a:latin typeface="Cavolini" panose="03000502040302020204" pitchFamily="66" charset="0"/>
                        <a:cs typeface="Cavolini" panose="03000502040302020204"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dirty="0">
                          <a:solidFill>
                            <a:schemeClr val="tx1"/>
                          </a:solidFill>
                          <a:latin typeface="Cavolini" panose="03000502040302020204" pitchFamily="66" charset="0"/>
                          <a:cs typeface="Cavolini" panose="03000502040302020204" pitchFamily="66" charset="0"/>
                        </a:rPr>
                        <a:t>Stateless/ Dumb/ Presentational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09954702"/>
                  </a:ext>
                </a:extLst>
              </a:tr>
            </a:tbl>
          </a:graphicData>
        </a:graphic>
      </p:graphicFrame>
    </p:spTree>
    <p:extLst>
      <p:ext uri="{BB962C8B-B14F-4D97-AF65-F5344CB8AC3E}">
        <p14:creationId xmlns:p14="http://schemas.microsoft.com/office/powerpoint/2010/main" val="40215159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1EEFA630-2D25-D222-F4B5-F13D5DB1CFD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7" name="TextBox 6">
            <a:extLst>
              <a:ext uri="{FF2B5EF4-FFF2-40B4-BE49-F238E27FC236}">
                <a16:creationId xmlns:a16="http://schemas.microsoft.com/office/drawing/2014/main" id="{A6747723-BAE5-C999-4896-8F92A872C1D9}"/>
              </a:ext>
            </a:extLst>
          </p:cNvPr>
          <p:cNvSpPr txBox="1"/>
          <p:nvPr/>
        </p:nvSpPr>
        <p:spPr>
          <a:xfrm flipH="1">
            <a:off x="1250396" y="1619185"/>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Props</a:t>
            </a:r>
          </a:p>
        </p:txBody>
      </p:sp>
      <p:graphicFrame>
        <p:nvGraphicFramePr>
          <p:cNvPr id="8" name="Table 7">
            <a:extLst>
              <a:ext uri="{FF2B5EF4-FFF2-40B4-BE49-F238E27FC236}">
                <a16:creationId xmlns:a16="http://schemas.microsoft.com/office/drawing/2014/main" id="{8B4D1E73-1821-51B0-7AA4-01D12E02C442}"/>
              </a:ext>
            </a:extLst>
          </p:cNvPr>
          <p:cNvGraphicFramePr>
            <a:graphicFrameLocks noGrp="1"/>
          </p:cNvGraphicFramePr>
          <p:nvPr>
            <p:extLst>
              <p:ext uri="{D42A27DB-BD31-4B8C-83A1-F6EECF244321}">
                <p14:modId xmlns:p14="http://schemas.microsoft.com/office/powerpoint/2010/main" val="3830743064"/>
              </p:ext>
            </p:extLst>
          </p:nvPr>
        </p:nvGraphicFramePr>
        <p:xfrm>
          <a:off x="473345" y="2405045"/>
          <a:ext cx="9914550" cy="3474720"/>
        </p:xfrm>
        <a:graphic>
          <a:graphicData uri="http://schemas.openxmlformats.org/drawingml/2006/table">
            <a:tbl>
              <a:tblPr firstRow="1" bandRow="1">
                <a:tableStyleId>{5C22544A-7EE6-4342-B048-85BDC9FD1C3A}</a:tableStyleId>
              </a:tblPr>
              <a:tblGrid>
                <a:gridCol w="615418">
                  <a:extLst>
                    <a:ext uri="{9D8B030D-6E8A-4147-A177-3AD203B41FA5}">
                      <a16:colId xmlns:a16="http://schemas.microsoft.com/office/drawing/2014/main" val="2473130284"/>
                    </a:ext>
                  </a:extLst>
                </a:gridCol>
                <a:gridCol w="9299132">
                  <a:extLst>
                    <a:ext uri="{9D8B030D-6E8A-4147-A177-3AD203B41FA5}">
                      <a16:colId xmlns:a16="http://schemas.microsoft.com/office/drawing/2014/main" val="3159472711"/>
                    </a:ext>
                  </a:extLst>
                </a:gridCol>
              </a:tblGrid>
              <a:tr h="731520">
                <a:tc>
                  <a:txBody>
                    <a:bodyPr/>
                    <a:lstStyle/>
                    <a:p>
                      <a:pPr algn="ct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The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is short for properties, and they are used to pass data between React components. Reacts data flow between components is unidirectional (from parent to child only).</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7315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Props are immutable so we cannot modify the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from inside the component. We use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to pass data from parent component to child component and child component can't change its value as it is immutable and owned by the parent component.</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0063085"/>
                  </a:ext>
                </a:extLst>
              </a:tr>
              <a:tr h="731520">
                <a:tc>
                  <a:txBody>
                    <a:bodyPr/>
                    <a:lstStyle/>
                    <a:p>
                      <a:pPr algn="ct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React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are like function arguments in JavaScript and attributes in HTML.</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bl>
          </a:graphicData>
        </a:graphic>
      </p:graphicFrame>
    </p:spTree>
    <p:extLst>
      <p:ext uri="{BB962C8B-B14F-4D97-AF65-F5344CB8AC3E}">
        <p14:creationId xmlns:p14="http://schemas.microsoft.com/office/powerpoint/2010/main" val="2359789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6BE424DE-6664-4FBC-F726-205FAD8701FA}"/>
              </a:ext>
            </a:extLst>
          </p:cNvPr>
          <p:cNvSpPr txBox="1"/>
          <p:nvPr/>
        </p:nvSpPr>
        <p:spPr>
          <a:xfrm>
            <a:off x="468458" y="1315434"/>
            <a:ext cx="11819261" cy="415498"/>
          </a:xfrm>
          <a:prstGeom prst="rect">
            <a:avLst/>
          </a:prstGeom>
          <a:noFill/>
        </p:spPr>
        <p:txBody>
          <a:bodyPr wrap="non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To send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into a component, we use the same syntax as HTML attributes:</a:t>
            </a:r>
            <a:endParaRPr lang="en-US" sz="2100" b="1" dirty="0">
              <a:latin typeface="Cavolini" panose="03000502040302020204" pitchFamily="66" charset="0"/>
              <a:cs typeface="Cavolini" panose="03000502040302020204" pitchFamily="66" charset="0"/>
            </a:endParaRPr>
          </a:p>
        </p:txBody>
      </p:sp>
      <p:sp>
        <p:nvSpPr>
          <p:cNvPr id="17" name="TextBox 16">
            <a:extLst>
              <a:ext uri="{FF2B5EF4-FFF2-40B4-BE49-F238E27FC236}">
                <a16:creationId xmlns:a16="http://schemas.microsoft.com/office/drawing/2014/main" id="{FACB0C06-BECB-A291-7F86-703D5FC9425A}"/>
              </a:ext>
            </a:extLst>
          </p:cNvPr>
          <p:cNvSpPr txBox="1"/>
          <p:nvPr/>
        </p:nvSpPr>
        <p:spPr>
          <a:xfrm>
            <a:off x="468458" y="1857734"/>
            <a:ext cx="5714267" cy="646331"/>
          </a:xfrm>
          <a:prstGeom prst="rect">
            <a:avLst/>
          </a:prstGeom>
          <a:noFill/>
        </p:spPr>
        <p:txBody>
          <a:bodyPr wrap="square" rtlCol="0">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FE4450"/>
                </a:solidFill>
                <a:effectLst/>
                <a:latin typeface="Cascadia Code" panose="020B0609020000020004" pitchFamily="49" charset="0"/>
              </a:rPr>
              <a:t>Welcome</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“Mayur"</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
        <p:nvSpPr>
          <p:cNvPr id="7" name="TextBox 6">
            <a:extLst>
              <a:ext uri="{FF2B5EF4-FFF2-40B4-BE49-F238E27FC236}">
                <a16:creationId xmlns:a16="http://schemas.microsoft.com/office/drawing/2014/main" id="{2423FF9D-73C4-44E4-0D7E-C85EF3B4784D}"/>
              </a:ext>
            </a:extLst>
          </p:cNvPr>
          <p:cNvSpPr txBox="1"/>
          <p:nvPr/>
        </p:nvSpPr>
        <p:spPr>
          <a:xfrm>
            <a:off x="522645" y="2907759"/>
            <a:ext cx="10908379" cy="738664"/>
          </a:xfrm>
          <a:prstGeom prst="rect">
            <a:avLst/>
          </a:prstGeom>
          <a:noFill/>
        </p:spPr>
        <p:txBody>
          <a:bodyPr wrap="squar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The component receives the argument as a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object and use the </a:t>
            </a:r>
            <a:r>
              <a:rPr lang="en-US" sz="2100" b="1" i="1" dirty="0">
                <a:solidFill>
                  <a:srgbClr val="DA4B58"/>
                </a:solidFill>
                <a:effectLst/>
                <a:latin typeface="Cavolini" panose="03000502040302020204" pitchFamily="66" charset="0"/>
                <a:cs typeface="Cavolini" panose="03000502040302020204" pitchFamily="66" charset="0"/>
              </a:rPr>
              <a:t>this.props.name</a:t>
            </a:r>
            <a:r>
              <a:rPr lang="en-US" sz="2100" b="1" i="0" dirty="0">
                <a:solidFill>
                  <a:srgbClr val="CECAC3"/>
                </a:solidFill>
                <a:effectLst/>
                <a:latin typeface="Cavolini" panose="03000502040302020204" pitchFamily="66" charset="0"/>
                <a:cs typeface="Cavolini" panose="03000502040302020204" pitchFamily="66" charset="0"/>
              </a:rPr>
              <a:t> attribute in the component to access the name value:</a:t>
            </a:r>
            <a:endParaRPr lang="en-US" sz="2100" b="1" dirty="0">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0C385C35-C975-52B4-FE98-4B318591390F}"/>
              </a:ext>
            </a:extLst>
          </p:cNvPr>
          <p:cNvSpPr txBox="1"/>
          <p:nvPr/>
        </p:nvSpPr>
        <p:spPr>
          <a:xfrm>
            <a:off x="522645" y="3774883"/>
            <a:ext cx="6343433" cy="1477328"/>
          </a:xfrm>
          <a:prstGeom prst="rect">
            <a:avLst/>
          </a:prstGeom>
          <a:noFill/>
        </p:spPr>
        <p:txBody>
          <a:bodyPr wrap="square" rtlCol="0">
            <a:spAutoFit/>
          </a:bodyPr>
          <a:lstStyle/>
          <a:p>
            <a:r>
              <a:rPr lang="en-US" b="1">
                <a:solidFill>
                  <a:srgbClr val="FEDE5D"/>
                </a:solidFill>
                <a:effectLst/>
                <a:latin typeface="Cascadia Code" panose="020B0609020000020004" pitchFamily="49" charset="0"/>
              </a:rPr>
              <a:t>class</a:t>
            </a:r>
            <a:r>
              <a:rPr lang="en-US" b="1">
                <a:solidFill>
                  <a:srgbClr val="BBBBBB"/>
                </a:solidFill>
                <a:effectLst/>
                <a:latin typeface="Cascadia Code" panose="020B0609020000020004" pitchFamily="49" charset="0"/>
              </a:rPr>
              <a:t> </a:t>
            </a:r>
            <a:r>
              <a:rPr lang="en-US" b="1">
                <a:solidFill>
                  <a:srgbClr val="FE4450"/>
                </a:solidFill>
                <a:effectLst/>
                <a:latin typeface="Cascadia Code" panose="020B0609020000020004" pitchFamily="49" charset="0"/>
              </a:rPr>
              <a:t>Welcome</a:t>
            </a:r>
            <a:r>
              <a:rPr lang="en-US" b="1">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React</a:t>
            </a:r>
            <a:r>
              <a:rPr lang="en-US" b="1" dirty="0" err="1">
                <a:solidFill>
                  <a:srgbClr val="BBBBBB"/>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I am a </a:t>
            </a:r>
            <a:r>
              <a:rPr lang="en-US" b="1" dirty="0">
                <a:solidFill>
                  <a:srgbClr val="FEDE5D"/>
                </a:solidFill>
                <a:effectLst/>
                <a:latin typeface="Cascadia Code" panose="020B0609020000020004" pitchFamily="49" charset="0"/>
              </a:rPr>
              <a:t>{</a:t>
            </a:r>
            <a:r>
              <a:rPr lang="en-US" b="1" dirty="0">
                <a:solidFill>
                  <a:srgbClr val="FE4450"/>
                </a:solidFill>
                <a:effectLst/>
                <a:latin typeface="Cascadia Code" panose="020B0609020000020004" pitchFamily="49" charset="0"/>
              </a:rPr>
              <a:t>this</a:t>
            </a:r>
            <a:r>
              <a:rPr lang="en-US" b="1" dirty="0">
                <a:solidFill>
                  <a:srgbClr val="BBBBBB"/>
                </a:solidFill>
                <a:effectLst/>
                <a:latin typeface="Cascadia Code" panose="020B0609020000020004" pitchFamily="49" charset="0"/>
              </a:rPr>
              <a:t>.</a:t>
            </a:r>
            <a:r>
              <a:rPr lang="en-US" b="1" dirty="0">
                <a:solidFill>
                  <a:srgbClr val="2EE2FA"/>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r>
              <a:rPr lang="en-US" b="1" dirty="0">
                <a:solidFill>
                  <a:srgbClr val="2EE2FA"/>
                </a:solidFill>
                <a:effectLst/>
                <a:latin typeface="Cascadia Code" panose="020B0609020000020004" pitchFamily="49" charset="0"/>
              </a:rPr>
              <a: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3848906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1EEFA630-2D25-D222-F4B5-F13D5DB1CFD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7" name="TextBox 6">
            <a:extLst>
              <a:ext uri="{FF2B5EF4-FFF2-40B4-BE49-F238E27FC236}">
                <a16:creationId xmlns:a16="http://schemas.microsoft.com/office/drawing/2014/main" id="{A6747723-BAE5-C999-4896-8F92A872C1D9}"/>
              </a:ext>
            </a:extLst>
          </p:cNvPr>
          <p:cNvSpPr txBox="1"/>
          <p:nvPr/>
        </p:nvSpPr>
        <p:spPr>
          <a:xfrm flipH="1">
            <a:off x="1250396" y="1619185"/>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States</a:t>
            </a:r>
          </a:p>
        </p:txBody>
      </p:sp>
      <p:graphicFrame>
        <p:nvGraphicFramePr>
          <p:cNvPr id="8" name="Table 7">
            <a:extLst>
              <a:ext uri="{FF2B5EF4-FFF2-40B4-BE49-F238E27FC236}">
                <a16:creationId xmlns:a16="http://schemas.microsoft.com/office/drawing/2014/main" id="{8B4D1E73-1821-51B0-7AA4-01D12E02C442}"/>
              </a:ext>
            </a:extLst>
          </p:cNvPr>
          <p:cNvGraphicFramePr>
            <a:graphicFrameLocks noGrp="1"/>
          </p:cNvGraphicFramePr>
          <p:nvPr>
            <p:extLst>
              <p:ext uri="{D42A27DB-BD31-4B8C-83A1-F6EECF244321}">
                <p14:modId xmlns:p14="http://schemas.microsoft.com/office/powerpoint/2010/main" val="3095401444"/>
              </p:ext>
            </p:extLst>
          </p:nvPr>
        </p:nvGraphicFramePr>
        <p:xfrm>
          <a:off x="473345" y="2405045"/>
          <a:ext cx="9914550" cy="3154680"/>
        </p:xfrm>
        <a:graphic>
          <a:graphicData uri="http://schemas.openxmlformats.org/drawingml/2006/table">
            <a:tbl>
              <a:tblPr firstRow="1" bandRow="1">
                <a:tableStyleId>{5C22544A-7EE6-4342-B048-85BDC9FD1C3A}</a:tableStyleId>
              </a:tblPr>
              <a:tblGrid>
                <a:gridCol w="615418">
                  <a:extLst>
                    <a:ext uri="{9D8B030D-6E8A-4147-A177-3AD203B41FA5}">
                      <a16:colId xmlns:a16="http://schemas.microsoft.com/office/drawing/2014/main" val="2473130284"/>
                    </a:ext>
                  </a:extLst>
                </a:gridCol>
                <a:gridCol w="9299132">
                  <a:extLst>
                    <a:ext uri="{9D8B030D-6E8A-4147-A177-3AD203B41FA5}">
                      <a16:colId xmlns:a16="http://schemas.microsoft.com/office/drawing/2014/main" val="3159472711"/>
                    </a:ext>
                  </a:extLst>
                </a:gridCol>
              </a:tblGrid>
              <a:tr h="731520">
                <a:tc>
                  <a:txBody>
                    <a:bodyPr/>
                    <a:lstStyle/>
                    <a:p>
                      <a:pPr algn="ct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The </a:t>
                      </a:r>
                      <a:r>
                        <a:rPr lang="en-US" sz="2100" b="1" i="1" kern="1200" dirty="0">
                          <a:solidFill>
                            <a:schemeClr val="tx1"/>
                          </a:solidFill>
                          <a:effectLst/>
                          <a:latin typeface="Cavolini" panose="03000502040302020204" pitchFamily="66" charset="0"/>
                          <a:ea typeface="+mn-ea"/>
                          <a:cs typeface="Cavolini" panose="03000502040302020204" pitchFamily="66" charset="0"/>
                        </a:rPr>
                        <a:t>state</a:t>
                      </a:r>
                      <a:r>
                        <a:rPr lang="en-US" sz="2100" b="1" i="0" kern="1200" dirty="0">
                          <a:solidFill>
                            <a:schemeClr val="tx1"/>
                          </a:solidFill>
                          <a:effectLst/>
                          <a:latin typeface="Cavolini" panose="03000502040302020204" pitchFamily="66" charset="0"/>
                          <a:ea typeface="+mn-ea"/>
                          <a:cs typeface="Cavolini" panose="03000502040302020204" pitchFamily="66" charset="0"/>
                        </a:rPr>
                        <a:t> is a built-in object in React components. In the </a:t>
                      </a:r>
                      <a:r>
                        <a:rPr lang="en-US" sz="2100" b="1" i="1" kern="1200" dirty="0">
                          <a:solidFill>
                            <a:schemeClr val="tx1"/>
                          </a:solidFill>
                          <a:effectLst/>
                          <a:latin typeface="Cavolini" panose="03000502040302020204" pitchFamily="66" charset="0"/>
                          <a:ea typeface="+mn-ea"/>
                          <a:cs typeface="Cavolini" panose="03000502040302020204" pitchFamily="66" charset="0"/>
                        </a:rPr>
                        <a:t>state</a:t>
                      </a:r>
                      <a:r>
                        <a:rPr lang="en-US" sz="2100" b="1" i="0" kern="1200" dirty="0">
                          <a:solidFill>
                            <a:schemeClr val="tx1"/>
                          </a:solidFill>
                          <a:effectLst/>
                          <a:latin typeface="Cavolini" panose="03000502040302020204" pitchFamily="66" charset="0"/>
                          <a:ea typeface="+mn-ea"/>
                          <a:cs typeface="Cavolini" panose="03000502040302020204" pitchFamily="66" charset="0"/>
                        </a:rPr>
                        <a:t> object, we store property values that belong to the component.</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7315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When the </a:t>
                      </a:r>
                      <a:r>
                        <a:rPr lang="en-US" sz="2100" b="1" i="1" kern="1200" dirty="0">
                          <a:solidFill>
                            <a:schemeClr val="tx1"/>
                          </a:solidFill>
                          <a:effectLst/>
                          <a:latin typeface="Cavolini" panose="03000502040302020204" pitchFamily="66" charset="0"/>
                          <a:ea typeface="+mn-ea"/>
                          <a:cs typeface="Cavolini" panose="03000502040302020204" pitchFamily="66" charset="0"/>
                        </a:rPr>
                        <a:t>state</a:t>
                      </a:r>
                      <a:r>
                        <a:rPr lang="en-US" sz="2100" b="1" i="0" kern="1200" dirty="0">
                          <a:solidFill>
                            <a:schemeClr val="tx1"/>
                          </a:solidFill>
                          <a:effectLst/>
                          <a:latin typeface="Cavolini" panose="03000502040302020204" pitchFamily="66" charset="0"/>
                          <a:ea typeface="+mn-ea"/>
                          <a:cs typeface="Cavolini" panose="03000502040302020204" pitchFamily="66" charset="0"/>
                        </a:rPr>
                        <a:t> object changes, the component re-renders. The </a:t>
                      </a:r>
                      <a:r>
                        <a:rPr lang="en-US" sz="2100" b="1" i="1" kern="1200" dirty="0">
                          <a:solidFill>
                            <a:schemeClr val="tx1"/>
                          </a:solidFill>
                          <a:effectLst/>
                          <a:latin typeface="Cavolini" panose="03000502040302020204" pitchFamily="66" charset="0"/>
                          <a:ea typeface="+mn-ea"/>
                          <a:cs typeface="Cavolini" panose="03000502040302020204" pitchFamily="66" charset="0"/>
                        </a:rPr>
                        <a:t>state</a:t>
                      </a:r>
                      <a:r>
                        <a:rPr lang="en-US" sz="2100" b="1" i="0" kern="1200" dirty="0">
                          <a:solidFill>
                            <a:schemeClr val="tx1"/>
                          </a:solidFill>
                          <a:effectLst/>
                          <a:latin typeface="Cavolini" panose="03000502040302020204" pitchFamily="66" charset="0"/>
                          <a:ea typeface="+mn-ea"/>
                          <a:cs typeface="Cavolini" panose="03000502040302020204" pitchFamily="66" charset="0"/>
                        </a:rPr>
                        <a:t> object is modified with the </a:t>
                      </a:r>
                      <a:r>
                        <a:rPr lang="en-US" sz="2100" b="1" i="1" kern="1200" dirty="0" err="1">
                          <a:solidFill>
                            <a:schemeClr val="tx1"/>
                          </a:solidFill>
                          <a:effectLst/>
                          <a:latin typeface="Cavolini" panose="03000502040302020204" pitchFamily="66" charset="0"/>
                          <a:ea typeface="+mn-ea"/>
                          <a:cs typeface="Cavolini" panose="03000502040302020204" pitchFamily="66" charset="0"/>
                        </a:rPr>
                        <a:t>setState</a:t>
                      </a:r>
                      <a:r>
                        <a:rPr lang="en-US" sz="2100" b="1" i="1" kern="1200" dirty="0">
                          <a:solidFill>
                            <a:schemeClr val="tx1"/>
                          </a:solidFill>
                          <a:effectLst/>
                          <a:latin typeface="Cavolini" panose="03000502040302020204" pitchFamily="66" charset="0"/>
                          <a:ea typeface="+mn-ea"/>
                          <a:cs typeface="Cavolini" panose="03000502040302020204" pitchFamily="66" charset="0"/>
                        </a:rPr>
                        <a:t>()</a:t>
                      </a:r>
                      <a:r>
                        <a:rPr lang="en-US" sz="2100" b="1" i="0" kern="1200" dirty="0">
                          <a:solidFill>
                            <a:schemeClr val="tx1"/>
                          </a:solidFill>
                          <a:effectLst/>
                          <a:latin typeface="Cavolini" panose="03000502040302020204" pitchFamily="66" charset="0"/>
                          <a:ea typeface="+mn-ea"/>
                          <a:cs typeface="Cavolini" panose="03000502040302020204" pitchFamily="66" charset="0"/>
                        </a:rPr>
                        <a:t> function.</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0063085"/>
                  </a:ext>
                </a:extLst>
              </a:tr>
              <a:tr h="731520">
                <a:tc>
                  <a:txBody>
                    <a:bodyPr/>
                    <a:lstStyle/>
                    <a:p>
                      <a:pPr algn="ct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The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serve a similar purpose to the </a:t>
                      </a:r>
                      <a:r>
                        <a:rPr lang="en-US" sz="2100" b="1" i="1" kern="1200" dirty="0">
                          <a:solidFill>
                            <a:schemeClr val="tx1"/>
                          </a:solidFill>
                          <a:effectLst/>
                          <a:latin typeface="Cavolini" panose="03000502040302020204" pitchFamily="66" charset="0"/>
                          <a:ea typeface="+mn-ea"/>
                          <a:cs typeface="Cavolini" panose="03000502040302020204" pitchFamily="66" charset="0"/>
                        </a:rPr>
                        <a:t>state</a:t>
                      </a:r>
                      <a:r>
                        <a:rPr lang="en-US" sz="2100" b="1" i="0" kern="1200" dirty="0">
                          <a:solidFill>
                            <a:schemeClr val="tx1"/>
                          </a:solidFill>
                          <a:effectLst/>
                          <a:latin typeface="Cavolini" panose="03000502040302020204" pitchFamily="66" charset="0"/>
                          <a:ea typeface="+mn-ea"/>
                          <a:cs typeface="Cavolini" panose="03000502040302020204" pitchFamily="66" charset="0"/>
                        </a:rPr>
                        <a:t>. Both are plain JavaScript objects. The difference between them is that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get passed to the component whereas the </a:t>
                      </a:r>
                      <a:r>
                        <a:rPr lang="en-US" sz="2100" b="1" i="1" kern="1200" dirty="0">
                          <a:solidFill>
                            <a:schemeClr val="tx1"/>
                          </a:solidFill>
                          <a:effectLst/>
                          <a:latin typeface="Cavolini" panose="03000502040302020204" pitchFamily="66" charset="0"/>
                          <a:ea typeface="+mn-ea"/>
                          <a:cs typeface="Cavolini" panose="03000502040302020204" pitchFamily="66" charset="0"/>
                        </a:rPr>
                        <a:t>state</a:t>
                      </a:r>
                      <a:r>
                        <a:rPr lang="en-US" sz="2100" b="1" i="0" kern="1200" dirty="0">
                          <a:solidFill>
                            <a:schemeClr val="tx1"/>
                          </a:solidFill>
                          <a:effectLst/>
                          <a:latin typeface="Cavolini" panose="03000502040302020204" pitchFamily="66" charset="0"/>
                          <a:ea typeface="+mn-ea"/>
                          <a:cs typeface="Cavolini" panose="03000502040302020204" pitchFamily="66" charset="0"/>
                        </a:rPr>
                        <a:t> is managed within the component.</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bl>
          </a:graphicData>
        </a:graphic>
      </p:graphicFrame>
    </p:spTree>
    <p:extLst>
      <p:ext uri="{BB962C8B-B14F-4D97-AF65-F5344CB8AC3E}">
        <p14:creationId xmlns:p14="http://schemas.microsoft.com/office/powerpoint/2010/main" val="14982448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2284914"/>
            <a:ext cx="10806849" cy="738664"/>
          </a:xfrm>
          <a:prstGeom prst="rect">
            <a:avLst/>
          </a:prstGeom>
          <a:noFill/>
        </p:spPr>
        <p:txBody>
          <a:bodyPr wrap="squar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Let's create a </a:t>
            </a:r>
            <a:r>
              <a:rPr lang="en-US" sz="2100" b="1" i="1" dirty="0" err="1">
                <a:solidFill>
                  <a:srgbClr val="DA4B58"/>
                </a:solidFill>
                <a:effectLst/>
                <a:latin typeface="Cavolini" panose="03000502040302020204" pitchFamily="66" charset="0"/>
                <a:cs typeface="Cavolini" panose="03000502040302020204" pitchFamily="66" charset="0"/>
              </a:rPr>
              <a:t>StudentComponent</a:t>
            </a:r>
            <a:r>
              <a:rPr lang="en-US" sz="2100" b="1" i="0" dirty="0">
                <a:solidFill>
                  <a:srgbClr val="CECAC3"/>
                </a:solidFill>
                <a:effectLst/>
                <a:latin typeface="Cavolini" panose="03000502040302020204" pitchFamily="66" charset="0"/>
                <a:cs typeface="Cavolini" panose="03000502040302020204" pitchFamily="66" charset="0"/>
              </a:rPr>
              <a:t> and create and initialize the </a:t>
            </a:r>
            <a:r>
              <a:rPr lang="en-US" sz="2100" b="1" i="1" dirty="0">
                <a:solidFill>
                  <a:srgbClr val="DA4B58"/>
                </a:solidFill>
                <a:effectLst/>
                <a:latin typeface="Cavolini" panose="03000502040302020204" pitchFamily="66" charset="0"/>
                <a:cs typeface="Cavolini" panose="03000502040302020204" pitchFamily="66" charset="0"/>
              </a:rPr>
              <a:t>state</a:t>
            </a:r>
            <a:r>
              <a:rPr lang="en-US" sz="2100" b="1" i="0" dirty="0">
                <a:solidFill>
                  <a:srgbClr val="CECAC3"/>
                </a:solidFill>
                <a:effectLst/>
                <a:latin typeface="Cavolini" panose="03000502040302020204" pitchFamily="66" charset="0"/>
                <a:cs typeface="Cavolini" panose="03000502040302020204" pitchFamily="66" charset="0"/>
              </a:rPr>
              <a:t> object in the constructor:</a:t>
            </a:r>
            <a:endParaRPr lang="en-US" sz="2100" b="1" dirty="0">
              <a:latin typeface="Cavolini" panose="03000502040302020204" pitchFamily="66" charset="0"/>
              <a:cs typeface="Cavolini" panose="03000502040302020204" pitchFamily="66" charset="0"/>
            </a:endParaRPr>
          </a:p>
        </p:txBody>
      </p:sp>
      <p:sp>
        <p:nvSpPr>
          <p:cNvPr id="11" name="TextBox 10">
            <a:extLst>
              <a:ext uri="{FF2B5EF4-FFF2-40B4-BE49-F238E27FC236}">
                <a16:creationId xmlns:a16="http://schemas.microsoft.com/office/drawing/2014/main" id="{EE9782A5-1465-38F7-C145-662AC5B677F6}"/>
              </a:ext>
            </a:extLst>
          </p:cNvPr>
          <p:cNvSpPr txBox="1"/>
          <p:nvPr/>
        </p:nvSpPr>
        <p:spPr>
          <a:xfrm>
            <a:off x="414301" y="2990678"/>
            <a:ext cx="11354022" cy="3657600"/>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constructor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super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state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firstName</a:t>
            </a:r>
            <a:r>
              <a:rPr lang="en-US" b="1">
                <a:solidFill>
                  <a:srgbClr val="B6B1B1"/>
                </a:solidFill>
                <a:effectLst/>
                <a:latin typeface="Cascadia Code" panose="020B0609020000020004" pitchFamily="49" charset="0"/>
              </a:rPr>
              <a:t>:</a:t>
            </a:r>
            <a:r>
              <a:rPr lang="en-US" b="1">
                <a:solidFill>
                  <a:srgbClr val="BBBBBB"/>
                </a:solidFill>
                <a:effectLst/>
                <a:latin typeface="Cascadia Code" panose="020B0609020000020004" pitchFamily="49" charset="0"/>
              </a:rPr>
              <a:t> </a:t>
            </a:r>
            <a:r>
              <a:rPr lang="en-US" b="1">
                <a:solidFill>
                  <a:srgbClr val="FF8B39"/>
                </a:solidFill>
                <a:effectLst/>
                <a:latin typeface="Cascadia Code" panose="020B0609020000020004" pitchFamily="49" charset="0"/>
              </a:rPr>
              <a:t>“Mayur"</a:t>
            </a:r>
            <a:r>
              <a:rPr lang="en-US" b="1">
                <a:solidFill>
                  <a:srgbClr val="BBBBBB"/>
                </a:solidFill>
                <a:effectLst/>
                <a:latin typeface="Cascadia Code" panose="020B0609020000020004" pitchFamily="49" charset="0"/>
              </a:rPr>
              <a: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Hello Student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a:t>
            </a: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Creating </a:t>
            </a:r>
            <a:r>
              <a:rPr lang="en-US" sz="2100" b="1" dirty="0">
                <a:latin typeface="Cavolini" panose="03000502040302020204" pitchFamily="66" charset="0"/>
                <a:cs typeface="Cavolini" panose="03000502040302020204" pitchFamily="66" charset="0"/>
              </a:rPr>
              <a:t>T</a:t>
            </a:r>
            <a:r>
              <a:rPr lang="en-US" sz="2100" b="1" i="0" dirty="0">
                <a:effectLst/>
                <a:latin typeface="Cavolini" panose="03000502040302020204" pitchFamily="66" charset="0"/>
                <a:cs typeface="Cavolini" panose="03000502040302020204" pitchFamily="66" charset="0"/>
              </a:rPr>
              <a:t>he State Object</a:t>
            </a:r>
          </a:p>
        </p:txBody>
      </p:sp>
    </p:spTree>
    <p:extLst>
      <p:ext uri="{BB962C8B-B14F-4D97-AF65-F5344CB8AC3E}">
        <p14:creationId xmlns:p14="http://schemas.microsoft.com/office/powerpoint/2010/main" val="421814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385062"/>
            <a:ext cx="10806849" cy="738664"/>
          </a:xfrm>
          <a:prstGeom prst="rect">
            <a:avLst/>
          </a:prstGeom>
          <a:noFill/>
        </p:spPr>
        <p:txBody>
          <a:bodyPr wrap="squar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The </a:t>
            </a:r>
            <a:r>
              <a:rPr lang="en-US" sz="2100" b="1" i="1" dirty="0">
                <a:solidFill>
                  <a:srgbClr val="DA4B58"/>
                </a:solidFill>
                <a:effectLst/>
                <a:latin typeface="Cavolini" panose="03000502040302020204" pitchFamily="66" charset="0"/>
                <a:cs typeface="Cavolini" panose="03000502040302020204" pitchFamily="66" charset="0"/>
              </a:rPr>
              <a:t>state</a:t>
            </a:r>
            <a:r>
              <a:rPr lang="en-US" sz="2100" b="1" i="0" dirty="0">
                <a:solidFill>
                  <a:srgbClr val="CECAC3"/>
                </a:solidFill>
                <a:effectLst/>
                <a:latin typeface="Cavolini" panose="03000502040302020204" pitchFamily="66" charset="0"/>
                <a:cs typeface="Cavolini" panose="03000502040302020204" pitchFamily="66" charset="0"/>
              </a:rPr>
              <a:t> object can contain as many properties as possible. For example, let's specify all the properties your component need:</a:t>
            </a:r>
            <a:endParaRPr lang="en-US" sz="2100" b="1" dirty="0">
              <a:latin typeface="Cavolini" panose="03000502040302020204" pitchFamily="66" charset="0"/>
              <a:cs typeface="Cavolini" panose="03000502040302020204" pitchFamily="66" charset="0"/>
            </a:endParaRPr>
          </a:p>
        </p:txBody>
      </p:sp>
      <p:sp>
        <p:nvSpPr>
          <p:cNvPr id="11" name="TextBox 10">
            <a:extLst>
              <a:ext uri="{FF2B5EF4-FFF2-40B4-BE49-F238E27FC236}">
                <a16:creationId xmlns:a16="http://schemas.microsoft.com/office/drawing/2014/main" id="{EE9782A5-1465-38F7-C145-662AC5B677F6}"/>
              </a:ext>
            </a:extLst>
          </p:cNvPr>
          <p:cNvSpPr txBox="1"/>
          <p:nvPr/>
        </p:nvSpPr>
        <p:spPr>
          <a:xfrm>
            <a:off x="423677" y="2123726"/>
            <a:ext cx="11354022" cy="4524315"/>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import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React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 </a:t>
            </a:r>
            <a:r>
              <a:rPr lang="en-US" b="1" dirty="0">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Component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 </a:t>
            </a:r>
            <a:r>
              <a:rPr lang="en-US" b="1" dirty="0">
                <a:solidFill>
                  <a:srgbClr val="FEDE5D"/>
                </a:solidFill>
                <a:effectLst/>
                <a:latin typeface="Cascadia Code" panose="020B0609020000020004" pitchFamily="49" charset="0"/>
                <a:ea typeface="Cascadia Code" panose="020B0609020000020004" pitchFamily="49" charset="0"/>
                <a:cs typeface="Cascadia Code" panose="020B0609020000020004" pitchFamily="49" charset="0"/>
              </a:rPr>
              <a:t>from</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8B39"/>
                </a:solidFill>
                <a:effectLst/>
                <a:latin typeface="Cascadia Code" panose="020B0609020000020004" pitchFamily="49" charset="0"/>
                <a:ea typeface="Cascadia Code" panose="020B0609020000020004" pitchFamily="49" charset="0"/>
                <a:cs typeface="Cascadia Code" panose="020B0609020000020004" pitchFamily="49" charset="0"/>
              </a:rPr>
              <a:t>"react"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b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br>
            <a:r>
              <a:rPr lang="en-US" b="1" dirty="0">
                <a:solidFill>
                  <a:srgbClr val="FEDE5D"/>
                </a:solidFill>
                <a:effectLst/>
                <a:latin typeface="Cascadia Code" panose="020B0609020000020004" pitchFamily="49" charset="0"/>
                <a:ea typeface="Cascadia Code" panose="020B0609020000020004" pitchFamily="49" charset="0"/>
                <a:cs typeface="Cascadia Code" panose="020B0609020000020004" pitchFamily="49" charset="0"/>
              </a:rPr>
              <a:t>class</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err="1">
                <a:solidFill>
                  <a:srgbClr val="FE4450"/>
                </a:solidFill>
                <a:effectLst/>
                <a:latin typeface="Cascadia Code" panose="020B0609020000020004" pitchFamily="49" charset="0"/>
                <a:ea typeface="Cascadia Code" panose="020B0609020000020004" pitchFamily="49" charset="0"/>
                <a:cs typeface="Cascadia Code" panose="020B0609020000020004" pitchFamily="49" charset="0"/>
              </a:rPr>
              <a:t>StudentComponent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EDE5D"/>
                </a:solidFill>
                <a:effectLst/>
                <a:latin typeface="Cascadia Code" panose="020B0609020000020004" pitchFamily="49" charset="0"/>
                <a:ea typeface="Cascadia Code" panose="020B0609020000020004" pitchFamily="49" charset="0"/>
                <a:cs typeface="Cascadia Code" panose="020B0609020000020004" pitchFamily="49" charset="0"/>
              </a:rPr>
              <a:t>extends</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E4450"/>
                </a:solidFill>
                <a:effectLst/>
                <a:latin typeface="Cascadia Code" panose="020B0609020000020004" pitchFamily="49" charset="0"/>
                <a:ea typeface="Cascadia Code" panose="020B0609020000020004" pitchFamily="49" charset="0"/>
                <a:cs typeface="Cascadia Code" panose="020B0609020000020004" pitchFamily="49" charset="0"/>
              </a:rPr>
              <a:t>Component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EDE5D"/>
                </a:solidFill>
                <a:effectLst/>
                <a:latin typeface="Cascadia Code" panose="020B0609020000020004" pitchFamily="49" charset="0"/>
                <a:ea typeface="Cascadia Code" panose="020B0609020000020004" pitchFamily="49" charset="0"/>
                <a:cs typeface="Cascadia Code" panose="020B0609020000020004" pitchFamily="49" charset="0"/>
              </a:rPr>
              <a:t>constructor</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i="1" dirty="0">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props</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E4450"/>
                </a:solidFill>
                <a:effectLst/>
                <a:latin typeface="Cascadia Code" panose="020B0609020000020004" pitchFamily="49" charset="0"/>
                <a:ea typeface="Cascadia Code" panose="020B0609020000020004" pitchFamily="49" charset="0"/>
                <a:cs typeface="Cascadia Code" panose="020B0609020000020004" pitchFamily="49" charset="0"/>
              </a:rPr>
              <a:t>super</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i="1" dirty="0">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props</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b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b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err="1">
                <a:solidFill>
                  <a:srgbClr val="FE4450"/>
                </a:solidFill>
                <a:effectLst/>
                <a:latin typeface="Cascadia Code" panose="020B0609020000020004" pitchFamily="49" charset="0"/>
                <a:ea typeface="Cascadia Code" panose="020B0609020000020004" pitchFamily="49" charset="0"/>
                <a:cs typeface="Cascadia Code" panose="020B0609020000020004" pitchFamily="49" charset="0"/>
              </a:rPr>
              <a:t>this</a:t>
            </a:r>
            <a:r>
              <a:rPr lang="en-US" b="1" dirty="0" err="1">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err="1">
                <a:solidFill>
                  <a:srgbClr val="2EE2FA"/>
                </a:solidFill>
                <a:effectLst/>
                <a:latin typeface="Cascadia Code" panose="020B0609020000020004" pitchFamily="49" charset="0"/>
                <a:ea typeface="Cascadia Code" panose="020B0609020000020004" pitchFamily="49" charset="0"/>
                <a:cs typeface="Cascadia Code" panose="020B0609020000020004" pitchFamily="49" charset="0"/>
              </a:rPr>
              <a:t>state</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FFFF"/>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err="1">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firstName</a:t>
            </a:r>
            <a:r>
              <a:rPr lang="en-US" b="1" dirty="0">
                <a:solidFill>
                  <a:srgbClr val="B6B1B1"/>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8B39"/>
                </a:solidFill>
                <a:effectLst/>
                <a:latin typeface="Cascadia Code" panose="020B0609020000020004" pitchFamily="49" charset="0"/>
                <a:ea typeface="Cascadia Code" panose="020B0609020000020004" pitchFamily="49" charset="0"/>
                <a:cs typeface="Cascadia Code" panose="020B0609020000020004" pitchFamily="49" charset="0"/>
              </a:rPr>
              <a:t>“Mayur"</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err="1">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lastName</a:t>
            </a:r>
            <a:r>
              <a:rPr lang="en-US" b="1" dirty="0">
                <a:solidFill>
                  <a:srgbClr val="B6B1B1"/>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8B39"/>
                </a:solidFill>
                <a:effectLst/>
                <a:latin typeface="Cascadia Code" panose="020B0609020000020004" pitchFamily="49" charset="0"/>
                <a:ea typeface="Cascadia Code" panose="020B0609020000020004" pitchFamily="49" charset="0"/>
                <a:cs typeface="Cascadia Code" panose="020B0609020000020004" pitchFamily="49" charset="0"/>
              </a:rPr>
              <a:t>“Pai"</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err="1">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rollNo</a:t>
            </a:r>
            <a:r>
              <a:rPr lang="en-US" b="1" dirty="0">
                <a:solidFill>
                  <a:srgbClr val="B6B1B1"/>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2EE2FA"/>
                </a:solidFill>
                <a:effectLst/>
                <a:latin typeface="Cascadia Code" panose="020B0609020000020004" pitchFamily="49" charset="0"/>
                <a:ea typeface="Cascadia Code" panose="020B0609020000020004" pitchFamily="49" charset="0"/>
                <a:cs typeface="Cascadia Code" panose="020B0609020000020004" pitchFamily="49" charset="0"/>
              </a:rPr>
              <a:t>053</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age</a:t>
            </a:r>
            <a:r>
              <a:rPr lang="en-US" b="1" dirty="0">
                <a:solidFill>
                  <a:srgbClr val="B6B1B1"/>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2EE2FA"/>
                </a:solidFill>
                <a:effectLst/>
                <a:latin typeface="Cascadia Code" panose="020B0609020000020004" pitchFamily="49" charset="0"/>
                <a:ea typeface="Cascadia Code" panose="020B0609020000020004" pitchFamily="49" charset="0"/>
                <a:cs typeface="Cascadia Code" panose="020B0609020000020004" pitchFamily="49" charset="0"/>
              </a:rPr>
              <a:t>23</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books</a:t>
            </a:r>
            <a:r>
              <a:rPr lang="en-US" b="1" dirty="0">
                <a:solidFill>
                  <a:srgbClr val="B6B1B1"/>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8B39"/>
                </a:solidFill>
                <a:effectLst/>
                <a:latin typeface="Cascadia Code" panose="020B0609020000020004" pitchFamily="49" charset="0"/>
                <a:ea typeface="Cascadia Code" panose="020B0609020000020004" pitchFamily="49" charset="0"/>
                <a:cs typeface="Cascadia Code" panose="020B0609020000020004" pitchFamily="49" charset="0"/>
              </a:rPr>
              <a:t>"C Programming"</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8B39"/>
                </a:solidFill>
                <a:effectLst/>
                <a:latin typeface="Cascadia Code" panose="020B0609020000020004" pitchFamily="49" charset="0"/>
                <a:ea typeface="Cascadia Code" panose="020B0609020000020004" pitchFamily="49" charset="0"/>
                <a:cs typeface="Cascadia Code" panose="020B0609020000020004" pitchFamily="49" charset="0"/>
              </a:rPr>
              <a:t>"C++ Programming"</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8B39"/>
                </a:solidFill>
                <a:effectLst/>
                <a:latin typeface="Cascadia Code" panose="020B0609020000020004" pitchFamily="49" charset="0"/>
                <a:ea typeface="Cascadia Code" panose="020B0609020000020004" pitchFamily="49" charset="0"/>
                <a:cs typeface="Cascadia Code" panose="020B0609020000020004" pitchFamily="49" charset="0"/>
              </a:rPr>
              <a:t>"Data Structure and Algorithms"</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b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b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render</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EDE5D"/>
                </a:solidFill>
                <a:effectLst/>
                <a:latin typeface="Cascadia Code" panose="020B0609020000020004" pitchFamily="49" charset="0"/>
                <a:ea typeface="Cascadia Code" panose="020B0609020000020004" pitchFamily="49" charset="0"/>
                <a:cs typeface="Cascadia Code" panose="020B0609020000020004" pitchFamily="49" charset="0"/>
              </a:rPr>
              <a:t>return</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&lt;</a:t>
            </a:r>
            <a:r>
              <a:rPr lang="en-US" b="1" dirty="0">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div</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&gt;</a:t>
            </a:r>
            <a:endPar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endParaRP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&lt;</a:t>
            </a:r>
            <a:r>
              <a:rPr lang="en-US" b="1" dirty="0">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h1</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&gt;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Hello Student</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&lt;/</a:t>
            </a:r>
            <a:r>
              <a:rPr lang="en-US" b="1" dirty="0">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h1</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&gt;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&lt;</a:t>
            </a:r>
            <a:r>
              <a:rPr lang="en-US" b="1" dirty="0" err="1">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hr</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/&gt;</a:t>
            </a:r>
            <a:endPar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endParaRP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&lt;/</a:t>
            </a:r>
            <a:r>
              <a:rPr lang="en-US" b="1" dirty="0">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div</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&gt;</a:t>
            </a:r>
            <a:endPar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endParaRP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b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br>
            <a:r>
              <a:rPr lang="en-US" b="1" dirty="0">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export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EDE5D"/>
                </a:solidFill>
                <a:effectLst/>
                <a:latin typeface="Cascadia Code" panose="020B0609020000020004" pitchFamily="49" charset="0"/>
                <a:ea typeface="Cascadia Code" panose="020B0609020000020004" pitchFamily="49" charset="0"/>
                <a:cs typeface="Cascadia Code" panose="020B0609020000020004" pitchFamily="49" charset="0"/>
              </a:rPr>
              <a:t>default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err="1">
                <a:solidFill>
                  <a:srgbClr val="FE4450"/>
                </a:solidFill>
                <a:effectLst/>
                <a:latin typeface="Cascadia Code" panose="020B0609020000020004" pitchFamily="49" charset="0"/>
                <a:ea typeface="Cascadia Code" panose="020B0609020000020004" pitchFamily="49" charset="0"/>
                <a:cs typeface="Cascadia Code" panose="020B0609020000020004" pitchFamily="49" charset="0"/>
              </a:rPr>
              <a:t>StudentComponent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b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br>
            <a:endPar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9467410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JSX</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9ADD726C-B2B3-B424-1740-AC7F0E5C10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7" name="TextBox 6">
            <a:extLst>
              <a:ext uri="{FF2B5EF4-FFF2-40B4-BE49-F238E27FC236}">
                <a16:creationId xmlns:a16="http://schemas.microsoft.com/office/drawing/2014/main" id="{6A6218F9-690F-5347-D24F-C7E7FF1636F8}"/>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What Is JSX?</a:t>
            </a:r>
          </a:p>
        </p:txBody>
      </p:sp>
      <p:graphicFrame>
        <p:nvGraphicFramePr>
          <p:cNvPr id="10" name="Table 9">
            <a:extLst>
              <a:ext uri="{FF2B5EF4-FFF2-40B4-BE49-F238E27FC236}">
                <a16:creationId xmlns:a16="http://schemas.microsoft.com/office/drawing/2014/main" id="{BAFF8ECE-3505-A900-D643-75D2F7DA591F}"/>
              </a:ext>
            </a:extLst>
          </p:cNvPr>
          <p:cNvGraphicFramePr>
            <a:graphicFrameLocks noGrp="1"/>
          </p:cNvGraphicFramePr>
          <p:nvPr>
            <p:extLst>
              <p:ext uri="{D42A27DB-BD31-4B8C-83A1-F6EECF244321}">
                <p14:modId xmlns:p14="http://schemas.microsoft.com/office/powerpoint/2010/main" val="1326144438"/>
              </p:ext>
            </p:extLst>
          </p:nvPr>
        </p:nvGraphicFramePr>
        <p:xfrm>
          <a:off x="473346" y="2289795"/>
          <a:ext cx="9029426" cy="1525230"/>
        </p:xfrm>
        <a:graphic>
          <a:graphicData uri="http://schemas.openxmlformats.org/drawingml/2006/table">
            <a:tbl>
              <a:tblPr firstRow="1" bandRow="1">
                <a:tableStyleId>{5C22544A-7EE6-4342-B048-85BDC9FD1C3A}</a:tableStyleId>
              </a:tblPr>
              <a:tblGrid>
                <a:gridCol w="560476">
                  <a:extLst>
                    <a:ext uri="{9D8B030D-6E8A-4147-A177-3AD203B41FA5}">
                      <a16:colId xmlns:a16="http://schemas.microsoft.com/office/drawing/2014/main" val="2473130284"/>
                    </a:ext>
                  </a:extLst>
                </a:gridCol>
                <a:gridCol w="8468950">
                  <a:extLst>
                    <a:ext uri="{9D8B030D-6E8A-4147-A177-3AD203B41FA5}">
                      <a16:colId xmlns:a16="http://schemas.microsoft.com/office/drawing/2014/main" val="3159472711"/>
                    </a:ext>
                  </a:extLst>
                </a:gridCol>
              </a:tblGrid>
              <a:tr h="50841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l"/>
                      <a:r>
                        <a:rPr lang="en-US" sz="2100" b="1" i="0" dirty="0">
                          <a:solidFill>
                            <a:schemeClr val="tx1"/>
                          </a:solidFill>
                          <a:effectLst/>
                          <a:latin typeface="Cavolini" panose="03000502040302020204" pitchFamily="66" charset="0"/>
                          <a:cs typeface="Cavolini" panose="03000502040302020204" pitchFamily="66" charset="0"/>
                        </a:rPr>
                        <a:t>JSX Stands For JavaScript XML.</a:t>
                      </a:r>
                      <a:endParaRPr lang="en-US" sz="2100" b="1" dirty="0">
                        <a:solidFill>
                          <a:schemeClr val="tx1"/>
                        </a:solidFill>
                        <a:latin typeface="Cavolini" panose="03000502040302020204" pitchFamily="66" charset="0"/>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50841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l"/>
                      <a:r>
                        <a:rPr lang="en-US" sz="2100" b="1" dirty="0">
                          <a:solidFill>
                            <a:schemeClr val="tx1"/>
                          </a:solidFill>
                          <a:latin typeface="Cavolini" panose="03000502040302020204" pitchFamily="66" charset="0"/>
                          <a:cs typeface="Cavolini" panose="03000502040302020204" pitchFamily="66" charset="0"/>
                        </a:rPr>
                        <a:t>J</a:t>
                      </a:r>
                      <a:r>
                        <a:rPr lang="en-US" sz="2100" b="1" i="0" dirty="0">
                          <a:solidFill>
                            <a:schemeClr val="tx1"/>
                          </a:solidFill>
                          <a:effectLst/>
                          <a:latin typeface="Cavolini" panose="03000502040302020204" pitchFamily="66" charset="0"/>
                          <a:cs typeface="Cavolini" panose="03000502040302020204" pitchFamily="66" charset="0"/>
                        </a:rPr>
                        <a:t>SX Allows Us To Write HTML In React.</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0063085"/>
                  </a:ext>
                </a:extLst>
              </a:tr>
              <a:tr h="50841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2100" b="1" i="0" dirty="0">
                          <a:solidFill>
                            <a:schemeClr val="tx1"/>
                          </a:solidFill>
                          <a:effectLst/>
                          <a:latin typeface="Cavolini" panose="03000502040302020204" pitchFamily="66" charset="0"/>
                          <a:cs typeface="Cavolini" panose="03000502040302020204" pitchFamily="66" charset="0"/>
                        </a:rPr>
                        <a:t>JSX Makes It Easier To Write And Add HTML In React.</a:t>
                      </a:r>
                      <a:endParaRPr lang="en-US" sz="2100" b="1" dirty="0">
                        <a:solidFill>
                          <a:schemeClr val="tx1"/>
                        </a:solidFill>
                        <a:latin typeface="Cavolini" panose="03000502040302020204" pitchFamily="66" charset="0"/>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bl>
          </a:graphicData>
        </a:graphic>
      </p:graphicFrame>
      <p:sp>
        <p:nvSpPr>
          <p:cNvPr id="12" name="TextBox 11">
            <a:extLst>
              <a:ext uri="{FF2B5EF4-FFF2-40B4-BE49-F238E27FC236}">
                <a16:creationId xmlns:a16="http://schemas.microsoft.com/office/drawing/2014/main" id="{F2EED59C-A79D-AD6F-157F-290A100D2310}"/>
              </a:ext>
            </a:extLst>
          </p:cNvPr>
          <p:cNvSpPr txBox="1"/>
          <p:nvPr/>
        </p:nvSpPr>
        <p:spPr>
          <a:xfrm>
            <a:off x="428439" y="4046352"/>
            <a:ext cx="6097772" cy="369332"/>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 World!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
        <p:nvSpPr>
          <p:cNvPr id="14" name="TextBox 13">
            <a:extLst>
              <a:ext uri="{FF2B5EF4-FFF2-40B4-BE49-F238E27FC236}">
                <a16:creationId xmlns:a16="http://schemas.microsoft.com/office/drawing/2014/main" id="{925E25E7-A148-706A-09F9-01FC366CF289}"/>
              </a:ext>
            </a:extLst>
          </p:cNvPr>
          <p:cNvSpPr txBox="1"/>
          <p:nvPr/>
        </p:nvSpPr>
        <p:spPr>
          <a:xfrm>
            <a:off x="428439" y="4647012"/>
            <a:ext cx="11474156" cy="2031325"/>
          </a:xfrm>
          <a:prstGeom prst="rect">
            <a:avLst/>
          </a:prstGeom>
          <a:noFill/>
        </p:spPr>
        <p:txBody>
          <a:bodyPr wrap="square">
            <a:spAutoFit/>
          </a:bodyPr>
          <a:lstStyle/>
          <a:p>
            <a:pPr algn="l"/>
            <a:r>
              <a:rPr lang="en-US" sz="2100" b="1" i="0" dirty="0">
                <a:effectLst/>
                <a:latin typeface="Cavolini" panose="03000502040302020204" pitchFamily="66" charset="0"/>
                <a:cs typeface="Cavolini" panose="03000502040302020204" pitchFamily="66" charset="0"/>
              </a:rPr>
              <a:t>The above code snippet is called JSX, and it is a syntax extension to JavaScript language syntax. </a:t>
            </a:r>
          </a:p>
          <a:p>
            <a:r>
              <a:rPr lang="en-US" sz="2100" b="1" i="0" dirty="0">
                <a:effectLst/>
                <a:latin typeface="Cavolini" panose="03000502040302020204" pitchFamily="66" charset="0"/>
                <a:cs typeface="Cavolini" panose="03000502040302020204" pitchFamily="66" charset="0"/>
              </a:rPr>
              <a:t> </a:t>
            </a:r>
          </a:p>
          <a:p>
            <a:r>
              <a:rPr lang="en-US" sz="2100" b="1" i="0" dirty="0">
                <a:effectLst/>
                <a:latin typeface="Cavolini" panose="03000502040302020204" pitchFamily="66" charset="0"/>
                <a:cs typeface="Cavolini" panose="03000502040302020204" pitchFamily="66" charset="0"/>
              </a:rPr>
              <a:t>With React, it's an extension to write an XML-like code for elements and components. And just like XML, JSX tags have a tag name, attributes, and children.</a:t>
            </a:r>
            <a:endParaRPr lang="en-US" sz="2100" b="1" dirty="0">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14646990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2284914"/>
            <a:ext cx="10806849" cy="738664"/>
          </a:xfrm>
          <a:prstGeom prst="rect">
            <a:avLst/>
          </a:prstGeom>
          <a:noFill/>
        </p:spPr>
        <p:txBody>
          <a:bodyPr wrap="squar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Refer to the </a:t>
            </a:r>
            <a:r>
              <a:rPr lang="en-US" sz="2100" b="1" i="1" dirty="0">
                <a:solidFill>
                  <a:srgbClr val="DA4B58"/>
                </a:solidFill>
                <a:effectLst/>
                <a:latin typeface="Cavolini" panose="03000502040302020204" pitchFamily="66" charset="0"/>
                <a:cs typeface="Cavolini" panose="03000502040302020204" pitchFamily="66" charset="0"/>
              </a:rPr>
              <a:t>state</a:t>
            </a:r>
            <a:r>
              <a:rPr lang="en-US" sz="2100" b="1" i="0" dirty="0">
                <a:solidFill>
                  <a:srgbClr val="CECAC3"/>
                </a:solidFill>
                <a:effectLst/>
                <a:latin typeface="Cavolini" panose="03000502040302020204" pitchFamily="66" charset="0"/>
                <a:cs typeface="Cavolini" panose="03000502040302020204" pitchFamily="66" charset="0"/>
              </a:rPr>
              <a:t> object anywhere in the component by using the following syntax: </a:t>
            </a:r>
            <a:r>
              <a:rPr lang="en-US" sz="2100" b="1" dirty="0" err="1">
                <a:solidFill>
                  <a:srgbClr val="FE4450"/>
                </a:solidFill>
                <a:effectLst/>
                <a:latin typeface="Cascadia Code" panose="020B0609020000020004" pitchFamily="49" charset="0"/>
              </a:rPr>
              <a:t>this</a:t>
            </a:r>
            <a:r>
              <a:rPr lang="en-US" sz="2100" b="1" dirty="0" err="1">
                <a:solidFill>
                  <a:srgbClr val="BBBBBB"/>
                </a:solidFill>
                <a:effectLst/>
                <a:latin typeface="Cascadia Code" panose="020B0609020000020004" pitchFamily="49" charset="0"/>
              </a:rPr>
              <a:t>.</a:t>
            </a:r>
            <a:r>
              <a:rPr lang="en-US" sz="2100" b="1" dirty="0" err="1">
                <a:solidFill>
                  <a:srgbClr val="FF7EDB"/>
                </a:solidFill>
                <a:effectLst/>
                <a:latin typeface="Cascadia Code" panose="020B0609020000020004" pitchFamily="49" charset="0"/>
              </a:rPr>
              <a:t>state</a:t>
            </a:r>
            <a:r>
              <a:rPr lang="en-US" sz="2100" b="1" dirty="0" err="1">
                <a:solidFill>
                  <a:srgbClr val="BBBBBB"/>
                </a:solidFill>
                <a:effectLst/>
                <a:latin typeface="Cascadia Code" panose="020B0609020000020004" pitchFamily="49" charset="0"/>
              </a:rPr>
              <a:t>.</a:t>
            </a:r>
            <a:r>
              <a:rPr lang="en-US" sz="2100" b="1" dirty="0" err="1">
                <a:solidFill>
                  <a:srgbClr val="2EE2FA"/>
                </a:solidFill>
                <a:effectLst/>
                <a:latin typeface="Cascadia Code" panose="020B0609020000020004" pitchFamily="49" charset="0"/>
              </a:rPr>
              <a:t>propertyname</a:t>
            </a:r>
            <a:endParaRPr lang="en-US" sz="2100" b="1" dirty="0">
              <a:solidFill>
                <a:srgbClr val="BBBBBB"/>
              </a:solidFill>
              <a:effectLst/>
              <a:latin typeface="Cascadia Code" panose="020B0609020000020004" pitchFamily="49" charset="0"/>
            </a:endParaRP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50396" y="1619185"/>
            <a:ext cx="7596740" cy="415498"/>
          </a:xfrm>
          <a:prstGeom prst="rect">
            <a:avLst/>
          </a:prstGeom>
          <a:noFill/>
        </p:spPr>
        <p:txBody>
          <a:bodyPr wrap="square" rtlCol="0">
            <a:spAutoFit/>
          </a:bodyPr>
          <a:lstStyle/>
          <a:p>
            <a:pPr algn="l"/>
            <a:r>
              <a:rPr lang="en-US" sz="2100" b="1" dirty="0">
                <a:latin typeface="Cavolini" panose="03000502040302020204" pitchFamily="66" charset="0"/>
                <a:cs typeface="Cavolini" panose="03000502040302020204" pitchFamily="66" charset="0"/>
              </a:rPr>
              <a:t>Using T</a:t>
            </a:r>
            <a:r>
              <a:rPr lang="en-US" sz="2100" b="1" i="0" dirty="0">
                <a:effectLst/>
                <a:latin typeface="Cavolini" panose="03000502040302020204" pitchFamily="66" charset="0"/>
                <a:cs typeface="Cavolini" panose="03000502040302020204" pitchFamily="66" charset="0"/>
              </a:rPr>
              <a:t>he State Object</a:t>
            </a:r>
          </a:p>
        </p:txBody>
      </p:sp>
    </p:spTree>
    <p:extLst>
      <p:ext uri="{BB962C8B-B14F-4D97-AF65-F5344CB8AC3E}">
        <p14:creationId xmlns:p14="http://schemas.microsoft.com/office/powerpoint/2010/main" val="17564400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EE9782A5-1465-38F7-C145-662AC5B677F6}"/>
              </a:ext>
            </a:extLst>
          </p:cNvPr>
          <p:cNvSpPr txBox="1"/>
          <p:nvPr/>
        </p:nvSpPr>
        <p:spPr>
          <a:xfrm>
            <a:off x="417576" y="1510793"/>
            <a:ext cx="11356848" cy="5632311"/>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constructor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super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state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firstName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"Mayur"</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"Pai"</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rollNo</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97E72"/>
                </a:solidFill>
                <a:effectLst/>
                <a:latin typeface="Cascadia Code" panose="020B0609020000020004" pitchFamily="49" charset="0"/>
              </a:rPr>
              <a:t>053</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age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23</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books</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 Programming"</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 Programming"</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"Data Structure and Algorithms"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Student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72F1B8"/>
                </a:solidFill>
                <a:effectLst/>
                <a:latin typeface="Cascadia Code" panose="020B0609020000020004" pitchFamily="49" charset="0"/>
              </a:rPr>
              <a:t>hr</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Roll No: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rollNo</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Age: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age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books</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endParaRPr lang="en-US" b="1" dirty="0">
              <a:solidFill>
                <a:srgbClr val="BBBBBB"/>
              </a:solidFill>
              <a:effectLst/>
              <a:latin typeface="Cascadia Code" panose="020B0609020000020004" pitchFamily="49" charset="0"/>
            </a:endParaRPr>
          </a:p>
        </p:txBody>
      </p:sp>
    </p:spTree>
    <p:extLst>
      <p:ext uri="{BB962C8B-B14F-4D97-AF65-F5344CB8AC3E}">
        <p14:creationId xmlns:p14="http://schemas.microsoft.com/office/powerpoint/2010/main" val="910173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385062"/>
            <a:ext cx="10806849" cy="738664"/>
          </a:xfrm>
          <a:prstGeom prst="rect">
            <a:avLst/>
          </a:prstGeom>
          <a:noFill/>
        </p:spPr>
        <p:txBody>
          <a:bodyPr wrap="squar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Let's import above component into the </a:t>
            </a:r>
            <a:r>
              <a:rPr lang="en-US" sz="2100" b="1" i="1" dirty="0">
                <a:solidFill>
                  <a:srgbClr val="DA4B58"/>
                </a:solidFill>
                <a:effectLst/>
                <a:latin typeface="Cavolini" panose="03000502040302020204" pitchFamily="66" charset="0"/>
                <a:cs typeface="Cavolini" panose="03000502040302020204" pitchFamily="66" charset="0"/>
              </a:rPr>
              <a:t>App</a:t>
            </a:r>
            <a:r>
              <a:rPr lang="en-US" sz="2100" b="1" i="0" dirty="0">
                <a:solidFill>
                  <a:srgbClr val="CECAC3"/>
                </a:solidFill>
                <a:effectLst/>
                <a:latin typeface="Cavolini" panose="03000502040302020204" pitchFamily="66" charset="0"/>
                <a:cs typeface="Cavolini" panose="03000502040302020204" pitchFamily="66" charset="0"/>
              </a:rPr>
              <a:t> component and see the result in the browser:</a:t>
            </a:r>
            <a:endParaRPr lang="en-US" sz="2100" b="1" dirty="0">
              <a:latin typeface="Cavolini" panose="03000502040302020204" pitchFamily="66" charset="0"/>
              <a:cs typeface="Cavolini" panose="03000502040302020204" pitchFamily="66" charset="0"/>
            </a:endParaRPr>
          </a:p>
        </p:txBody>
      </p:sp>
      <p:sp>
        <p:nvSpPr>
          <p:cNvPr id="11" name="TextBox 10">
            <a:extLst>
              <a:ext uri="{FF2B5EF4-FFF2-40B4-BE49-F238E27FC236}">
                <a16:creationId xmlns:a16="http://schemas.microsoft.com/office/drawing/2014/main" id="{EE9782A5-1465-38F7-C145-662AC5B677F6}"/>
              </a:ext>
            </a:extLst>
          </p:cNvPr>
          <p:cNvSpPr txBox="1"/>
          <p:nvPr/>
        </p:nvSpPr>
        <p:spPr>
          <a:xfrm>
            <a:off x="423677" y="2123726"/>
            <a:ext cx="11354022" cy="4524315"/>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logo</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a:t>
            </a:r>
            <a:r>
              <a:rPr lang="en-US" b="1" dirty="0" err="1">
                <a:solidFill>
                  <a:srgbClr val="FF8B39"/>
                </a:solidFill>
                <a:effectLst/>
                <a:latin typeface="Cascadia Code" panose="020B0609020000020004" pitchFamily="49" charset="0"/>
              </a:rPr>
              <a:t>logo.svg</a:t>
            </a:r>
            <a:r>
              <a:rPr lang="en-US" b="1" dirty="0">
                <a:solidFill>
                  <a:srgbClr val="FF8B39"/>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"./App.css"</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"./components/</a:t>
            </a:r>
            <a:r>
              <a:rPr lang="en-US" b="1" dirty="0" err="1">
                <a:solidFill>
                  <a:srgbClr val="FF8B39"/>
                </a:solidFill>
                <a:effectLst/>
                <a:latin typeface="Cascadia Code" panose="020B0609020000020004" pitchFamily="49" charset="0"/>
              </a:rPr>
              <a:t>StudentComponent</a:t>
            </a:r>
            <a:r>
              <a:rPr lang="en-US" b="1" dirty="0">
                <a:solidFill>
                  <a:srgbClr val="FF8B39"/>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className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"App"</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header</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className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"App-header"</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header</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endParaRPr lang="en-US" b="1" dirty="0">
              <a:solidFill>
                <a:srgbClr val="BBBBBB"/>
              </a:solidFill>
              <a:effectLst/>
              <a:latin typeface="Cascadia Code" panose="020B0609020000020004" pitchFamily="49" charset="0"/>
            </a:endParaRPr>
          </a:p>
        </p:txBody>
      </p:sp>
    </p:spTree>
    <p:extLst>
      <p:ext uri="{BB962C8B-B14F-4D97-AF65-F5344CB8AC3E}">
        <p14:creationId xmlns:p14="http://schemas.microsoft.com/office/powerpoint/2010/main" val="22843232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2284914"/>
            <a:ext cx="10806849" cy="415498"/>
          </a:xfrm>
          <a:prstGeom prst="rect">
            <a:avLst/>
          </a:prstGeom>
          <a:noFill/>
        </p:spPr>
        <p:txBody>
          <a:bodyPr wrap="square" rtlCol="0">
            <a:spAutoFit/>
          </a:bodyPr>
          <a:lstStyle/>
          <a:p>
            <a:pPr algn="l"/>
            <a:r>
              <a:rPr lang="en-US" sz="2100" b="1" i="0" dirty="0">
                <a:solidFill>
                  <a:srgbClr val="CECAC3"/>
                </a:solidFill>
                <a:effectLst/>
                <a:latin typeface="Cavolini" panose="03000502040302020204" pitchFamily="66" charset="0"/>
                <a:cs typeface="Cavolini" panose="03000502040302020204" pitchFamily="66" charset="0"/>
              </a:rPr>
              <a:t>To change a value in the state object, use the </a:t>
            </a:r>
            <a:r>
              <a:rPr lang="en-US" sz="2100" b="1" i="1" dirty="0" err="1">
                <a:solidFill>
                  <a:srgbClr val="DA4B58"/>
                </a:solidFill>
                <a:effectLst/>
                <a:latin typeface="Cavolini" panose="03000502040302020204" pitchFamily="66" charset="0"/>
                <a:cs typeface="Cavolini" panose="03000502040302020204" pitchFamily="66" charset="0"/>
              </a:rPr>
              <a:t>this.setState</a:t>
            </a:r>
            <a:r>
              <a:rPr lang="en-US" sz="2100" b="1" i="1" dirty="0">
                <a:solidFill>
                  <a:srgbClr val="DA4B58"/>
                </a:solidFill>
                <a:effectLst/>
                <a:latin typeface="Cavolini" panose="03000502040302020204" pitchFamily="66" charset="0"/>
                <a:cs typeface="Cavolini" panose="03000502040302020204" pitchFamily="66" charset="0"/>
              </a:rPr>
              <a:t>()</a:t>
            </a:r>
            <a:r>
              <a:rPr lang="en-US" sz="2100" b="1" i="0" dirty="0">
                <a:solidFill>
                  <a:srgbClr val="CECAC3"/>
                </a:solidFill>
                <a:effectLst/>
                <a:latin typeface="Cavolini" panose="03000502040302020204" pitchFamily="66" charset="0"/>
                <a:cs typeface="Cavolini" panose="03000502040302020204" pitchFamily="66" charset="0"/>
              </a:rPr>
              <a:t> method.</a:t>
            </a:r>
            <a:endParaRPr lang="en-US" sz="2100" b="1" i="0" dirty="0">
              <a:effectLst/>
              <a:latin typeface="Cavolini" panose="03000502040302020204" pitchFamily="66" charset="0"/>
              <a:cs typeface="Cavolini" panose="03000502040302020204" pitchFamily="66" charset="0"/>
            </a:endParaRP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Changing The </a:t>
            </a:r>
            <a:r>
              <a:rPr lang="en-US" sz="2100" b="1" dirty="0">
                <a:latin typeface="Cavolini" panose="03000502040302020204" pitchFamily="66" charset="0"/>
                <a:cs typeface="Cavolini" panose="03000502040302020204" pitchFamily="66" charset="0"/>
              </a:rPr>
              <a:t>S</a:t>
            </a:r>
            <a:r>
              <a:rPr lang="en-US" sz="2100" b="1" i="0" dirty="0">
                <a:effectLst/>
                <a:latin typeface="Cavolini" panose="03000502040302020204" pitchFamily="66" charset="0"/>
                <a:cs typeface="Cavolini" panose="03000502040302020204" pitchFamily="66" charset="0"/>
              </a:rPr>
              <a:t>tate Object Using </a:t>
            </a:r>
            <a:r>
              <a:rPr lang="en-US" sz="2100" b="1" i="0" dirty="0" err="1">
                <a:effectLst/>
                <a:latin typeface="Cavolini" panose="03000502040302020204" pitchFamily="66" charset="0"/>
                <a:cs typeface="Cavolini" panose="03000502040302020204" pitchFamily="66" charset="0"/>
              </a:rPr>
              <a:t>setState</a:t>
            </a:r>
            <a:r>
              <a:rPr lang="en-US" sz="2100" b="1" i="0" dirty="0">
                <a:effectLst/>
                <a:latin typeface="Cavolini" panose="03000502040302020204" pitchFamily="66" charset="0"/>
                <a:cs typeface="Cavolini" panose="03000502040302020204" pitchFamily="66" charset="0"/>
              </a:rPr>
              <a:t>() Method</a:t>
            </a:r>
          </a:p>
        </p:txBody>
      </p:sp>
      <p:sp>
        <p:nvSpPr>
          <p:cNvPr id="8" name="TextBox 7">
            <a:extLst>
              <a:ext uri="{FF2B5EF4-FFF2-40B4-BE49-F238E27FC236}">
                <a16:creationId xmlns:a16="http://schemas.microsoft.com/office/drawing/2014/main" id="{7EF1A497-3842-FBAA-9924-495511B1754D}"/>
              </a:ext>
            </a:extLst>
          </p:cNvPr>
          <p:cNvSpPr txBox="1"/>
          <p:nvPr/>
        </p:nvSpPr>
        <p:spPr>
          <a:xfrm>
            <a:off x="414301" y="2809873"/>
            <a:ext cx="11324043" cy="738664"/>
          </a:xfrm>
          <a:prstGeom prst="rect">
            <a:avLst/>
          </a:prstGeom>
          <a:noFill/>
        </p:spPr>
        <p:txBody>
          <a:bodyPr wrap="square">
            <a:spAutoFit/>
          </a:bodyPr>
          <a:lstStyle/>
          <a:p>
            <a:r>
              <a:rPr lang="en-US" sz="2100" b="1" i="0" dirty="0">
                <a:solidFill>
                  <a:srgbClr val="CECAC3"/>
                </a:solidFill>
                <a:effectLst/>
                <a:latin typeface="Cavolini" panose="03000502040302020204" pitchFamily="66" charset="0"/>
                <a:cs typeface="Cavolini" panose="03000502040302020204" pitchFamily="66" charset="0"/>
              </a:rPr>
              <a:t>When a value in the </a:t>
            </a:r>
            <a:r>
              <a:rPr lang="en-US" sz="2100" b="1" i="1" dirty="0">
                <a:solidFill>
                  <a:srgbClr val="DA4B58"/>
                </a:solidFill>
                <a:effectLst/>
                <a:latin typeface="Cavolini" panose="03000502040302020204" pitchFamily="66" charset="0"/>
                <a:cs typeface="Cavolini" panose="03000502040302020204" pitchFamily="66" charset="0"/>
              </a:rPr>
              <a:t>state</a:t>
            </a:r>
            <a:r>
              <a:rPr lang="en-US" sz="2100" b="1" i="0" dirty="0">
                <a:solidFill>
                  <a:srgbClr val="CECAC3"/>
                </a:solidFill>
                <a:effectLst/>
                <a:latin typeface="Cavolini" panose="03000502040302020204" pitchFamily="66" charset="0"/>
                <a:cs typeface="Cavolini" panose="03000502040302020204" pitchFamily="66" charset="0"/>
              </a:rPr>
              <a:t> object changes, the component will re-render, meaning that the output will change according to the new value(s).</a:t>
            </a:r>
            <a:endParaRPr lang="en-US" sz="2100" b="1" dirty="0">
              <a:latin typeface="Cavolini" panose="03000502040302020204" pitchFamily="66" charset="0"/>
              <a:cs typeface="Cavolini" panose="03000502040302020204" pitchFamily="66" charset="0"/>
            </a:endParaRPr>
          </a:p>
        </p:txBody>
      </p:sp>
      <p:sp>
        <p:nvSpPr>
          <p:cNvPr id="10" name="TextBox 9">
            <a:extLst>
              <a:ext uri="{FF2B5EF4-FFF2-40B4-BE49-F238E27FC236}">
                <a16:creationId xmlns:a16="http://schemas.microsoft.com/office/drawing/2014/main" id="{647EAB4A-7999-BDDF-8B5D-E27BA8CC02DC}"/>
              </a:ext>
            </a:extLst>
          </p:cNvPr>
          <p:cNvSpPr txBox="1"/>
          <p:nvPr/>
        </p:nvSpPr>
        <p:spPr>
          <a:xfrm>
            <a:off x="414301" y="3686915"/>
            <a:ext cx="10846369" cy="738664"/>
          </a:xfrm>
          <a:prstGeom prst="rect">
            <a:avLst/>
          </a:prstGeom>
          <a:noFill/>
        </p:spPr>
        <p:txBody>
          <a:bodyPr wrap="square">
            <a:spAutoFit/>
          </a:bodyPr>
          <a:lstStyle/>
          <a:p>
            <a:r>
              <a:rPr lang="en-US" sz="2100" b="1" i="0" dirty="0">
                <a:solidFill>
                  <a:srgbClr val="CECAC3"/>
                </a:solidFill>
                <a:effectLst/>
                <a:latin typeface="Cavolini" panose="03000502040302020204" pitchFamily="66" charset="0"/>
                <a:cs typeface="Cavolini" panose="03000502040302020204" pitchFamily="66" charset="0"/>
              </a:rPr>
              <a:t>For example, let's add a button with an </a:t>
            </a:r>
            <a:r>
              <a:rPr lang="en-US" sz="2100" b="1" i="1" dirty="0" err="1">
                <a:solidFill>
                  <a:srgbClr val="DA4B58"/>
                </a:solidFill>
                <a:effectLst/>
                <a:latin typeface="Cavolini" panose="03000502040302020204" pitchFamily="66" charset="0"/>
                <a:cs typeface="Cavolini" panose="03000502040302020204" pitchFamily="66" charset="0"/>
              </a:rPr>
              <a:t>onClick</a:t>
            </a:r>
            <a:r>
              <a:rPr lang="en-US" sz="2100" b="1" i="0" dirty="0">
                <a:solidFill>
                  <a:srgbClr val="CECAC3"/>
                </a:solidFill>
                <a:effectLst/>
                <a:latin typeface="Cavolini" panose="03000502040302020204" pitchFamily="66" charset="0"/>
                <a:cs typeface="Cavolini" panose="03000502040302020204" pitchFamily="66" charset="0"/>
              </a:rPr>
              <a:t> event that will change the </a:t>
            </a:r>
            <a:r>
              <a:rPr lang="en-US" sz="2100" b="1" i="0" dirty="0" err="1">
                <a:solidFill>
                  <a:srgbClr val="CECAC3"/>
                </a:solidFill>
                <a:effectLst/>
                <a:latin typeface="Cavolini" panose="03000502040302020204" pitchFamily="66" charset="0"/>
                <a:cs typeface="Cavolini" panose="03000502040302020204" pitchFamily="66" charset="0"/>
              </a:rPr>
              <a:t>rollNo</a:t>
            </a:r>
            <a:r>
              <a:rPr lang="en-US" sz="2100" b="1" i="0" dirty="0">
                <a:solidFill>
                  <a:srgbClr val="CECAC3"/>
                </a:solidFill>
                <a:effectLst/>
                <a:latin typeface="Cavolini" panose="03000502040302020204" pitchFamily="66" charset="0"/>
                <a:cs typeface="Cavolini" panose="03000502040302020204" pitchFamily="66" charset="0"/>
              </a:rPr>
              <a:t> and age of properties of the student:</a:t>
            </a:r>
            <a:endParaRPr lang="en-US" sz="2100" b="1" dirty="0">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30017277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EE9782A5-1465-38F7-C145-662AC5B677F6}"/>
              </a:ext>
            </a:extLst>
          </p:cNvPr>
          <p:cNvSpPr txBox="1"/>
          <p:nvPr/>
        </p:nvSpPr>
        <p:spPr>
          <a:xfrm>
            <a:off x="417576" y="1282065"/>
            <a:ext cx="11356848" cy="5632311"/>
          </a:xfrm>
          <a:prstGeom prst="rect">
            <a:avLst/>
          </a:prstGeom>
          <a:noFill/>
        </p:spPr>
        <p:txBody>
          <a:bodyPr wrap="square" numCol="3">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constructor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super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state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firstName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"Mayur"</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"Pai"</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rollNo</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123</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age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24</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books</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 Programming"</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 Programming"</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"Data Structure and Algorithms"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updateStudent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setState</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rollNo</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321</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age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23</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Student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72F1B8"/>
                </a:solidFill>
                <a:effectLst/>
                <a:latin typeface="Cascadia Code" panose="020B0609020000020004" pitchFamily="49" charset="0"/>
              </a:rPr>
              <a:t>hr</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Roll No: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rollNo</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Age: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age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books</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type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updateStudent</a:t>
            </a:r>
            <a:r>
              <a:rPr lang="en-US" b="1" dirty="0">
                <a:solidFill>
                  <a:srgbClr val="BBBBBB"/>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Update Student Details</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button</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endParaRPr lang="en-US" b="1" dirty="0">
              <a:solidFill>
                <a:srgbClr val="BBBBBB"/>
              </a:solidFill>
              <a:effectLst/>
              <a:latin typeface="Cascadia Code" panose="020B0609020000020004" pitchFamily="49" charset="0"/>
            </a:endParaRPr>
          </a:p>
        </p:txBody>
      </p:sp>
    </p:spTree>
    <p:extLst>
      <p:ext uri="{BB962C8B-B14F-4D97-AF65-F5344CB8AC3E}">
        <p14:creationId xmlns:p14="http://schemas.microsoft.com/office/powerpoint/2010/main" val="25173374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477530"/>
            <a:ext cx="10806849" cy="1061829"/>
          </a:xfrm>
          <a:prstGeom prst="rect">
            <a:avLst/>
          </a:prstGeom>
          <a:noFill/>
        </p:spPr>
        <p:txBody>
          <a:bodyPr wrap="square" rtlCol="0">
            <a:spAutoFit/>
          </a:bodyPr>
          <a:lstStyle/>
          <a:p>
            <a:pPr algn="l"/>
            <a:r>
              <a:rPr lang="en-US" sz="2100" b="1" i="0" dirty="0">
                <a:solidFill>
                  <a:srgbClr val="CECAC3"/>
                </a:solidFill>
                <a:effectLst/>
                <a:latin typeface="Cavolini" panose="03000502040302020204" pitchFamily="66" charset="0"/>
                <a:cs typeface="Cavolini" panose="03000502040302020204" pitchFamily="66" charset="0"/>
              </a:rPr>
              <a:t>The </a:t>
            </a:r>
            <a:r>
              <a:rPr lang="en-US" sz="2100" b="1" i="0" dirty="0" err="1">
                <a:solidFill>
                  <a:srgbClr val="CECAC3"/>
                </a:solidFill>
                <a:effectLst/>
                <a:latin typeface="Cavolini" panose="03000502040302020204" pitchFamily="66" charset="0"/>
                <a:cs typeface="Cavolini" panose="03000502040302020204" pitchFamily="66" charset="0"/>
              </a:rPr>
              <a:t>destructuring</a:t>
            </a:r>
            <a:r>
              <a:rPr lang="en-US" sz="2100" b="1" i="0" dirty="0">
                <a:solidFill>
                  <a:srgbClr val="CECAC3"/>
                </a:solidFill>
                <a:effectLst/>
                <a:latin typeface="Cavolini" panose="03000502040302020204" pitchFamily="66" charset="0"/>
                <a:cs typeface="Cavolini" panose="03000502040302020204" pitchFamily="66" charset="0"/>
              </a:rPr>
              <a:t> is an ES6 feature that makes it possible to unpack values from arrays or properties from objects into distinct variables. In React, </a:t>
            </a:r>
            <a:r>
              <a:rPr lang="en-US" sz="2100" b="1" i="0" dirty="0" err="1">
                <a:solidFill>
                  <a:srgbClr val="CECAC3"/>
                </a:solidFill>
                <a:effectLst/>
                <a:latin typeface="Cavolini" panose="03000502040302020204" pitchFamily="66" charset="0"/>
                <a:cs typeface="Cavolini" panose="03000502040302020204" pitchFamily="66" charset="0"/>
              </a:rPr>
              <a:t>destructuring</a:t>
            </a:r>
            <a:r>
              <a:rPr lang="en-US" sz="2100" b="1" i="0" dirty="0">
                <a:solidFill>
                  <a:srgbClr val="CECAC3"/>
                </a:solidFill>
                <a:effectLst/>
                <a:latin typeface="Cavolini" panose="03000502040302020204" pitchFamily="66" charset="0"/>
                <a:cs typeface="Cavolini" panose="03000502040302020204" pitchFamily="66" charset="0"/>
              </a:rPr>
              <a:t>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and </a:t>
            </a:r>
            <a:r>
              <a:rPr lang="en-US" sz="2100" b="1" i="1" dirty="0">
                <a:solidFill>
                  <a:srgbClr val="DA4B58"/>
                </a:solidFill>
                <a:effectLst/>
                <a:latin typeface="Cavolini" panose="03000502040302020204" pitchFamily="66" charset="0"/>
                <a:cs typeface="Cavolini" panose="03000502040302020204" pitchFamily="66" charset="0"/>
              </a:rPr>
              <a:t>states</a:t>
            </a:r>
            <a:r>
              <a:rPr lang="en-US" sz="2100" b="1" i="0" dirty="0">
                <a:solidFill>
                  <a:srgbClr val="CECAC3"/>
                </a:solidFill>
                <a:effectLst/>
                <a:latin typeface="Cavolini" panose="03000502040302020204" pitchFamily="66" charset="0"/>
                <a:cs typeface="Cavolini" panose="03000502040302020204" pitchFamily="66" charset="0"/>
              </a:rPr>
              <a:t> improve code readability.</a:t>
            </a:r>
            <a:endParaRPr lang="en-US" sz="2100" b="1" i="0" dirty="0">
              <a:effectLst/>
              <a:latin typeface="Cavolini" panose="03000502040302020204" pitchFamily="66" charset="0"/>
              <a:cs typeface="Cavolini" panose="03000502040302020204" pitchFamily="66" charset="0"/>
            </a:endParaRP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8583" y="2591202"/>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45634" y="2726353"/>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What is </a:t>
            </a:r>
            <a:r>
              <a:rPr lang="en-US" sz="2100" b="1" i="0" dirty="0" err="1">
                <a:effectLst/>
                <a:latin typeface="Cavolini" panose="03000502040302020204" pitchFamily="66" charset="0"/>
                <a:cs typeface="Cavolini" panose="03000502040302020204" pitchFamily="66" charset="0"/>
              </a:rPr>
              <a:t>Destructuring</a:t>
            </a:r>
            <a:r>
              <a:rPr lang="en-US" sz="2100" b="1" i="0" dirty="0">
                <a:effectLst/>
                <a:latin typeface="Cavolini" panose="03000502040302020204" pitchFamily="66" charset="0"/>
                <a:cs typeface="Cavolini" panose="03000502040302020204" pitchFamily="66" charset="0"/>
              </a:rPr>
              <a:t>?</a:t>
            </a:r>
          </a:p>
        </p:txBody>
      </p:sp>
      <p:sp>
        <p:nvSpPr>
          <p:cNvPr id="10" name="TextBox 9">
            <a:extLst>
              <a:ext uri="{FF2B5EF4-FFF2-40B4-BE49-F238E27FC236}">
                <a16:creationId xmlns:a16="http://schemas.microsoft.com/office/drawing/2014/main" id="{647EAB4A-7999-BDDF-8B5D-E27BA8CC02DC}"/>
              </a:ext>
            </a:extLst>
          </p:cNvPr>
          <p:cNvSpPr txBox="1"/>
          <p:nvPr/>
        </p:nvSpPr>
        <p:spPr>
          <a:xfrm>
            <a:off x="468583" y="3369022"/>
            <a:ext cx="10846369" cy="1384995"/>
          </a:xfrm>
          <a:prstGeom prst="rect">
            <a:avLst/>
          </a:prstGeom>
          <a:noFill/>
        </p:spPr>
        <p:txBody>
          <a:bodyPr wrap="square">
            <a:spAutoFit/>
          </a:bodyPr>
          <a:lstStyle/>
          <a:p>
            <a:r>
              <a:rPr lang="en-US" sz="2100" b="1" i="0" dirty="0" err="1">
                <a:solidFill>
                  <a:srgbClr val="CECAC3"/>
                </a:solidFill>
                <a:effectLst/>
                <a:latin typeface="Cavolini" panose="03000502040302020204" pitchFamily="66" charset="0"/>
                <a:cs typeface="Cavolini" panose="03000502040302020204" pitchFamily="66" charset="0"/>
              </a:rPr>
              <a:t>Destructuring</a:t>
            </a:r>
            <a:r>
              <a:rPr lang="en-US" sz="2100" b="1" i="0" dirty="0">
                <a:solidFill>
                  <a:srgbClr val="CECAC3"/>
                </a:solidFill>
                <a:effectLst/>
                <a:latin typeface="Cavolini" panose="03000502040302020204" pitchFamily="66" charset="0"/>
                <a:cs typeface="Cavolini" panose="03000502040302020204" pitchFamily="66" charset="0"/>
              </a:rPr>
              <a:t> was introduced in ES6. It’s a JavaScript feature that allows us to extract multiple pieces of data from an array or object and assign them to their own variables. Consider we have an employee object with the following properties:</a:t>
            </a:r>
            <a:endParaRPr lang="en-US" sz="2100" b="1" dirty="0">
              <a:latin typeface="Cavolini" panose="03000502040302020204" pitchFamily="66" charset="0"/>
              <a:cs typeface="Cavolini" panose="03000502040302020204" pitchFamily="66" charset="0"/>
            </a:endParaRPr>
          </a:p>
        </p:txBody>
      </p:sp>
      <p:sp>
        <p:nvSpPr>
          <p:cNvPr id="9" name="TextBox 8">
            <a:extLst>
              <a:ext uri="{FF2B5EF4-FFF2-40B4-BE49-F238E27FC236}">
                <a16:creationId xmlns:a16="http://schemas.microsoft.com/office/drawing/2014/main" id="{1BB91893-10C6-7EF6-FC2E-E54CC5360D46}"/>
              </a:ext>
            </a:extLst>
          </p:cNvPr>
          <p:cNvSpPr txBox="1"/>
          <p:nvPr/>
        </p:nvSpPr>
        <p:spPr>
          <a:xfrm>
            <a:off x="481809" y="4859214"/>
            <a:ext cx="4749563" cy="1477328"/>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firstName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“Mayur"</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“Pai"</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emailId</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“mayur5pai@gmail.com"</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p:txBody>
      </p:sp>
      <p:sp>
        <p:nvSpPr>
          <p:cNvPr id="12" name="TextBox 11">
            <a:extLst>
              <a:ext uri="{FF2B5EF4-FFF2-40B4-BE49-F238E27FC236}">
                <a16:creationId xmlns:a16="http://schemas.microsoft.com/office/drawing/2014/main" id="{1C94346F-CFE5-6FCE-3101-2994B6CA3D94}"/>
              </a:ext>
            </a:extLst>
          </p:cNvPr>
          <p:cNvSpPr txBox="1"/>
          <p:nvPr/>
        </p:nvSpPr>
        <p:spPr>
          <a:xfrm>
            <a:off x="5533045" y="4905190"/>
            <a:ext cx="6177146" cy="1200329"/>
          </a:xfrm>
          <a:prstGeom prst="rect">
            <a:avLst/>
          </a:prstGeom>
          <a:noFill/>
        </p:spPr>
        <p:txBody>
          <a:bodyPr wrap="square">
            <a:spAutoFit/>
          </a:bodyPr>
          <a:lstStyle/>
          <a:p>
            <a:r>
              <a:rPr lang="en-US" b="1" dirty="0">
                <a:solidFill>
                  <a:srgbClr val="FF7EDB"/>
                </a:solidFill>
                <a:effectLst/>
                <a:latin typeface="Cascadia Code" panose="020B0609020000020004" pitchFamily="49" charset="0"/>
              </a:rPr>
              <a:t>console</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log</a:t>
            </a:r>
            <a:r>
              <a:rPr lang="en-US" b="1" dirty="0">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employee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Mayur</a:t>
            </a:r>
            <a:endParaRPr lang="en-US" b="1" dirty="0">
              <a:solidFill>
                <a:srgbClr val="BBBBBB"/>
              </a:solidFill>
              <a:effectLst/>
              <a:latin typeface="Cascadia Code" panose="020B0609020000020004" pitchFamily="49" charset="0"/>
            </a:endParaRPr>
          </a:p>
          <a:p>
            <a:r>
              <a:rPr lang="en-US" b="1" dirty="0">
                <a:solidFill>
                  <a:srgbClr val="FF7EDB"/>
                </a:solidFill>
                <a:effectLst/>
                <a:latin typeface="Cascadia Code" panose="020B0609020000020004" pitchFamily="49" charset="0"/>
              </a:rPr>
              <a:t>console</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log</a:t>
            </a:r>
            <a:r>
              <a:rPr lang="en-US" b="1" dirty="0">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employee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Pai</a:t>
            </a:r>
            <a:endParaRPr lang="en-US" b="1" dirty="0">
              <a:solidFill>
                <a:srgbClr val="BBBBBB"/>
              </a:solidFill>
              <a:effectLst/>
              <a:latin typeface="Cascadia Code" panose="020B0609020000020004" pitchFamily="49" charset="0"/>
            </a:endParaRPr>
          </a:p>
          <a:p>
            <a:r>
              <a:rPr lang="en-US" b="1" dirty="0">
                <a:solidFill>
                  <a:srgbClr val="FF7EDB"/>
                </a:solidFill>
                <a:effectLst/>
                <a:latin typeface="Cascadia Code" panose="020B0609020000020004" pitchFamily="49" charset="0"/>
              </a:rPr>
              <a:t>console</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log</a:t>
            </a:r>
            <a:r>
              <a:rPr lang="en-US" b="1" dirty="0">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employee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mayur5pai@gmail.com</a:t>
            </a:r>
            <a:endParaRPr lang="en-US" b="1" dirty="0">
              <a:solidFill>
                <a:srgbClr val="BBBBBB"/>
              </a:solidFill>
              <a:effectLst/>
              <a:latin typeface="Cascadia Code" panose="020B0609020000020004" pitchFamily="49" charset="0"/>
            </a:endParaRPr>
          </a:p>
        </p:txBody>
      </p:sp>
    </p:spTree>
    <p:extLst>
      <p:ext uri="{BB962C8B-B14F-4D97-AF65-F5344CB8AC3E}">
        <p14:creationId xmlns:p14="http://schemas.microsoft.com/office/powerpoint/2010/main" val="12893177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r>
              <a:rPr lang="en-US" sz="2100" b="1" dirty="0">
                <a:effectLst/>
                <a:latin typeface="Cavolini" panose="03000502040302020204" pitchFamily="66" charset="0"/>
                <a:cs typeface="Cavolini" panose="03000502040302020204" pitchFamily="66" charset="0"/>
              </a:rPr>
              <a:t>…</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477530"/>
            <a:ext cx="10806849" cy="415498"/>
          </a:xfrm>
          <a:prstGeom prst="rect">
            <a:avLst/>
          </a:prstGeom>
          <a:noFill/>
        </p:spPr>
        <p:txBody>
          <a:bodyPr wrap="square" rtlCol="0">
            <a:spAutoFit/>
          </a:bodyPr>
          <a:lstStyle/>
          <a:p>
            <a:pPr algn="l"/>
            <a:r>
              <a:rPr lang="en-US" sz="2100" b="1" i="0" dirty="0" err="1">
                <a:effectLst/>
                <a:latin typeface="Cavolini" panose="03000502040302020204" pitchFamily="66" charset="0"/>
                <a:cs typeface="Cavolini" panose="03000502040302020204" pitchFamily="66" charset="0"/>
              </a:rPr>
              <a:t>Destructuring</a:t>
            </a:r>
            <a:r>
              <a:rPr lang="en-US" sz="2100" b="1" i="0" dirty="0">
                <a:effectLst/>
                <a:latin typeface="Cavolini" panose="03000502040302020204" pitchFamily="66" charset="0"/>
                <a:cs typeface="Cavolini" panose="03000502040302020204" pitchFamily="66" charset="0"/>
              </a:rPr>
              <a:t> Lets </a:t>
            </a:r>
            <a:r>
              <a:rPr lang="en-US" sz="2100" b="1" dirty="0">
                <a:latin typeface="Cavolini" panose="03000502040302020204" pitchFamily="66" charset="0"/>
                <a:cs typeface="Cavolini" panose="03000502040302020204" pitchFamily="66" charset="0"/>
              </a:rPr>
              <a:t>U</a:t>
            </a:r>
            <a:r>
              <a:rPr lang="en-US" sz="2100" b="1" i="0" dirty="0">
                <a:effectLst/>
                <a:latin typeface="Cavolini" panose="03000502040302020204" pitchFamily="66" charset="0"/>
                <a:cs typeface="Cavolini" panose="03000502040302020204" pitchFamily="66" charset="0"/>
              </a:rPr>
              <a:t>s Streamline </a:t>
            </a:r>
            <a:r>
              <a:rPr lang="en-US" sz="2100" b="1" dirty="0">
                <a:latin typeface="Cavolini" panose="03000502040302020204" pitchFamily="66" charset="0"/>
                <a:cs typeface="Cavolini" panose="03000502040302020204" pitchFamily="66" charset="0"/>
              </a:rPr>
              <a:t>T</a:t>
            </a:r>
            <a:r>
              <a:rPr lang="en-US" sz="2100" b="1" i="0" dirty="0">
                <a:effectLst/>
                <a:latin typeface="Cavolini" panose="03000502040302020204" pitchFamily="66" charset="0"/>
                <a:cs typeface="Cavolini" panose="03000502040302020204" pitchFamily="66" charset="0"/>
              </a:rPr>
              <a:t>his </a:t>
            </a:r>
            <a:r>
              <a:rPr lang="en-US" sz="2100" b="1" dirty="0">
                <a:latin typeface="Cavolini" panose="03000502040302020204" pitchFamily="66" charset="0"/>
                <a:cs typeface="Cavolini" panose="03000502040302020204" pitchFamily="66" charset="0"/>
              </a:rPr>
              <a:t>C</a:t>
            </a:r>
            <a:r>
              <a:rPr lang="en-US" sz="2100" b="1" i="0" dirty="0">
                <a:effectLst/>
                <a:latin typeface="Cavolini" panose="03000502040302020204" pitchFamily="66" charset="0"/>
                <a:cs typeface="Cavolini" panose="03000502040302020204" pitchFamily="66" charset="0"/>
              </a:rPr>
              <a:t>ode:</a:t>
            </a:r>
          </a:p>
        </p:txBody>
      </p:sp>
      <p:sp>
        <p:nvSpPr>
          <p:cNvPr id="12" name="TextBox 11">
            <a:extLst>
              <a:ext uri="{FF2B5EF4-FFF2-40B4-BE49-F238E27FC236}">
                <a16:creationId xmlns:a16="http://schemas.microsoft.com/office/drawing/2014/main" id="{1C94346F-CFE5-6FCE-3101-2994B6CA3D94}"/>
              </a:ext>
            </a:extLst>
          </p:cNvPr>
          <p:cNvSpPr txBox="1"/>
          <p:nvPr/>
        </p:nvSpPr>
        <p:spPr>
          <a:xfrm>
            <a:off x="414301" y="4366264"/>
            <a:ext cx="6177146" cy="923330"/>
          </a:xfrm>
          <a:prstGeom prst="rect">
            <a:avLst/>
          </a:prstGeom>
          <a:noFill/>
        </p:spPr>
        <p:txBody>
          <a:bodyPr wrap="square">
            <a:spAutoFit/>
          </a:bodyPr>
          <a:lstStyle/>
          <a:p>
            <a:r>
              <a:rPr lang="en-US" b="1" dirty="0">
                <a:solidFill>
                  <a:srgbClr val="FF7EDB"/>
                </a:solidFill>
                <a:effectLst/>
                <a:latin typeface="Cascadia Code" panose="020B0609020000020004" pitchFamily="49" charset="0"/>
              </a:rPr>
              <a:t>console</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log</a:t>
            </a:r>
            <a:r>
              <a:rPr lang="en-US" b="1" dirty="0">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Mayur</a:t>
            </a:r>
            <a:endParaRPr lang="en-US" b="1" dirty="0">
              <a:solidFill>
                <a:srgbClr val="BBBBBB"/>
              </a:solidFill>
              <a:effectLst/>
              <a:latin typeface="Cascadia Code" panose="020B0609020000020004" pitchFamily="49" charset="0"/>
            </a:endParaRPr>
          </a:p>
          <a:p>
            <a:r>
              <a:rPr lang="en-US" b="1" dirty="0">
                <a:solidFill>
                  <a:srgbClr val="FF7EDB"/>
                </a:solidFill>
                <a:effectLst/>
                <a:latin typeface="Cascadia Code" panose="020B0609020000020004" pitchFamily="49" charset="0"/>
              </a:rPr>
              <a:t>console</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log</a:t>
            </a:r>
            <a:r>
              <a:rPr lang="en-US" b="1" dirty="0">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Pai</a:t>
            </a:r>
            <a:endParaRPr lang="en-US" b="1" dirty="0">
              <a:solidFill>
                <a:srgbClr val="BBBBBB"/>
              </a:solidFill>
              <a:effectLst/>
              <a:latin typeface="Cascadia Code" panose="020B0609020000020004" pitchFamily="49" charset="0"/>
            </a:endParaRPr>
          </a:p>
          <a:p>
            <a:r>
              <a:rPr lang="en-US" b="1" dirty="0">
                <a:solidFill>
                  <a:srgbClr val="FF7EDB"/>
                </a:solidFill>
                <a:effectLst/>
                <a:latin typeface="Cascadia Code" panose="020B0609020000020004" pitchFamily="49" charset="0"/>
              </a:rPr>
              <a:t>console</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log</a:t>
            </a:r>
            <a:r>
              <a:rPr lang="en-US" b="1" dirty="0">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mayur5pai@gmail.com</a:t>
            </a:r>
            <a:endParaRPr lang="en-US" b="1" dirty="0">
              <a:solidFill>
                <a:srgbClr val="BBBBBB"/>
              </a:solidFill>
              <a:effectLst/>
              <a:latin typeface="Cascadia Code" panose="020B0609020000020004" pitchFamily="49" charset="0"/>
            </a:endParaRPr>
          </a:p>
        </p:txBody>
      </p:sp>
      <p:sp>
        <p:nvSpPr>
          <p:cNvPr id="8" name="TextBox 7">
            <a:extLst>
              <a:ext uri="{FF2B5EF4-FFF2-40B4-BE49-F238E27FC236}">
                <a16:creationId xmlns:a16="http://schemas.microsoft.com/office/drawing/2014/main" id="{7E6F9EAC-BB38-4029-6B70-BA0C441CE391}"/>
              </a:ext>
            </a:extLst>
          </p:cNvPr>
          <p:cNvSpPr txBox="1"/>
          <p:nvPr/>
        </p:nvSpPr>
        <p:spPr>
          <a:xfrm>
            <a:off x="428439" y="1912065"/>
            <a:ext cx="9074332" cy="369332"/>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 </a:t>
            </a:r>
            <a:r>
              <a:rPr lang="en-US" b="1" dirty="0" err="1">
                <a:solidFill>
                  <a:srgbClr val="FF7EDB"/>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a:t>
            </a:r>
          </a:p>
        </p:txBody>
      </p:sp>
      <p:sp>
        <p:nvSpPr>
          <p:cNvPr id="11" name="TextBox 10">
            <a:extLst>
              <a:ext uri="{FF2B5EF4-FFF2-40B4-BE49-F238E27FC236}">
                <a16:creationId xmlns:a16="http://schemas.microsoft.com/office/drawing/2014/main" id="{D9BA7331-D5EF-1AED-2E56-B081539782A5}"/>
              </a:ext>
            </a:extLst>
          </p:cNvPr>
          <p:cNvSpPr txBox="1"/>
          <p:nvPr/>
        </p:nvSpPr>
        <p:spPr>
          <a:xfrm flipH="1">
            <a:off x="428439" y="2392269"/>
            <a:ext cx="10806849"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Is Equivalent To</a:t>
            </a:r>
          </a:p>
        </p:txBody>
      </p:sp>
      <p:sp>
        <p:nvSpPr>
          <p:cNvPr id="16" name="TextBox 15">
            <a:extLst>
              <a:ext uri="{FF2B5EF4-FFF2-40B4-BE49-F238E27FC236}">
                <a16:creationId xmlns:a16="http://schemas.microsoft.com/office/drawing/2014/main" id="{F780BE51-5F4A-F6B8-5434-5B85602AA346}"/>
              </a:ext>
            </a:extLst>
          </p:cNvPr>
          <p:cNvSpPr txBox="1"/>
          <p:nvPr/>
        </p:nvSpPr>
        <p:spPr>
          <a:xfrm>
            <a:off x="414301" y="2818032"/>
            <a:ext cx="6097772" cy="923330"/>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employee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a:t>
            </a:r>
          </a:p>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employee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a:t>
            </a:r>
          </a:p>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employee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a:t>
            </a:r>
          </a:p>
        </p:txBody>
      </p:sp>
      <p:sp>
        <p:nvSpPr>
          <p:cNvPr id="18" name="TextBox 17">
            <a:extLst>
              <a:ext uri="{FF2B5EF4-FFF2-40B4-BE49-F238E27FC236}">
                <a16:creationId xmlns:a16="http://schemas.microsoft.com/office/drawing/2014/main" id="{6AD90358-C504-D894-2229-0E75ECF3598A}"/>
              </a:ext>
            </a:extLst>
          </p:cNvPr>
          <p:cNvSpPr txBox="1"/>
          <p:nvPr/>
        </p:nvSpPr>
        <p:spPr>
          <a:xfrm>
            <a:off x="424761" y="3846064"/>
            <a:ext cx="11564038" cy="415498"/>
          </a:xfrm>
          <a:prstGeom prst="rect">
            <a:avLst/>
          </a:prstGeom>
          <a:noFill/>
        </p:spPr>
        <p:txBody>
          <a:bodyPr wrap="square">
            <a:spAutoFit/>
          </a:bodyPr>
          <a:lstStyle/>
          <a:p>
            <a:r>
              <a:rPr lang="en-US" sz="2100" b="1" i="0" dirty="0">
                <a:effectLst/>
                <a:latin typeface="Cavolini" panose="03000502040302020204" pitchFamily="66" charset="0"/>
                <a:cs typeface="Cavolini" panose="03000502040302020204" pitchFamily="66" charset="0"/>
              </a:rPr>
              <a:t>So now we can access these properties without the </a:t>
            </a:r>
            <a:r>
              <a:rPr lang="en-US" sz="2100" b="1" i="1" dirty="0">
                <a:effectLst/>
                <a:latin typeface="Cavolini" panose="03000502040302020204" pitchFamily="66" charset="0"/>
                <a:cs typeface="Cavolini" panose="03000502040302020204" pitchFamily="66" charset="0"/>
              </a:rPr>
              <a:t>employee.</a:t>
            </a:r>
            <a:r>
              <a:rPr lang="en-US" sz="2100" b="1" i="0" dirty="0">
                <a:effectLst/>
                <a:latin typeface="Cavolini" panose="03000502040302020204" pitchFamily="66" charset="0"/>
                <a:cs typeface="Cavolini" panose="03000502040302020204" pitchFamily="66" charset="0"/>
              </a:rPr>
              <a:t> prefix:</a:t>
            </a:r>
            <a:endParaRPr lang="en-US" sz="2100" b="1" dirty="0">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21258869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r>
              <a:rPr lang="en-US" sz="2100" b="1" dirty="0">
                <a:effectLst/>
                <a:latin typeface="Cavolini" panose="03000502040302020204" pitchFamily="66" charset="0"/>
                <a:cs typeface="Cavolini" panose="03000502040302020204" pitchFamily="66" charset="0"/>
              </a:rPr>
              <a:t>…</a:t>
            </a:r>
            <a:endParaRPr lang="en-US" sz="48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2284914"/>
            <a:ext cx="10806849" cy="738664"/>
          </a:xfrm>
          <a:prstGeom prst="rect">
            <a:avLst/>
          </a:prstGeom>
          <a:noFill/>
        </p:spPr>
        <p:txBody>
          <a:bodyPr wrap="squar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Let's create a functional component called </a:t>
            </a:r>
            <a:r>
              <a:rPr lang="en-US" sz="2100" b="1" i="1" dirty="0">
                <a:solidFill>
                  <a:srgbClr val="DA4B58"/>
                </a:solidFill>
                <a:effectLst/>
                <a:latin typeface="Cavolini" panose="03000502040302020204" pitchFamily="66" charset="0"/>
                <a:cs typeface="Cavolini" panose="03000502040302020204" pitchFamily="66" charset="0"/>
              </a:rPr>
              <a:t>Employee</a:t>
            </a:r>
            <a:r>
              <a:rPr lang="en-US" sz="2100" b="1" i="0" dirty="0">
                <a:solidFill>
                  <a:srgbClr val="CECAC3"/>
                </a:solidFill>
                <a:effectLst/>
                <a:latin typeface="Cavolini" panose="03000502040302020204" pitchFamily="66" charset="0"/>
                <a:cs typeface="Cavolini" panose="03000502040302020204" pitchFamily="66" charset="0"/>
              </a:rPr>
              <a:t> with the following code:</a:t>
            </a:r>
            <a:endParaRPr lang="en-US" sz="2100" b="1" dirty="0">
              <a:latin typeface="Cavolini" panose="03000502040302020204" pitchFamily="66" charset="0"/>
              <a:cs typeface="Cavolini" panose="03000502040302020204" pitchFamily="66" charset="0"/>
            </a:endParaRPr>
          </a:p>
        </p:txBody>
      </p:sp>
      <p:sp>
        <p:nvSpPr>
          <p:cNvPr id="11" name="TextBox 10">
            <a:extLst>
              <a:ext uri="{FF2B5EF4-FFF2-40B4-BE49-F238E27FC236}">
                <a16:creationId xmlns:a16="http://schemas.microsoft.com/office/drawing/2014/main" id="{EE9782A5-1465-38F7-C145-662AC5B677F6}"/>
              </a:ext>
            </a:extLst>
          </p:cNvPr>
          <p:cNvSpPr txBox="1"/>
          <p:nvPr/>
        </p:nvSpPr>
        <p:spPr>
          <a:xfrm>
            <a:off x="414301" y="2990678"/>
            <a:ext cx="11354022" cy="3416320"/>
          </a:xfrm>
          <a:prstGeom prst="rect">
            <a:avLst/>
          </a:prstGeom>
          <a:noFill/>
        </p:spPr>
        <p:txBody>
          <a:bodyPr wrap="square" numCol="1">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Employee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 </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 </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Email Id : </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emailId</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err="1">
                <a:effectLst/>
                <a:latin typeface="Cavolini" panose="03000502040302020204" pitchFamily="66" charset="0"/>
                <a:cs typeface="Cavolini" panose="03000502040302020204" pitchFamily="66" charset="0"/>
              </a:rPr>
              <a:t>Destructuring</a:t>
            </a:r>
            <a:r>
              <a:rPr lang="en-US" sz="2100" b="1" i="0" dirty="0">
                <a:effectLst/>
                <a:latin typeface="Cavolini" panose="03000502040302020204" pitchFamily="66" charset="0"/>
                <a:cs typeface="Cavolini" panose="03000502040302020204" pitchFamily="66" charset="0"/>
              </a:rPr>
              <a:t> props In Functional Components</a:t>
            </a:r>
          </a:p>
        </p:txBody>
      </p:sp>
    </p:spTree>
    <p:extLst>
      <p:ext uri="{BB962C8B-B14F-4D97-AF65-F5344CB8AC3E}">
        <p14:creationId xmlns:p14="http://schemas.microsoft.com/office/powerpoint/2010/main" val="27091823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477530"/>
            <a:ext cx="10806849" cy="1061829"/>
          </a:xfrm>
          <a:prstGeom prst="rect">
            <a:avLst/>
          </a:prstGeom>
          <a:noFill/>
        </p:spPr>
        <p:txBody>
          <a:bodyPr wrap="square" rtlCol="0">
            <a:spAutoFit/>
          </a:bodyPr>
          <a:lstStyle/>
          <a:p>
            <a:pPr algn="l"/>
            <a:r>
              <a:rPr lang="en-US" sz="2100" b="1" i="0" dirty="0">
                <a:solidFill>
                  <a:srgbClr val="CECAC3"/>
                </a:solidFill>
                <a:effectLst/>
                <a:latin typeface="Cavolini" panose="03000502040302020204" pitchFamily="66" charset="0"/>
                <a:cs typeface="Cavolini" panose="03000502040302020204" pitchFamily="66" charset="0"/>
              </a:rPr>
              <a:t>Let's take a look at the </a:t>
            </a:r>
            <a:r>
              <a:rPr lang="en-US" sz="2100" b="1" i="1" dirty="0">
                <a:solidFill>
                  <a:srgbClr val="DA4B58"/>
                </a:solidFill>
                <a:effectLst/>
                <a:latin typeface="Cavolini" panose="03000502040302020204" pitchFamily="66" charset="0"/>
                <a:cs typeface="Cavolini" panose="03000502040302020204" pitchFamily="66" charset="0"/>
              </a:rPr>
              <a:t>App</a:t>
            </a:r>
            <a:r>
              <a:rPr lang="en-US" sz="2100" b="1" i="0" dirty="0">
                <a:solidFill>
                  <a:srgbClr val="CECAC3"/>
                </a:solidFill>
                <a:effectLst/>
                <a:latin typeface="Cavolini" panose="03000502040302020204" pitchFamily="66" charset="0"/>
                <a:cs typeface="Cavolini" panose="03000502040302020204" pitchFamily="66" charset="0"/>
              </a:rPr>
              <a:t> component. We are pass employee </a:t>
            </a:r>
            <a:r>
              <a:rPr lang="en-US" sz="2100" b="1" i="0" dirty="0" err="1">
                <a:solidFill>
                  <a:srgbClr val="CECAC3"/>
                </a:solidFill>
                <a:effectLst/>
                <a:latin typeface="Cavolini" panose="03000502040302020204" pitchFamily="66" charset="0"/>
                <a:cs typeface="Cavolini" panose="03000502040302020204" pitchFamily="66" charset="0"/>
              </a:rPr>
              <a:t>firstName</a:t>
            </a:r>
            <a:r>
              <a:rPr lang="en-US" sz="2100" b="1" i="0" dirty="0">
                <a:solidFill>
                  <a:srgbClr val="CECAC3"/>
                </a:solidFill>
                <a:effectLst/>
                <a:latin typeface="Cavolini" panose="03000502040302020204" pitchFamily="66" charset="0"/>
                <a:cs typeface="Cavolini" panose="03000502040302020204" pitchFamily="66" charset="0"/>
              </a:rPr>
              <a:t>, </a:t>
            </a:r>
            <a:r>
              <a:rPr lang="en-US" sz="2100" b="1" i="0" dirty="0" err="1">
                <a:solidFill>
                  <a:srgbClr val="CECAC3"/>
                </a:solidFill>
                <a:effectLst/>
                <a:latin typeface="Cavolini" panose="03000502040302020204" pitchFamily="66" charset="0"/>
                <a:cs typeface="Cavolini" panose="03000502040302020204" pitchFamily="66" charset="0"/>
              </a:rPr>
              <a:t>lastName</a:t>
            </a:r>
            <a:r>
              <a:rPr lang="en-US" sz="2100" b="1" i="0" dirty="0">
                <a:solidFill>
                  <a:srgbClr val="CECAC3"/>
                </a:solidFill>
                <a:effectLst/>
                <a:latin typeface="Cavolini" panose="03000502040302020204" pitchFamily="66" charset="0"/>
                <a:cs typeface="Cavolini" panose="03000502040302020204" pitchFamily="66" charset="0"/>
              </a:rPr>
              <a:t> and email to </a:t>
            </a:r>
            <a:r>
              <a:rPr lang="en-US" sz="2100" b="1" i="1" dirty="0">
                <a:solidFill>
                  <a:srgbClr val="DA4B58"/>
                </a:solidFill>
                <a:effectLst/>
                <a:latin typeface="Cavolini" panose="03000502040302020204" pitchFamily="66" charset="0"/>
                <a:cs typeface="Cavolini" panose="03000502040302020204" pitchFamily="66" charset="0"/>
              </a:rPr>
              <a:t>Employee</a:t>
            </a:r>
            <a:r>
              <a:rPr lang="en-US" sz="2100" b="1" i="0" dirty="0">
                <a:solidFill>
                  <a:srgbClr val="CECAC3"/>
                </a:solidFill>
                <a:effectLst/>
                <a:latin typeface="Cavolini" panose="03000502040302020204" pitchFamily="66" charset="0"/>
                <a:cs typeface="Cavolini" panose="03000502040302020204" pitchFamily="66" charset="0"/>
              </a:rPr>
              <a:t> component using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a:t>
            </a:r>
            <a:endParaRPr lang="en-US" sz="2100" b="1" i="0" dirty="0">
              <a:effectLst/>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C83310C4-B743-FA26-A187-EBC1E41FB39D}"/>
              </a:ext>
            </a:extLst>
          </p:cNvPr>
          <p:cNvSpPr txBox="1"/>
          <p:nvPr/>
        </p:nvSpPr>
        <p:spPr>
          <a:xfrm>
            <a:off x="385765" y="2690532"/>
            <a:ext cx="11373844" cy="3657600"/>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logo</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a:t>
            </a:r>
            <a:r>
              <a:rPr lang="en-US" b="1" dirty="0" err="1">
                <a:solidFill>
                  <a:srgbClr val="FF8B39"/>
                </a:solidFill>
                <a:effectLst/>
                <a:latin typeface="Cascadia Code" panose="020B0609020000020004" pitchFamily="49" charset="0"/>
              </a:rPr>
              <a:t>logo.svg</a:t>
            </a:r>
            <a:r>
              <a:rPr lang="en-US" b="1" dirty="0">
                <a:solidFill>
                  <a:srgbClr val="FF8B39"/>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"./App.css"</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Table</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"./components/functional-components/Table"</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PropsDemo</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"./components/props/</a:t>
            </a:r>
            <a:r>
              <a:rPr lang="en-US" b="1" dirty="0" err="1">
                <a:solidFill>
                  <a:srgbClr val="FF8B39"/>
                </a:solidFill>
                <a:effectLst/>
                <a:latin typeface="Cascadia Code" panose="020B0609020000020004" pitchFamily="49" charset="0"/>
              </a:rPr>
              <a:t>PropsDemo</a:t>
            </a:r>
            <a:r>
              <a:rPr lang="en-US" b="1" dirty="0">
                <a:solidFill>
                  <a:srgbClr val="FF8B39"/>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"./components/Employee"</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className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"App"</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header</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className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"App-header"</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FE4450"/>
                </a:solidFill>
                <a:effectLst/>
                <a:latin typeface="Cascadia Code" panose="020B0609020000020004" pitchFamily="49" charset="0"/>
              </a:rPr>
              <a:t>Employee</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firstName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“Mayur"</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lastName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“Pai"</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emailId</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“mayur5pai@gmail.com"</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header</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14825112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477530"/>
            <a:ext cx="10806849" cy="1384995"/>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Two ways to </a:t>
            </a:r>
            <a:r>
              <a:rPr lang="en-US" sz="2100" b="1" i="0" dirty="0" err="1">
                <a:effectLst/>
                <a:latin typeface="Cavolini" panose="03000502040302020204" pitchFamily="66" charset="0"/>
                <a:cs typeface="Cavolini" panose="03000502040302020204" pitchFamily="66" charset="0"/>
              </a:rPr>
              <a:t>destructure</a:t>
            </a:r>
            <a:r>
              <a:rPr lang="en-US" sz="2100" b="1" i="0" dirty="0">
                <a:effectLst/>
                <a:latin typeface="Cavolini" panose="03000502040302020204" pitchFamily="66" charset="0"/>
                <a:cs typeface="Cavolini" panose="03000502040302020204" pitchFamily="66" charset="0"/>
              </a:rPr>
              <a:t> props in functional component</a:t>
            </a:r>
            <a:br>
              <a:rPr lang="en-US" sz="2100" b="1" i="0" dirty="0">
                <a:effectLst/>
                <a:latin typeface="Cavolini" panose="03000502040302020204" pitchFamily="66" charset="0"/>
                <a:cs typeface="Cavolini" panose="03000502040302020204" pitchFamily="66" charset="0"/>
              </a:rPr>
            </a:br>
            <a:endParaRPr lang="en-US" sz="2100" b="1" i="0" dirty="0">
              <a:effectLst/>
              <a:latin typeface="Cavolini" panose="03000502040302020204" pitchFamily="66" charset="0"/>
              <a:cs typeface="Cavolini" panose="03000502040302020204" pitchFamily="66" charset="0"/>
            </a:endParaRPr>
          </a:p>
          <a:p>
            <a:pPr algn="l"/>
            <a:r>
              <a:rPr lang="en-US" sz="2100" b="1" i="0" dirty="0">
                <a:solidFill>
                  <a:srgbClr val="CECAC3"/>
                </a:solidFill>
                <a:effectLst/>
                <a:latin typeface="Cavolini" panose="03000502040302020204" pitchFamily="66" charset="0"/>
                <a:cs typeface="Cavolini" panose="03000502040302020204" pitchFamily="66" charset="0"/>
              </a:rPr>
              <a:t>There are two ways to </a:t>
            </a:r>
            <a:r>
              <a:rPr lang="en-US" sz="2100" b="1" i="0" dirty="0" err="1">
                <a:solidFill>
                  <a:srgbClr val="CECAC3"/>
                </a:solidFill>
                <a:effectLst/>
                <a:latin typeface="Cavolini" panose="03000502040302020204" pitchFamily="66" charset="0"/>
                <a:cs typeface="Cavolini" panose="03000502040302020204" pitchFamily="66" charset="0"/>
              </a:rPr>
              <a:t>destructure</a:t>
            </a:r>
            <a:r>
              <a:rPr lang="en-US" sz="2100" b="1" i="0" dirty="0">
                <a:solidFill>
                  <a:srgbClr val="CECAC3"/>
                </a:solidFill>
                <a:effectLst/>
                <a:latin typeface="Cavolini" panose="03000502040302020204" pitchFamily="66" charset="0"/>
                <a:cs typeface="Cavolini" panose="03000502040302020204" pitchFamily="66" charset="0"/>
              </a:rPr>
              <a:t>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in a functional component the first way is </a:t>
            </a:r>
            <a:r>
              <a:rPr lang="en-US" sz="2100" b="1" i="0" dirty="0" err="1">
                <a:solidFill>
                  <a:srgbClr val="CECAC3"/>
                </a:solidFill>
                <a:effectLst/>
                <a:latin typeface="Cavolini" panose="03000502040302020204" pitchFamily="66" charset="0"/>
                <a:cs typeface="Cavolini" panose="03000502040302020204" pitchFamily="66" charset="0"/>
              </a:rPr>
              <a:t>destructuring</a:t>
            </a:r>
            <a:r>
              <a:rPr lang="en-US" sz="2100" b="1" i="0" dirty="0">
                <a:solidFill>
                  <a:srgbClr val="CECAC3"/>
                </a:solidFill>
                <a:effectLst/>
                <a:latin typeface="Cavolini" panose="03000502040302020204" pitchFamily="66" charset="0"/>
                <a:cs typeface="Cavolini" panose="03000502040302020204" pitchFamily="66" charset="0"/>
              </a:rPr>
              <a:t> it in the function parameter itself:</a:t>
            </a:r>
            <a:endParaRPr lang="en-US" sz="2100" b="1" i="0" dirty="0">
              <a:effectLst/>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C83310C4-B743-FA26-A187-EBC1E41FB39D}"/>
              </a:ext>
            </a:extLst>
          </p:cNvPr>
          <p:cNvSpPr txBox="1"/>
          <p:nvPr/>
        </p:nvSpPr>
        <p:spPr>
          <a:xfrm>
            <a:off x="403855" y="2924190"/>
            <a:ext cx="11373844" cy="3416320"/>
          </a:xfrm>
          <a:prstGeom prst="rect">
            <a:avLst/>
          </a:prstGeom>
          <a:noFill/>
        </p:spPr>
        <p:txBody>
          <a:bodyPr wrap="square" numCol="1">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 </a:t>
            </a:r>
            <a:r>
              <a:rPr lang="en-US" b="1" i="1" dirty="0" err="1">
                <a:solidFill>
                  <a:srgbClr val="FF7EDB"/>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i="1" dirty="0" err="1">
                <a:solidFill>
                  <a:srgbClr val="FF7EDB"/>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i="1" dirty="0" err="1">
                <a:solidFill>
                  <a:srgbClr val="FF7EDB"/>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Employee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 </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 </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Email Id : </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emailId</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3283570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JSX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9ADD726C-B2B3-B424-1740-AC7F0E5C10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7" name="TextBox 6">
            <a:extLst>
              <a:ext uri="{FF2B5EF4-FFF2-40B4-BE49-F238E27FC236}">
                <a16:creationId xmlns:a16="http://schemas.microsoft.com/office/drawing/2014/main" id="{6A6218F9-690F-5347-D24F-C7E7FF1636F8}"/>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Why JSX?</a:t>
            </a:r>
          </a:p>
        </p:txBody>
      </p:sp>
      <p:graphicFrame>
        <p:nvGraphicFramePr>
          <p:cNvPr id="10" name="Table 9">
            <a:extLst>
              <a:ext uri="{FF2B5EF4-FFF2-40B4-BE49-F238E27FC236}">
                <a16:creationId xmlns:a16="http://schemas.microsoft.com/office/drawing/2014/main" id="{BAFF8ECE-3505-A900-D643-75D2F7DA591F}"/>
              </a:ext>
            </a:extLst>
          </p:cNvPr>
          <p:cNvGraphicFramePr>
            <a:graphicFrameLocks noGrp="1"/>
          </p:cNvGraphicFramePr>
          <p:nvPr>
            <p:extLst>
              <p:ext uri="{D42A27DB-BD31-4B8C-83A1-F6EECF244321}">
                <p14:modId xmlns:p14="http://schemas.microsoft.com/office/powerpoint/2010/main" val="1163651651"/>
              </p:ext>
            </p:extLst>
          </p:nvPr>
        </p:nvGraphicFramePr>
        <p:xfrm>
          <a:off x="473345" y="2289795"/>
          <a:ext cx="11243733" cy="3154680"/>
        </p:xfrm>
        <a:graphic>
          <a:graphicData uri="http://schemas.openxmlformats.org/drawingml/2006/table">
            <a:tbl>
              <a:tblPr firstRow="1" bandRow="1">
                <a:tableStyleId>{5C22544A-7EE6-4342-B048-85BDC9FD1C3A}</a:tableStyleId>
              </a:tblPr>
              <a:tblGrid>
                <a:gridCol w="697923">
                  <a:extLst>
                    <a:ext uri="{9D8B030D-6E8A-4147-A177-3AD203B41FA5}">
                      <a16:colId xmlns:a16="http://schemas.microsoft.com/office/drawing/2014/main" val="2473130284"/>
                    </a:ext>
                  </a:extLst>
                </a:gridCol>
                <a:gridCol w="10545810">
                  <a:extLst>
                    <a:ext uri="{9D8B030D-6E8A-4147-A177-3AD203B41FA5}">
                      <a16:colId xmlns:a16="http://schemas.microsoft.com/office/drawing/2014/main" val="3159472711"/>
                    </a:ext>
                  </a:extLst>
                </a:gridCol>
              </a:tblGrid>
              <a:tr h="1051560">
                <a:tc>
                  <a:txBody>
                    <a:bodyPr/>
                    <a:lstStyle/>
                    <a:p>
                      <a:pPr algn="just"/>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React embraces the fact that rendering logic is inherently coupled with other UI logic: how events are handled, how the state changes over time, and how the data is prepared for display.</a:t>
                      </a:r>
                      <a:endParaRPr lang="en-US" sz="2100" b="1" dirty="0">
                        <a:solidFill>
                          <a:schemeClr val="tx1"/>
                        </a:solidFill>
                        <a:latin typeface="Cavolini" panose="03000502040302020204" pitchFamily="66" charset="0"/>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1051560">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Instead of artificially separating </a:t>
                      </a:r>
                      <a:r>
                        <a:rPr lang="en-US" sz="2100" b="1" i="1" kern="1200" dirty="0">
                          <a:solidFill>
                            <a:schemeClr val="tx1"/>
                          </a:solidFill>
                          <a:effectLst/>
                          <a:latin typeface="Cavolini" panose="03000502040302020204" pitchFamily="66" charset="0"/>
                          <a:ea typeface="+mn-ea"/>
                          <a:cs typeface="Cavolini" panose="03000502040302020204" pitchFamily="66" charset="0"/>
                        </a:rPr>
                        <a:t>technologies</a:t>
                      </a:r>
                      <a:r>
                        <a:rPr lang="en-US" sz="2100" b="1" i="0" kern="1200" dirty="0">
                          <a:solidFill>
                            <a:schemeClr val="tx1"/>
                          </a:solidFill>
                          <a:effectLst/>
                          <a:latin typeface="Cavolini" panose="03000502040302020204" pitchFamily="66" charset="0"/>
                          <a:ea typeface="+mn-ea"/>
                          <a:cs typeface="Cavolini" panose="03000502040302020204" pitchFamily="66" charset="0"/>
                        </a:rPr>
                        <a:t> by putting markup and logic in separate files, React </a:t>
                      </a:r>
                      <a:r>
                        <a:rPr lang="en-US" sz="2100" b="1" i="0" u="none" strike="noStrike" kern="1200" dirty="0">
                          <a:solidFill>
                            <a:schemeClr val="tx1"/>
                          </a:solidFill>
                          <a:effectLst/>
                          <a:latin typeface="Cavolini" panose="03000502040302020204" pitchFamily="66" charset="0"/>
                          <a:ea typeface="+mn-ea"/>
                          <a:cs typeface="Cavolini" panose="03000502040302020204" pitchFamily="66" charset="0"/>
                        </a:rPr>
                        <a:t>separates </a:t>
                      </a:r>
                      <a:r>
                        <a:rPr lang="en-US" sz="2100" b="1" i="1" u="none" strike="noStrike" kern="1200" dirty="0">
                          <a:solidFill>
                            <a:schemeClr val="tx1"/>
                          </a:solidFill>
                          <a:effectLst/>
                          <a:latin typeface="Cavolini" panose="03000502040302020204" pitchFamily="66" charset="0"/>
                          <a:ea typeface="+mn-ea"/>
                          <a:cs typeface="Cavolini" panose="03000502040302020204" pitchFamily="66" charset="0"/>
                        </a:rPr>
                        <a:t>concerns</a:t>
                      </a:r>
                      <a:r>
                        <a:rPr lang="en-US" sz="2100" b="1" i="0" kern="1200" dirty="0">
                          <a:solidFill>
                            <a:schemeClr val="tx1"/>
                          </a:solidFill>
                          <a:effectLst/>
                          <a:latin typeface="Cavolini" panose="03000502040302020204" pitchFamily="66" charset="0"/>
                          <a:ea typeface="+mn-ea"/>
                          <a:cs typeface="Cavolini" panose="03000502040302020204" pitchFamily="66" charset="0"/>
                        </a:rPr>
                        <a:t> with loosely coupled units called “components” that contain both.</a:t>
                      </a:r>
                      <a:endParaRPr lang="en-US" sz="2100" b="1" i="0" dirty="0">
                        <a:solidFill>
                          <a:schemeClr val="tx1"/>
                        </a:solidFill>
                        <a:effectLst/>
                        <a:latin typeface="Cavolini" panose="03000502040302020204" pitchFamily="66" charset="0"/>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0063085"/>
                  </a:ext>
                </a:extLst>
              </a:tr>
              <a:tr h="1051560">
                <a:tc>
                  <a:txBody>
                    <a:bodyPr/>
                    <a:lstStyle/>
                    <a:p>
                      <a:pPr algn="just"/>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React </a:t>
                      </a:r>
                      <a:r>
                        <a:rPr lang="en-US" sz="2100" b="1" i="0" u="none" strike="noStrike" kern="1200" dirty="0">
                          <a:solidFill>
                            <a:schemeClr val="tx1"/>
                          </a:solidFill>
                          <a:effectLst/>
                          <a:latin typeface="Cavolini" panose="03000502040302020204" pitchFamily="66" charset="0"/>
                          <a:ea typeface="+mn-ea"/>
                          <a:cs typeface="Cavolini" panose="03000502040302020204" pitchFamily="66" charset="0"/>
                        </a:rPr>
                        <a:t>doesn’t require</a:t>
                      </a:r>
                      <a:r>
                        <a:rPr lang="en-US" sz="2100" b="1" i="0" kern="1200" dirty="0">
                          <a:solidFill>
                            <a:schemeClr val="tx1"/>
                          </a:solidFill>
                          <a:effectLst/>
                          <a:latin typeface="Cavolini" panose="03000502040302020204" pitchFamily="66" charset="0"/>
                          <a:ea typeface="+mn-ea"/>
                          <a:cs typeface="Cavolini" panose="03000502040302020204" pitchFamily="66" charset="0"/>
                        </a:rPr>
                        <a:t> using JSX, but most people find it helpful as a visual aid when working with UI inside the JavaScript code. It also allows React to show more useful error and warning messages.</a:t>
                      </a:r>
                      <a:endParaRPr lang="en-US" sz="2100" b="1" dirty="0">
                        <a:solidFill>
                          <a:schemeClr val="tx1"/>
                        </a:solidFill>
                        <a:latin typeface="Cavolini" panose="03000502040302020204" pitchFamily="66" charset="0"/>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bl>
          </a:graphicData>
        </a:graphic>
      </p:graphicFrame>
    </p:spTree>
    <p:extLst>
      <p:ext uri="{BB962C8B-B14F-4D97-AF65-F5344CB8AC3E}">
        <p14:creationId xmlns:p14="http://schemas.microsoft.com/office/powerpoint/2010/main" val="28695598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477530"/>
            <a:ext cx="10806849" cy="415498"/>
          </a:xfrm>
          <a:prstGeom prst="rect">
            <a:avLst/>
          </a:prstGeom>
          <a:noFill/>
        </p:spPr>
        <p:txBody>
          <a:bodyPr wrap="square" rtlCol="0">
            <a:spAutoFit/>
          </a:bodyPr>
          <a:lstStyle/>
          <a:p>
            <a:pPr algn="l"/>
            <a:r>
              <a:rPr lang="en-US" sz="2100" b="1" i="0" dirty="0">
                <a:solidFill>
                  <a:srgbClr val="CECAC3"/>
                </a:solidFill>
                <a:effectLst/>
                <a:latin typeface="Cavolini" panose="03000502040302020204" pitchFamily="66" charset="0"/>
                <a:cs typeface="Cavolini" panose="03000502040302020204" pitchFamily="66" charset="0"/>
              </a:rPr>
              <a:t>The second way is </a:t>
            </a:r>
            <a:r>
              <a:rPr lang="en-US" sz="2100" b="1" i="0" dirty="0" err="1">
                <a:solidFill>
                  <a:srgbClr val="CECAC3"/>
                </a:solidFill>
                <a:effectLst/>
                <a:latin typeface="Cavolini" panose="03000502040302020204" pitchFamily="66" charset="0"/>
                <a:cs typeface="Cavolini" panose="03000502040302020204" pitchFamily="66" charset="0"/>
              </a:rPr>
              <a:t>destructuring</a:t>
            </a:r>
            <a:r>
              <a:rPr lang="en-US" sz="2100" b="1" i="0" dirty="0">
                <a:solidFill>
                  <a:srgbClr val="CECAC3"/>
                </a:solidFill>
                <a:effectLst/>
                <a:latin typeface="Cavolini" panose="03000502040302020204" pitchFamily="66" charset="0"/>
                <a:cs typeface="Cavolini" panose="03000502040302020204" pitchFamily="66" charset="0"/>
              </a:rPr>
              <a:t>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in the function body:</a:t>
            </a:r>
            <a:endParaRPr lang="en-US" sz="2100" b="1" i="0" dirty="0">
              <a:effectLst/>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C83310C4-B743-FA26-A187-EBC1E41FB39D}"/>
              </a:ext>
            </a:extLst>
          </p:cNvPr>
          <p:cNvSpPr txBox="1"/>
          <p:nvPr/>
        </p:nvSpPr>
        <p:spPr>
          <a:xfrm>
            <a:off x="409078" y="2034810"/>
            <a:ext cx="11373844" cy="3693319"/>
          </a:xfrm>
          <a:prstGeom prst="rect">
            <a:avLst/>
          </a:prstGeom>
          <a:noFill/>
        </p:spPr>
        <p:txBody>
          <a:bodyPr wrap="square" numCol="1">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 </a:t>
            </a:r>
            <a:r>
              <a:rPr lang="en-US" b="1" dirty="0" err="1">
                <a:solidFill>
                  <a:srgbClr val="FF7EDB"/>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Employee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Email Id :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emailId</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899006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r>
              <a:rPr lang="en-US" sz="2100" b="1" dirty="0">
                <a:effectLst/>
                <a:latin typeface="Cavolini" panose="03000502040302020204" pitchFamily="66" charset="0"/>
                <a:cs typeface="Cavolini" panose="03000502040302020204" pitchFamily="66" charset="0"/>
              </a:rPr>
              <a:t>…</a:t>
            </a:r>
            <a:endParaRPr lang="en-US" sz="48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EE9782A5-1465-38F7-C145-662AC5B677F6}"/>
              </a:ext>
            </a:extLst>
          </p:cNvPr>
          <p:cNvSpPr txBox="1"/>
          <p:nvPr/>
        </p:nvSpPr>
        <p:spPr>
          <a:xfrm>
            <a:off x="418989" y="2251759"/>
            <a:ext cx="11354022" cy="4524315"/>
          </a:xfrm>
          <a:prstGeom prst="rect">
            <a:avLst/>
          </a:prstGeom>
          <a:noFill/>
        </p:spPr>
        <p:txBody>
          <a:bodyPr wrap="square" numCol="1">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Employee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Email Id :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emailId</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a:t>
            </a: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err="1">
                <a:effectLst/>
                <a:latin typeface="Cavolini" panose="03000502040302020204" pitchFamily="66" charset="0"/>
                <a:cs typeface="Cavolini" panose="03000502040302020204" pitchFamily="66" charset="0"/>
              </a:rPr>
              <a:t>Destructuring</a:t>
            </a:r>
            <a:r>
              <a:rPr lang="en-US" sz="2100" b="1" i="0" dirty="0">
                <a:effectLst/>
                <a:latin typeface="Cavolini" panose="03000502040302020204" pitchFamily="66" charset="0"/>
                <a:cs typeface="Cavolini" panose="03000502040302020204" pitchFamily="66" charset="0"/>
              </a:rPr>
              <a:t> props In Class Components</a:t>
            </a:r>
          </a:p>
        </p:txBody>
      </p:sp>
    </p:spTree>
    <p:extLst>
      <p:ext uri="{BB962C8B-B14F-4D97-AF65-F5344CB8AC3E}">
        <p14:creationId xmlns:p14="http://schemas.microsoft.com/office/powerpoint/2010/main" val="3648880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r>
              <a:rPr lang="en-US" sz="2100" b="1" dirty="0">
                <a:effectLst/>
                <a:latin typeface="Cavolini" panose="03000502040302020204" pitchFamily="66" charset="0"/>
                <a:cs typeface="Cavolini" panose="03000502040302020204" pitchFamily="66" charset="0"/>
              </a:rPr>
              <a:t>…</a:t>
            </a:r>
            <a:endParaRPr lang="en-US" sz="4800" dirty="0">
              <a:effectLst/>
              <a:latin typeface="Mystical Woods Smooth Script" panose="02000500000000000000" pitchFamily="2"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477530"/>
            <a:ext cx="10806849" cy="1384995"/>
          </a:xfrm>
          <a:prstGeom prst="rect">
            <a:avLst/>
          </a:prstGeom>
          <a:noFill/>
        </p:spPr>
        <p:txBody>
          <a:bodyPr wrap="square" rtlCol="0">
            <a:spAutoFit/>
          </a:bodyPr>
          <a:lstStyle/>
          <a:p>
            <a:pPr algn="l"/>
            <a:r>
              <a:rPr lang="en-US" sz="2100" b="1" i="0" dirty="0">
                <a:solidFill>
                  <a:srgbClr val="CECAC3"/>
                </a:solidFill>
                <a:effectLst/>
                <a:latin typeface="Cavolini" panose="03000502040302020204" pitchFamily="66" charset="0"/>
                <a:cs typeface="Cavolini" panose="03000502040302020204" pitchFamily="66" charset="0"/>
              </a:rPr>
              <a:t>Now, let's </a:t>
            </a:r>
            <a:r>
              <a:rPr lang="en-US" sz="2100" b="1" i="0" dirty="0" err="1">
                <a:solidFill>
                  <a:srgbClr val="CECAC3"/>
                </a:solidFill>
                <a:effectLst/>
                <a:latin typeface="Cavolini" panose="03000502040302020204" pitchFamily="66" charset="0"/>
                <a:cs typeface="Cavolini" panose="03000502040302020204" pitchFamily="66" charset="0"/>
              </a:rPr>
              <a:t>destructure</a:t>
            </a:r>
            <a:r>
              <a:rPr lang="en-US" sz="2100" b="1" i="0" dirty="0">
                <a:solidFill>
                  <a:srgbClr val="CECAC3"/>
                </a:solidFill>
                <a:effectLst/>
                <a:latin typeface="Cavolini" panose="03000502040302020204" pitchFamily="66" charset="0"/>
                <a:cs typeface="Cavolini" panose="03000502040302020204" pitchFamily="66" charset="0"/>
              </a:rPr>
              <a:t> our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so that we can get rid of </a:t>
            </a:r>
            <a:r>
              <a:rPr lang="en-US" sz="2100" b="1" i="1" dirty="0" err="1">
                <a:solidFill>
                  <a:srgbClr val="DA4B58"/>
                </a:solidFill>
                <a:effectLst/>
                <a:latin typeface="Cavolini" panose="03000502040302020204" pitchFamily="66" charset="0"/>
                <a:cs typeface="Cavolini" panose="03000502040302020204" pitchFamily="66" charset="0"/>
              </a:rPr>
              <a:t>this.props</a:t>
            </a:r>
            <a:r>
              <a:rPr lang="en-US" sz="2100" b="1" i="0" dirty="0">
                <a:solidFill>
                  <a:srgbClr val="CECAC3"/>
                </a:solidFill>
                <a:effectLst/>
                <a:latin typeface="Cavolini" panose="03000502040302020204" pitchFamily="66" charset="0"/>
                <a:cs typeface="Cavolini" panose="03000502040302020204" pitchFamily="66" charset="0"/>
              </a:rPr>
              <a:t> in front of each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a:t>
            </a:r>
          </a:p>
          <a:p>
            <a:pPr algn="l"/>
            <a:endParaRPr lang="en-US" sz="2100" b="1" dirty="0">
              <a:solidFill>
                <a:srgbClr val="CECAC3"/>
              </a:solidFill>
              <a:latin typeface="Cavolini" panose="03000502040302020204" pitchFamily="66" charset="0"/>
              <a:cs typeface="Cavolini" panose="03000502040302020204" pitchFamily="66" charset="0"/>
            </a:endParaRPr>
          </a:p>
          <a:p>
            <a:pPr algn="l"/>
            <a:r>
              <a:rPr lang="en-US" sz="2100" b="1" i="0" dirty="0">
                <a:solidFill>
                  <a:srgbClr val="CECAC3"/>
                </a:solidFill>
                <a:effectLst/>
                <a:latin typeface="Cavolini" panose="03000502040302020204" pitchFamily="66" charset="0"/>
                <a:cs typeface="Cavolini" panose="03000502040302020204" pitchFamily="66" charset="0"/>
              </a:rPr>
              <a:t>In class components, we </a:t>
            </a:r>
            <a:r>
              <a:rPr lang="en-US" sz="2100" b="1" i="0" dirty="0" err="1">
                <a:solidFill>
                  <a:srgbClr val="CECAC3"/>
                </a:solidFill>
                <a:effectLst/>
                <a:latin typeface="Cavolini" panose="03000502040302020204" pitchFamily="66" charset="0"/>
                <a:cs typeface="Cavolini" panose="03000502040302020204" pitchFamily="66" charset="0"/>
              </a:rPr>
              <a:t>destructure</a:t>
            </a:r>
            <a:r>
              <a:rPr lang="en-US" sz="2100" b="1" i="0" dirty="0">
                <a:solidFill>
                  <a:srgbClr val="CECAC3"/>
                </a:solidFill>
                <a:effectLst/>
                <a:latin typeface="Cavolini" panose="03000502040302020204" pitchFamily="66" charset="0"/>
                <a:cs typeface="Cavolini" panose="03000502040302020204" pitchFamily="66" charset="0"/>
              </a:rPr>
              <a:t>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in the </a:t>
            </a:r>
            <a:r>
              <a:rPr lang="en-US" sz="2100" b="1" i="1" dirty="0">
                <a:solidFill>
                  <a:srgbClr val="DA4B58"/>
                </a:solidFill>
                <a:effectLst/>
                <a:latin typeface="Cavolini" panose="03000502040302020204" pitchFamily="66" charset="0"/>
                <a:cs typeface="Cavolini" panose="03000502040302020204" pitchFamily="66" charset="0"/>
              </a:rPr>
              <a:t>render()</a:t>
            </a:r>
            <a:r>
              <a:rPr lang="en-US" sz="2100" b="1" i="0" dirty="0">
                <a:solidFill>
                  <a:srgbClr val="CECAC3"/>
                </a:solidFill>
                <a:effectLst/>
                <a:latin typeface="Cavolini" panose="03000502040302020204" pitchFamily="66" charset="0"/>
                <a:cs typeface="Cavolini" panose="03000502040302020204" pitchFamily="66" charset="0"/>
              </a:rPr>
              <a:t> function:</a:t>
            </a:r>
            <a:endParaRPr lang="en-US" sz="2100" b="1" i="0" dirty="0">
              <a:effectLst/>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C83310C4-B743-FA26-A187-EBC1E41FB39D}"/>
              </a:ext>
            </a:extLst>
          </p:cNvPr>
          <p:cNvSpPr txBox="1"/>
          <p:nvPr/>
        </p:nvSpPr>
        <p:spPr>
          <a:xfrm>
            <a:off x="403855" y="2935947"/>
            <a:ext cx="11373844" cy="3657600"/>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 </a:t>
            </a:r>
            <a:r>
              <a:rPr lang="en-US" b="1" dirty="0" err="1">
                <a:solidFill>
                  <a:srgbClr val="FF7EDB"/>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Employee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Email Id :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emailId</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33908385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r>
              <a:rPr lang="en-US" sz="2100" b="1" dirty="0">
                <a:effectLst/>
                <a:latin typeface="Cavolini" panose="03000502040302020204" pitchFamily="66" charset="0"/>
                <a:cs typeface="Cavolini" panose="03000502040302020204" pitchFamily="66" charset="0"/>
              </a:rPr>
              <a:t>…</a:t>
            </a:r>
            <a:endParaRPr lang="en-US" sz="48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EE9782A5-1465-38F7-C145-662AC5B677F6}"/>
              </a:ext>
            </a:extLst>
          </p:cNvPr>
          <p:cNvSpPr txBox="1"/>
          <p:nvPr/>
        </p:nvSpPr>
        <p:spPr>
          <a:xfrm>
            <a:off x="418989" y="2251759"/>
            <a:ext cx="11354022" cy="4114800"/>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StateDemo</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state1</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state2</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state3</a:t>
            </a:r>
            <a:r>
              <a:rPr lang="en-US" b="1" dirty="0">
                <a:solidFill>
                  <a:srgbClr val="BBBBBB"/>
                </a:solidFill>
                <a:effectLst/>
                <a:latin typeface="Cascadia Code" panose="020B0609020000020004" pitchFamily="49" charset="0"/>
              </a:rPr>
              <a:t> }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State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state1 : </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state1</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state2 : </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state2</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state3 : </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state3</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StateDemo</a:t>
            </a:r>
            <a:r>
              <a:rPr lang="en-US" b="1" dirty="0">
                <a:solidFill>
                  <a:srgbClr val="BBBBBB"/>
                </a:solidFill>
                <a:effectLst/>
                <a:latin typeface="Cascadia Code" panose="020B0609020000020004" pitchFamily="49" charset="0"/>
              </a:rPr>
              <a:t>;</a:t>
            </a: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err="1">
                <a:effectLst/>
                <a:latin typeface="Cavolini" panose="03000502040302020204" pitchFamily="66" charset="0"/>
                <a:cs typeface="Cavolini" panose="03000502040302020204" pitchFamily="66" charset="0"/>
              </a:rPr>
              <a:t>Destructuring</a:t>
            </a:r>
            <a:r>
              <a:rPr lang="en-US" sz="2100" b="1" i="0" dirty="0">
                <a:effectLst/>
                <a:latin typeface="Cavolini" panose="03000502040302020204" pitchFamily="66" charset="0"/>
                <a:cs typeface="Cavolini" panose="03000502040302020204" pitchFamily="66" charset="0"/>
              </a:rPr>
              <a:t> State</a:t>
            </a:r>
          </a:p>
        </p:txBody>
      </p:sp>
    </p:spTree>
    <p:extLst>
      <p:ext uri="{BB962C8B-B14F-4D97-AF65-F5344CB8AC3E}">
        <p14:creationId xmlns:p14="http://schemas.microsoft.com/office/powerpoint/2010/main" val="2480117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323CBA7D-B90D-B001-5C5C-C294A0D9F97A}"/>
              </a:ext>
            </a:extLst>
          </p:cNvPr>
          <p:cNvSpPr txBox="1"/>
          <p:nvPr/>
        </p:nvSpPr>
        <p:spPr>
          <a:xfrm>
            <a:off x="428607" y="1390479"/>
            <a:ext cx="11112516" cy="258532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rPr>
              <a:t>In React, you can create distinct components that encapsulate behavior you need. Then, you can render only some of them, depending on the state of your application.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rPr>
              <a:t>Conditional rendering in React works the same way conditions work in JavaScript.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rPr>
              <a:t>Use JavaScript operators like </a:t>
            </a:r>
            <a:r>
              <a:rPr lang="en-US" altLang="en-US" b="1" dirty="0">
                <a:latin typeface="Cavolini" panose="03000502040302020204" pitchFamily="66" charset="0"/>
                <a:cs typeface="Cavolini" panose="03000502040302020204" pitchFamily="66" charset="0"/>
              </a:rPr>
              <a:t>if </a:t>
            </a:r>
            <a:r>
              <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rPr>
              <a:t>or the </a:t>
            </a:r>
            <a:r>
              <a:rPr lang="en-US" altLang="en-US" b="1" dirty="0">
                <a:latin typeface="Cavolini" panose="03000502040302020204" pitchFamily="66" charset="0"/>
                <a:cs typeface="Cavolini" panose="03000502040302020204" pitchFamily="66" charset="0"/>
              </a:rPr>
              <a:t>conditional operator </a:t>
            </a:r>
            <a:r>
              <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rPr>
              <a:t>to create elements representing the current state and let React update the UI to match them.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rPr>
              <a:t>Consider these two components:</a:t>
            </a:r>
          </a:p>
        </p:txBody>
      </p:sp>
      <p:sp>
        <p:nvSpPr>
          <p:cNvPr id="10" name="TextBox 9">
            <a:extLst>
              <a:ext uri="{FF2B5EF4-FFF2-40B4-BE49-F238E27FC236}">
                <a16:creationId xmlns:a16="http://schemas.microsoft.com/office/drawing/2014/main" id="{8474AC15-7C81-F53C-FA73-37367DE222D8}"/>
              </a:ext>
            </a:extLst>
          </p:cNvPr>
          <p:cNvSpPr txBox="1"/>
          <p:nvPr/>
        </p:nvSpPr>
        <p:spPr>
          <a:xfrm>
            <a:off x="428607" y="3994839"/>
            <a:ext cx="6097604" cy="2031325"/>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UserGreeting</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Welcome back!</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GuestGreeting</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Please sign up.</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20555890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7" name="Rectangle 1">
            <a:extLst>
              <a:ext uri="{FF2B5EF4-FFF2-40B4-BE49-F238E27FC236}">
                <a16:creationId xmlns:a16="http://schemas.microsoft.com/office/drawing/2014/main" id="{024FD8B7-D15A-EE64-272E-12976B56E47D}"/>
              </a:ext>
            </a:extLst>
          </p:cNvPr>
          <p:cNvSpPr>
            <a:spLocks noChangeArrowheads="1"/>
          </p:cNvSpPr>
          <p:nvPr/>
        </p:nvSpPr>
        <p:spPr bwMode="auto">
          <a:xfrm>
            <a:off x="481809" y="1426069"/>
            <a:ext cx="1039177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We’ll create a Greeting component that displays either of these components depending on whether a user is logged in: </a:t>
            </a:r>
          </a:p>
        </p:txBody>
      </p:sp>
      <p:sp>
        <p:nvSpPr>
          <p:cNvPr id="11" name="TextBox 10">
            <a:extLst>
              <a:ext uri="{FF2B5EF4-FFF2-40B4-BE49-F238E27FC236}">
                <a16:creationId xmlns:a16="http://schemas.microsoft.com/office/drawing/2014/main" id="{4A2C6664-56FC-7F8C-C4E1-A6C95D9C2F8B}"/>
              </a:ext>
            </a:extLst>
          </p:cNvPr>
          <p:cNvSpPr txBox="1"/>
          <p:nvPr/>
        </p:nvSpPr>
        <p:spPr>
          <a:xfrm>
            <a:off x="423845" y="2249646"/>
            <a:ext cx="6097604" cy="2031325"/>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Greeting</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if</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UserGreeting</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GuestGreeting</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p:txBody>
      </p:sp>
      <p:sp>
        <p:nvSpPr>
          <p:cNvPr id="14" name="TextBox 13">
            <a:extLst>
              <a:ext uri="{FF2B5EF4-FFF2-40B4-BE49-F238E27FC236}">
                <a16:creationId xmlns:a16="http://schemas.microsoft.com/office/drawing/2014/main" id="{CD64B2A9-87C6-C316-EF9E-C4E6DC9A9ADB}"/>
              </a:ext>
            </a:extLst>
          </p:cNvPr>
          <p:cNvSpPr txBox="1"/>
          <p:nvPr/>
        </p:nvSpPr>
        <p:spPr>
          <a:xfrm>
            <a:off x="473345" y="4458217"/>
            <a:ext cx="10032728" cy="738664"/>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This example renders a different greeting depending on the value of </a:t>
            </a:r>
            <a:r>
              <a:rPr lang="en-US" sz="2100" b="1" dirty="0" err="1">
                <a:effectLst/>
                <a:latin typeface="Cavolini" panose="03000502040302020204" pitchFamily="66" charset="0"/>
                <a:cs typeface="Cavolini" panose="03000502040302020204" pitchFamily="66" charset="0"/>
              </a:rPr>
              <a:t>isLoggedIn</a:t>
            </a:r>
            <a:r>
              <a:rPr lang="en-US" sz="2100" b="1" dirty="0">
                <a:effectLst/>
                <a:latin typeface="Cavolini" panose="03000502040302020204" pitchFamily="66" charset="0"/>
                <a:cs typeface="Cavolini" panose="03000502040302020204" pitchFamily="66" charset="0"/>
              </a:rPr>
              <a:t> prop.</a:t>
            </a:r>
          </a:p>
        </p:txBody>
      </p:sp>
    </p:spTree>
    <p:extLst>
      <p:ext uri="{BB962C8B-B14F-4D97-AF65-F5344CB8AC3E}">
        <p14:creationId xmlns:p14="http://schemas.microsoft.com/office/powerpoint/2010/main" val="17895591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4" name="TextBox 13">
            <a:extLst>
              <a:ext uri="{FF2B5EF4-FFF2-40B4-BE49-F238E27FC236}">
                <a16:creationId xmlns:a16="http://schemas.microsoft.com/office/drawing/2014/main" id="{CD64B2A9-87C6-C316-EF9E-C4E6DC9A9ADB}"/>
              </a:ext>
            </a:extLst>
          </p:cNvPr>
          <p:cNvSpPr txBox="1"/>
          <p:nvPr/>
        </p:nvSpPr>
        <p:spPr>
          <a:xfrm>
            <a:off x="468582" y="2295583"/>
            <a:ext cx="11312739" cy="1384995"/>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You can use variables to store elements. This can help you conditionally render a part of the component while the rest of the output doesn’t change.</a:t>
            </a:r>
          </a:p>
          <a:p>
            <a:endParaRPr lang="en-US" sz="2100" b="1" dirty="0">
              <a:effectLst/>
              <a:latin typeface="Cavolini" panose="03000502040302020204" pitchFamily="66" charset="0"/>
              <a:cs typeface="Cavolini" panose="03000502040302020204" pitchFamily="66" charset="0"/>
            </a:endParaRPr>
          </a:p>
          <a:p>
            <a:r>
              <a:rPr lang="en-US" sz="2100" b="1" dirty="0">
                <a:effectLst/>
                <a:latin typeface="Cavolini" panose="03000502040302020204" pitchFamily="66" charset="0"/>
                <a:cs typeface="Cavolini" panose="03000502040302020204" pitchFamily="66" charset="0"/>
              </a:rPr>
              <a:t>Consider these two new components representing Logout and Login buttons:</a:t>
            </a:r>
          </a:p>
        </p:txBody>
      </p:sp>
      <p:pic>
        <p:nvPicPr>
          <p:cNvPr id="8" name="Graphic 7" descr="Atom with solid fill">
            <a:extLst>
              <a:ext uri="{FF2B5EF4-FFF2-40B4-BE49-F238E27FC236}">
                <a16:creationId xmlns:a16="http://schemas.microsoft.com/office/drawing/2014/main" id="{09984D74-8566-2D7F-A9A7-F6B0BD34C9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9" name="TextBox 8">
            <a:extLst>
              <a:ext uri="{FF2B5EF4-FFF2-40B4-BE49-F238E27FC236}">
                <a16:creationId xmlns:a16="http://schemas.microsoft.com/office/drawing/2014/main" id="{93C4C4E5-03B2-D168-3F50-9539B6EA95AB}"/>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Element Variables</a:t>
            </a:r>
          </a:p>
        </p:txBody>
      </p:sp>
      <p:sp>
        <p:nvSpPr>
          <p:cNvPr id="12" name="TextBox 11">
            <a:extLst>
              <a:ext uri="{FF2B5EF4-FFF2-40B4-BE49-F238E27FC236}">
                <a16:creationId xmlns:a16="http://schemas.microsoft.com/office/drawing/2014/main" id="{60DB7A83-DA0A-A7A7-A749-A23F819B5193}"/>
              </a:ext>
            </a:extLst>
          </p:cNvPr>
          <p:cNvSpPr txBox="1"/>
          <p:nvPr/>
        </p:nvSpPr>
        <p:spPr>
          <a:xfrm>
            <a:off x="481809" y="3806327"/>
            <a:ext cx="6097604" cy="2585323"/>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LoginButton</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onClick</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Login</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button</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LogoutButton</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onClick</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Logout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button</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35500180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4" name="TextBox 13">
            <a:extLst>
              <a:ext uri="{FF2B5EF4-FFF2-40B4-BE49-F238E27FC236}">
                <a16:creationId xmlns:a16="http://schemas.microsoft.com/office/drawing/2014/main" id="{CD64B2A9-87C6-C316-EF9E-C4E6DC9A9ADB}"/>
              </a:ext>
            </a:extLst>
          </p:cNvPr>
          <p:cNvSpPr txBox="1"/>
          <p:nvPr/>
        </p:nvSpPr>
        <p:spPr>
          <a:xfrm>
            <a:off x="397452" y="1511912"/>
            <a:ext cx="11312739" cy="1708160"/>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In the example below, we will create a stateful component called </a:t>
            </a:r>
            <a:r>
              <a:rPr lang="en-US" sz="2100" b="1" dirty="0" err="1">
                <a:effectLst/>
                <a:latin typeface="Cavolini" panose="03000502040302020204" pitchFamily="66" charset="0"/>
                <a:cs typeface="Cavolini" panose="03000502040302020204" pitchFamily="66" charset="0"/>
              </a:rPr>
              <a:t>LoginControl</a:t>
            </a:r>
            <a:r>
              <a:rPr lang="en-US" sz="2100" b="1" dirty="0">
                <a:effectLst/>
                <a:latin typeface="Cavolini" panose="03000502040302020204" pitchFamily="66" charset="0"/>
                <a:cs typeface="Cavolini" panose="03000502040302020204" pitchFamily="66" charset="0"/>
              </a:rPr>
              <a:t>.</a:t>
            </a:r>
          </a:p>
          <a:p>
            <a:endParaRPr lang="en-US" sz="2100" b="1" dirty="0">
              <a:effectLst/>
              <a:latin typeface="Cavolini" panose="03000502040302020204" pitchFamily="66" charset="0"/>
              <a:cs typeface="Cavolini" panose="03000502040302020204" pitchFamily="66" charset="0"/>
            </a:endParaRPr>
          </a:p>
          <a:p>
            <a:r>
              <a:rPr lang="en-US" sz="2100" b="1" dirty="0">
                <a:effectLst/>
                <a:latin typeface="Cavolini" panose="03000502040302020204" pitchFamily="66" charset="0"/>
                <a:cs typeface="Cavolini" panose="03000502040302020204" pitchFamily="66" charset="0"/>
              </a:rPr>
              <a:t>It will render either &lt;</a:t>
            </a:r>
            <a:r>
              <a:rPr lang="en-US" sz="2100" b="1" dirty="0" err="1">
                <a:effectLst/>
                <a:latin typeface="Cavolini" panose="03000502040302020204" pitchFamily="66" charset="0"/>
                <a:cs typeface="Cavolini" panose="03000502040302020204" pitchFamily="66" charset="0"/>
              </a:rPr>
              <a:t>LoginButton</a:t>
            </a:r>
            <a:r>
              <a:rPr lang="en-US" sz="2100" b="1" dirty="0">
                <a:effectLst/>
                <a:latin typeface="Cavolini" panose="03000502040302020204" pitchFamily="66" charset="0"/>
                <a:cs typeface="Cavolini" panose="03000502040302020204" pitchFamily="66" charset="0"/>
              </a:rPr>
              <a:t> /&gt; or &lt;</a:t>
            </a:r>
            <a:r>
              <a:rPr lang="en-US" sz="2100" b="1" dirty="0" err="1">
                <a:effectLst/>
                <a:latin typeface="Cavolini" panose="03000502040302020204" pitchFamily="66" charset="0"/>
                <a:cs typeface="Cavolini" panose="03000502040302020204" pitchFamily="66" charset="0"/>
              </a:rPr>
              <a:t>LogoutButton</a:t>
            </a:r>
            <a:r>
              <a:rPr lang="en-US" sz="2100" b="1" dirty="0">
                <a:effectLst/>
                <a:latin typeface="Cavolini" panose="03000502040302020204" pitchFamily="66" charset="0"/>
                <a:cs typeface="Cavolini" panose="03000502040302020204" pitchFamily="66" charset="0"/>
              </a:rPr>
              <a:t> /&gt; depending on its current state. It will also render a &lt;Greeting /&gt; from the previous example:</a:t>
            </a:r>
          </a:p>
        </p:txBody>
      </p:sp>
    </p:spTree>
    <p:extLst>
      <p:ext uri="{BB962C8B-B14F-4D97-AF65-F5344CB8AC3E}">
        <p14:creationId xmlns:p14="http://schemas.microsoft.com/office/powerpoint/2010/main" val="7175933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2" name="TextBox 11">
            <a:extLst>
              <a:ext uri="{FF2B5EF4-FFF2-40B4-BE49-F238E27FC236}">
                <a16:creationId xmlns:a16="http://schemas.microsoft.com/office/drawing/2014/main" id="{60DB7A83-DA0A-A7A7-A749-A23F819B5193}"/>
              </a:ext>
            </a:extLst>
          </p:cNvPr>
          <p:cNvSpPr txBox="1"/>
          <p:nvPr/>
        </p:nvSpPr>
        <p:spPr>
          <a:xfrm>
            <a:off x="481809" y="1279938"/>
            <a:ext cx="11312740" cy="5486400"/>
          </a:xfrm>
          <a:prstGeom prst="rect">
            <a:avLst/>
          </a:prstGeom>
          <a:noFill/>
        </p:spPr>
        <p:txBody>
          <a:bodyPr wrap="square" numCol="2">
            <a:spAutoFit/>
          </a:bodyPr>
          <a:lstStyle/>
          <a:p>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LoginControl</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React</a:t>
            </a:r>
            <a:r>
              <a:rPr lang="en-US" b="1" dirty="0" err="1">
                <a:solidFill>
                  <a:srgbClr val="BBBBBB"/>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constructor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super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handleLoginClick</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handleLoginClick</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bind</a:t>
            </a:r>
            <a:r>
              <a:rPr lang="en-US" b="1" dirty="0">
                <a:solidFill>
                  <a:srgbClr val="BBBBBB"/>
                </a:solidFill>
                <a:effectLst/>
                <a:latin typeface="Cascadia Code" panose="020B0609020000020004" pitchFamily="49" charset="0"/>
              </a:rPr>
              <a:t>(</a:t>
            </a:r>
            <a:r>
              <a:rPr lang="en-US" b="1" dirty="0">
                <a:solidFill>
                  <a:srgbClr val="FE4450"/>
                </a:solidFill>
                <a:effectLst/>
                <a:latin typeface="Cascadia Code" panose="020B0609020000020004" pitchFamily="49" charset="0"/>
              </a:rPr>
              <a:t>this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handleLogoutClick</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handleLogoutClick</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bind</a:t>
            </a:r>
            <a:r>
              <a:rPr lang="en-US" b="1" dirty="0">
                <a:solidFill>
                  <a:srgbClr val="BBBBBB"/>
                </a:solidFill>
                <a:effectLst/>
                <a:latin typeface="Cascadia Code" panose="020B0609020000020004" pitchFamily="49" charset="0"/>
              </a:rPr>
              <a:t>(</a:t>
            </a:r>
            <a:r>
              <a:rPr lang="en-US" b="1" dirty="0">
                <a:solidFill>
                  <a:srgbClr val="FE4450"/>
                </a:solidFill>
                <a:effectLst/>
                <a:latin typeface="Cascadia Code" panose="020B0609020000020004" pitchFamily="49" charset="0"/>
              </a:rPr>
              <a:t>this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state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 </a:t>
            </a:r>
            <a:r>
              <a:rPr lang="en-US" b="1" dirty="0" err="1">
                <a:solidFill>
                  <a:srgbClr val="2EE2FA"/>
                </a:solidFill>
                <a:effectLst/>
                <a:latin typeface="Cascadia Code" panose="020B0609020000020004" pitchFamily="49" charset="0"/>
              </a:rPr>
              <a:t>isLoggedIn</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97E72"/>
                </a:solidFill>
                <a:effectLst/>
                <a:latin typeface="Cascadia Code" panose="020B0609020000020004" pitchFamily="49" charset="0"/>
              </a:rPr>
              <a:t>false</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handleLoginClick</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setState</a:t>
            </a:r>
            <a:r>
              <a:rPr lang="en-US" b="1" dirty="0">
                <a:solidFill>
                  <a:srgbClr val="BBBBBB"/>
                </a:solidFill>
                <a:effectLst/>
                <a:latin typeface="Cascadia Code" panose="020B0609020000020004" pitchFamily="49" charset="0"/>
              </a:rPr>
              <a:t>({ </a:t>
            </a:r>
            <a:r>
              <a:rPr lang="en-US" b="1" dirty="0" err="1">
                <a:solidFill>
                  <a:srgbClr val="2EE2FA"/>
                </a:solidFill>
                <a:effectLst/>
                <a:latin typeface="Cascadia Code" panose="020B0609020000020004" pitchFamily="49" charset="0"/>
              </a:rPr>
              <a:t>isLoggedIn</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97E72"/>
                </a:solidFill>
                <a:effectLst/>
                <a:latin typeface="Cascadia Code" panose="020B0609020000020004" pitchFamily="49" charset="0"/>
              </a:rPr>
              <a:t>true</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handleLogoutClick</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setState</a:t>
            </a:r>
            <a:r>
              <a:rPr lang="en-US" b="1" dirty="0">
                <a:solidFill>
                  <a:srgbClr val="BBBBBB"/>
                </a:solidFill>
                <a:effectLst/>
                <a:latin typeface="Cascadia Code" panose="020B0609020000020004" pitchFamily="49" charset="0"/>
              </a:rPr>
              <a:t>({ </a:t>
            </a:r>
            <a:r>
              <a:rPr lang="en-US" b="1" dirty="0" err="1">
                <a:solidFill>
                  <a:srgbClr val="2EE2FA"/>
                </a:solidFill>
                <a:effectLst/>
                <a:latin typeface="Cascadia Code" panose="020B0609020000020004" pitchFamily="49" charset="0"/>
              </a:rPr>
              <a:t>isLoggedIn</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97E72"/>
                </a:solidFill>
                <a:effectLst/>
                <a:latin typeface="Cascadia Code" panose="020B0609020000020004" pitchFamily="49" charset="0"/>
              </a:rPr>
              <a:t>false</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latin typeface="Cascadia Code" panose="020B0609020000020004" pitchFamily="49" charset="0"/>
              </a:rPr>
              <a:t>  </a:t>
            </a:r>
          </a:p>
          <a:p>
            <a:endParaRPr lang="en-US" b="1" dirty="0">
              <a:solidFill>
                <a:srgbClr val="BBBBBB"/>
              </a:solidFill>
              <a:effectLst/>
              <a:latin typeface="Cascadia Code" panose="020B0609020000020004" pitchFamily="49" charset="0"/>
            </a:endParaRPr>
          </a:p>
          <a:p>
            <a:endParaRPr lang="en-US" b="1" dirty="0">
              <a:solidFill>
                <a:srgbClr val="BBBBBB"/>
              </a:solidFill>
              <a:latin typeface="Cascadia Code" panose="020B0609020000020004" pitchFamily="49" charset="0"/>
            </a:endParaRPr>
          </a:p>
          <a:p>
            <a:endParaRPr lang="en-US" b="1" dirty="0">
              <a:solidFill>
                <a:srgbClr val="BBBBBB"/>
              </a:solidFill>
              <a:effectLst/>
              <a:latin typeface="Cascadia Code" panose="020B0609020000020004" pitchFamily="49" charset="0"/>
            </a:endParaRPr>
          </a:p>
          <a:p>
            <a:endParaRPr lang="en-US" b="1" dirty="0">
              <a:solidFill>
                <a:srgbClr val="BBBBBB"/>
              </a:solidFill>
              <a:latin typeface="Cascadia Code" panose="020B0609020000020004" pitchFamily="49" charset="0"/>
            </a:endParaRPr>
          </a:p>
          <a:p>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let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if</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LogoutButton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handleLogoutClick</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else</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LoginButton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handleLoginClick</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FE4450"/>
                </a:solidFill>
                <a:effectLst/>
                <a:latin typeface="Cascadia Code" panose="020B0609020000020004" pitchFamily="49" charset="0"/>
              </a:rPr>
              <a:t>Greeting</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isLoggedIn</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isLoggedIn</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button</a:t>
            </a:r>
            <a:r>
              <a:rPr lang="en-US" b="1" dirty="0">
                <a:solidFill>
                  <a:srgbClr val="FEDE5D"/>
                </a:solidFill>
                <a:effectLst/>
                <a:latin typeface="Cascadia Code" panose="020B0609020000020004" pitchFamily="49" charset="0"/>
              </a:rPr>
              <a: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endParaRPr lang="en-US" b="1" dirty="0">
              <a:solidFill>
                <a:srgbClr val="BBBBBB"/>
              </a:solidFill>
              <a:effectLst/>
              <a:latin typeface="Cascadia Code" panose="020B0609020000020004" pitchFamily="49" charset="0"/>
            </a:endParaRPr>
          </a:p>
        </p:txBody>
      </p:sp>
    </p:spTree>
    <p:extLst>
      <p:ext uri="{BB962C8B-B14F-4D97-AF65-F5344CB8AC3E}">
        <p14:creationId xmlns:p14="http://schemas.microsoft.com/office/powerpoint/2010/main" val="798213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ECA5F3D5-7B14-5555-944E-24BDDE361DEC}"/>
              </a:ext>
            </a:extLst>
          </p:cNvPr>
          <p:cNvSpPr txBox="1"/>
          <p:nvPr/>
        </p:nvSpPr>
        <p:spPr>
          <a:xfrm>
            <a:off x="423844" y="1476213"/>
            <a:ext cx="11039843" cy="1708160"/>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While declaring a variable and using an if statement is a fine way to conditionally render a component, sometimes you might want to use a shorter syntax. </a:t>
            </a:r>
          </a:p>
          <a:p>
            <a:endParaRPr lang="en-US" sz="2100" b="1" dirty="0">
              <a:latin typeface="Cavolini" panose="03000502040302020204" pitchFamily="66" charset="0"/>
              <a:cs typeface="Cavolini" panose="03000502040302020204" pitchFamily="66" charset="0"/>
            </a:endParaRPr>
          </a:p>
          <a:p>
            <a:r>
              <a:rPr lang="en-US" sz="2100" b="1" dirty="0">
                <a:effectLst/>
                <a:latin typeface="Cavolini" panose="03000502040302020204" pitchFamily="66" charset="0"/>
                <a:cs typeface="Cavolini" panose="03000502040302020204" pitchFamily="66" charset="0"/>
              </a:rPr>
              <a:t>There are a few ways to inline conditions in JSX, explained below.</a:t>
            </a:r>
          </a:p>
        </p:txBody>
      </p:sp>
      <p:graphicFrame>
        <p:nvGraphicFramePr>
          <p:cNvPr id="9" name="Table 7">
            <a:extLst>
              <a:ext uri="{FF2B5EF4-FFF2-40B4-BE49-F238E27FC236}">
                <a16:creationId xmlns:a16="http://schemas.microsoft.com/office/drawing/2014/main" id="{20FE5895-2219-22C7-3A8F-32E79B1D9C3C}"/>
              </a:ext>
            </a:extLst>
          </p:cNvPr>
          <p:cNvGraphicFramePr>
            <a:graphicFrameLocks noGrp="1"/>
          </p:cNvGraphicFramePr>
          <p:nvPr>
            <p:extLst>
              <p:ext uri="{D42A27DB-BD31-4B8C-83A1-F6EECF244321}">
                <p14:modId xmlns:p14="http://schemas.microsoft.com/office/powerpoint/2010/main" val="3427311709"/>
              </p:ext>
            </p:extLst>
          </p:nvPr>
        </p:nvGraphicFramePr>
        <p:xfrm>
          <a:off x="473345" y="3429000"/>
          <a:ext cx="11604354" cy="1463040"/>
        </p:xfrm>
        <a:graphic>
          <a:graphicData uri="http://schemas.openxmlformats.org/drawingml/2006/table">
            <a:tbl>
              <a:tblPr firstRow="1" bandRow="1">
                <a:tableStyleId>{5C22544A-7EE6-4342-B048-85BDC9FD1C3A}</a:tableStyleId>
              </a:tblPr>
              <a:tblGrid>
                <a:gridCol w="720310">
                  <a:extLst>
                    <a:ext uri="{9D8B030D-6E8A-4147-A177-3AD203B41FA5}">
                      <a16:colId xmlns:a16="http://schemas.microsoft.com/office/drawing/2014/main" val="2473130284"/>
                    </a:ext>
                  </a:extLst>
                </a:gridCol>
                <a:gridCol w="10884044">
                  <a:extLst>
                    <a:ext uri="{9D8B030D-6E8A-4147-A177-3AD203B41FA5}">
                      <a16:colId xmlns:a16="http://schemas.microsoft.com/office/drawing/2014/main" val="3159472711"/>
                    </a:ext>
                  </a:extLst>
                </a:gridCol>
              </a:tblGrid>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r>
                        <a:rPr lang="en-US" sz="2100" b="1" kern="1200" dirty="0">
                          <a:solidFill>
                            <a:schemeClr val="tx1"/>
                          </a:solidFill>
                          <a:effectLst/>
                          <a:latin typeface="Cavolini" panose="03000502040302020204" pitchFamily="66" charset="0"/>
                          <a:ea typeface="+mn-ea"/>
                          <a:cs typeface="Cavolini" panose="03000502040302020204" pitchFamily="66" charset="0"/>
                        </a:rPr>
                        <a:t>Inline If with Logical &amp;&amp; Operator</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8283890"/>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kern="1200" dirty="0">
                          <a:solidFill>
                            <a:schemeClr val="tx1"/>
                          </a:solidFill>
                          <a:effectLst/>
                          <a:latin typeface="Cavolini" panose="03000502040302020204" pitchFamily="66" charset="0"/>
                          <a:ea typeface="+mn-ea"/>
                          <a:cs typeface="Cavolini" panose="03000502040302020204" pitchFamily="66" charset="0"/>
                        </a:rPr>
                        <a:t>Inline If-Else with Conditional Operator</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6127124"/>
                  </a:ext>
                </a:extLst>
              </a:tr>
            </a:tbl>
          </a:graphicData>
        </a:graphic>
      </p:graphicFrame>
    </p:spTree>
    <p:extLst>
      <p:ext uri="{BB962C8B-B14F-4D97-AF65-F5344CB8AC3E}">
        <p14:creationId xmlns:p14="http://schemas.microsoft.com/office/powerpoint/2010/main" val="25654620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JSX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9ADD726C-B2B3-B424-1740-AC7F0E5C10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7" name="TextBox 6">
            <a:extLst>
              <a:ext uri="{FF2B5EF4-FFF2-40B4-BE49-F238E27FC236}">
                <a16:creationId xmlns:a16="http://schemas.microsoft.com/office/drawing/2014/main" id="{6A6218F9-690F-5347-D24F-C7E7FF1636F8}"/>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Expressions in JSX</a:t>
            </a:r>
          </a:p>
        </p:txBody>
      </p:sp>
      <p:sp>
        <p:nvSpPr>
          <p:cNvPr id="9" name="TextBox 8">
            <a:extLst>
              <a:ext uri="{FF2B5EF4-FFF2-40B4-BE49-F238E27FC236}">
                <a16:creationId xmlns:a16="http://schemas.microsoft.com/office/drawing/2014/main" id="{607A4B90-90F6-3DCA-8CCF-FAA260819329}"/>
              </a:ext>
            </a:extLst>
          </p:cNvPr>
          <p:cNvSpPr txBox="1"/>
          <p:nvPr/>
        </p:nvSpPr>
        <p:spPr>
          <a:xfrm>
            <a:off x="428439" y="2254013"/>
            <a:ext cx="11256742" cy="1384995"/>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With JSX you can write expressions inside curly braces </a:t>
            </a:r>
            <a:r>
              <a:rPr lang="en-US" sz="2100" b="1" dirty="0">
                <a:solidFill>
                  <a:srgbClr val="FF0000"/>
                </a:solidFill>
                <a:effectLst/>
                <a:latin typeface="Cavolini" panose="03000502040302020204" pitchFamily="66" charset="0"/>
                <a:cs typeface="Cavolini" panose="03000502040302020204" pitchFamily="66" charset="0"/>
              </a:rPr>
              <a:t>{ }</a:t>
            </a:r>
            <a:r>
              <a:rPr lang="en-US" sz="2100" b="1" dirty="0">
                <a:effectLst/>
                <a:latin typeface="Cavolini" panose="03000502040302020204" pitchFamily="66" charset="0"/>
                <a:cs typeface="Cavolini" panose="03000502040302020204" pitchFamily="66" charset="0"/>
              </a:rPr>
              <a:t>.</a:t>
            </a:r>
          </a:p>
          <a:p>
            <a:endParaRPr lang="en-US" sz="2100" b="1" dirty="0">
              <a:latin typeface="Cavolini" panose="03000502040302020204" pitchFamily="66" charset="0"/>
              <a:cs typeface="Cavolini" panose="03000502040302020204" pitchFamily="66" charset="0"/>
            </a:endParaRPr>
          </a:p>
          <a:p>
            <a:r>
              <a:rPr lang="en-US" sz="2100" b="1" i="0" dirty="0">
                <a:solidFill>
                  <a:srgbClr val="E8E6E3"/>
                </a:solidFill>
                <a:effectLst/>
                <a:latin typeface="Cavolini" panose="03000502040302020204" pitchFamily="66" charset="0"/>
                <a:cs typeface="Cavolini" panose="03000502040302020204" pitchFamily="66" charset="0"/>
              </a:rPr>
              <a:t>The expression can be a React variable, or property, or any other valid JavaScript expression. JSX will execute the expression and return the result:</a:t>
            </a:r>
            <a:endParaRPr lang="en-US" sz="2100" b="1" dirty="0">
              <a:effectLst/>
              <a:latin typeface="Cavolini" panose="03000502040302020204" pitchFamily="66" charset="0"/>
              <a:cs typeface="Cavolini" panose="03000502040302020204" pitchFamily="66" charset="0"/>
            </a:endParaRPr>
          </a:p>
        </p:txBody>
      </p:sp>
      <p:sp>
        <p:nvSpPr>
          <p:cNvPr id="12" name="TextBox 11">
            <a:extLst>
              <a:ext uri="{FF2B5EF4-FFF2-40B4-BE49-F238E27FC236}">
                <a16:creationId xmlns:a16="http://schemas.microsoft.com/office/drawing/2014/main" id="{8F76BE52-3E45-2BCA-3460-6ED5C6697D16}"/>
              </a:ext>
            </a:extLst>
          </p:cNvPr>
          <p:cNvSpPr txBox="1"/>
          <p:nvPr/>
        </p:nvSpPr>
        <p:spPr>
          <a:xfrm>
            <a:off x="428438" y="3739602"/>
            <a:ext cx="9853245" cy="369332"/>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myElement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React is </a:t>
            </a:r>
            <a:r>
              <a:rPr lang="en-US" b="1" dirty="0">
                <a:solidFill>
                  <a:srgbClr val="FEDE5D"/>
                </a:solidFill>
                <a:effectLst/>
                <a:latin typeface="Cascadia Code" panose="020B0609020000020004" pitchFamily="49" charset="0"/>
              </a:rPr>
              <a:t>{</a:t>
            </a:r>
            <a:r>
              <a:rPr lang="en-US" b="1" dirty="0">
                <a:solidFill>
                  <a:srgbClr val="2EE2FA"/>
                </a:solidFill>
                <a:effectLst/>
                <a:latin typeface="Cascadia Code" panose="020B0609020000020004" pitchFamily="49" charset="0"/>
              </a:rPr>
              <a:t>5</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5</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times better with JSX</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
        <p:nvSpPr>
          <p:cNvPr id="15" name="TextBox 14">
            <a:extLst>
              <a:ext uri="{FF2B5EF4-FFF2-40B4-BE49-F238E27FC236}">
                <a16:creationId xmlns:a16="http://schemas.microsoft.com/office/drawing/2014/main" id="{7AD0CA6E-E7C4-9A02-6060-F3FA3FD83F6B}"/>
              </a:ext>
            </a:extLst>
          </p:cNvPr>
          <p:cNvSpPr txBox="1"/>
          <p:nvPr/>
        </p:nvSpPr>
        <p:spPr>
          <a:xfrm>
            <a:off x="428438" y="4334104"/>
            <a:ext cx="11238558" cy="1828800"/>
          </a:xfrm>
          <a:prstGeom prst="rect">
            <a:avLst/>
          </a:prstGeom>
          <a:noFill/>
        </p:spPr>
        <p:txBody>
          <a:bodyPr wrap="square" numCol="2">
            <a:spAutoFit/>
          </a:bodyPr>
          <a:lstStyle/>
          <a:p>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formatName</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user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i="1" dirty="0" err="1">
                <a:solidFill>
                  <a:srgbClr val="FF7EDB"/>
                </a:solidFill>
                <a:effectLst/>
                <a:latin typeface="Cascadia Code" panose="020B0609020000020004" pitchFamily="49" charset="0"/>
              </a:rPr>
              <a:t>user</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 "</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err="1">
                <a:solidFill>
                  <a:srgbClr val="FF7EDB"/>
                </a:solidFill>
                <a:effectLst/>
                <a:latin typeface="Cascadia Code" panose="020B0609020000020004" pitchFamily="49" charset="0"/>
              </a:rPr>
              <a:t>user</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user</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firstName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"Mayur"</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"Pai"</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 </a:t>
            </a:r>
            <a:r>
              <a:rPr lang="en-US" b="1" dirty="0">
                <a:solidFill>
                  <a:srgbClr val="FEDE5D"/>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formatName</a:t>
            </a:r>
            <a:r>
              <a:rPr lang="en-US" b="1" dirty="0">
                <a:solidFill>
                  <a:srgbClr val="BBBBBB"/>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user</a:t>
            </a:r>
            <a:r>
              <a:rPr lang="en-US" b="1" dirty="0">
                <a:solidFill>
                  <a:srgbClr val="BBBBBB"/>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1039690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4" name="TextBox 13">
            <a:extLst>
              <a:ext uri="{FF2B5EF4-FFF2-40B4-BE49-F238E27FC236}">
                <a16:creationId xmlns:a16="http://schemas.microsoft.com/office/drawing/2014/main" id="{CD64B2A9-87C6-C316-EF9E-C4E6DC9A9ADB}"/>
              </a:ext>
            </a:extLst>
          </p:cNvPr>
          <p:cNvSpPr txBox="1"/>
          <p:nvPr/>
        </p:nvSpPr>
        <p:spPr>
          <a:xfrm>
            <a:off x="468582" y="2295583"/>
            <a:ext cx="11312739" cy="1061829"/>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You may embed expressions in JSX by wrapping them in curly braces. This includes the JavaScript logical &amp;&amp; operator. It can be handy for conditionally including an element:</a:t>
            </a:r>
          </a:p>
        </p:txBody>
      </p:sp>
      <p:pic>
        <p:nvPicPr>
          <p:cNvPr id="8" name="Graphic 7" descr="Atom with solid fill">
            <a:extLst>
              <a:ext uri="{FF2B5EF4-FFF2-40B4-BE49-F238E27FC236}">
                <a16:creationId xmlns:a16="http://schemas.microsoft.com/office/drawing/2014/main" id="{09984D74-8566-2D7F-A9A7-F6B0BD34C9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9" name="TextBox 8">
            <a:extLst>
              <a:ext uri="{FF2B5EF4-FFF2-40B4-BE49-F238E27FC236}">
                <a16:creationId xmlns:a16="http://schemas.microsoft.com/office/drawing/2014/main" id="{93C4C4E5-03B2-D168-3F50-9539B6EA95AB}"/>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Inline If with Logical &amp;&amp; Operator</a:t>
            </a:r>
          </a:p>
        </p:txBody>
      </p:sp>
      <p:sp>
        <p:nvSpPr>
          <p:cNvPr id="12" name="TextBox 11">
            <a:extLst>
              <a:ext uri="{FF2B5EF4-FFF2-40B4-BE49-F238E27FC236}">
                <a16:creationId xmlns:a16="http://schemas.microsoft.com/office/drawing/2014/main" id="{60DB7A83-DA0A-A7A7-A749-A23F819B5193}"/>
              </a:ext>
            </a:extLst>
          </p:cNvPr>
          <p:cNvSpPr txBox="1"/>
          <p:nvPr/>
        </p:nvSpPr>
        <p:spPr>
          <a:xfrm>
            <a:off x="481809" y="3485519"/>
            <a:ext cx="11312739" cy="3139321"/>
          </a:xfrm>
          <a:prstGeom prst="rect">
            <a:avLst/>
          </a:prstGeom>
          <a:noFill/>
        </p:spPr>
        <p:txBody>
          <a:bodyPr wrap="square" numCol="2">
            <a:spAutoFit/>
          </a:bodyPr>
          <a:lstStyle/>
          <a:p>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Mailbox</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unreadMessages</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unreadMessages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unreadMessages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length</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0</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&amp;&amp;</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You have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unreadMessages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length</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unread messages.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messages</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 React"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a:t>
            </a:r>
            <a:r>
              <a:rPr lang="en-US" b="1" dirty="0" err="1">
                <a:solidFill>
                  <a:srgbClr val="FF8B39"/>
                </a:solidFill>
                <a:effectLst/>
                <a:latin typeface="Cascadia Code" panose="020B0609020000020004" pitchFamily="49" charset="0"/>
              </a:rPr>
              <a:t>Re:Re</a:t>
            </a:r>
            <a:r>
              <a:rPr lang="en-US" b="1" dirty="0">
                <a:solidFill>
                  <a:srgbClr val="FF8B39"/>
                </a:solidFill>
                <a:effectLst/>
                <a:latin typeface="Cascadia Code" panose="020B0609020000020004" pitchFamily="49" charset="0"/>
              </a:rPr>
              <a:t>: 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36F9F6"/>
                </a:solidFill>
                <a:effectLst/>
                <a:latin typeface="Cascadia Code" panose="020B0609020000020004" pitchFamily="49" charset="0"/>
              </a:rPr>
              <a:t>&lt;</a:t>
            </a:r>
            <a:r>
              <a:rPr lang="en-US" b="1" dirty="0">
                <a:solidFill>
                  <a:srgbClr val="FE4450"/>
                </a:solidFill>
                <a:effectLst/>
                <a:latin typeface="Cascadia Code" panose="020B0609020000020004" pitchFamily="49" charset="0"/>
              </a:rPr>
              <a:t>Mailbox</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unreadMessages</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messages</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19588205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4" name="TextBox 13">
            <a:extLst>
              <a:ext uri="{FF2B5EF4-FFF2-40B4-BE49-F238E27FC236}">
                <a16:creationId xmlns:a16="http://schemas.microsoft.com/office/drawing/2014/main" id="{CD64B2A9-87C6-C316-EF9E-C4E6DC9A9ADB}"/>
              </a:ext>
            </a:extLst>
          </p:cNvPr>
          <p:cNvSpPr txBox="1"/>
          <p:nvPr/>
        </p:nvSpPr>
        <p:spPr>
          <a:xfrm>
            <a:off x="439630" y="1440450"/>
            <a:ext cx="11312739" cy="3000821"/>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It works because in JavaScript, true &amp;&amp; expression always evaluates to expression, and false &amp;&amp; expression always evaluates to false.</a:t>
            </a:r>
          </a:p>
          <a:p>
            <a:br>
              <a:rPr lang="en-US" sz="2100" b="1" dirty="0">
                <a:effectLst/>
                <a:latin typeface="Cavolini" panose="03000502040302020204" pitchFamily="66" charset="0"/>
                <a:cs typeface="Cavolini" panose="03000502040302020204" pitchFamily="66" charset="0"/>
              </a:rPr>
            </a:br>
            <a:r>
              <a:rPr lang="en-US" sz="2100" b="1" dirty="0">
                <a:effectLst/>
                <a:latin typeface="Cavolini" panose="03000502040302020204" pitchFamily="66" charset="0"/>
                <a:cs typeface="Cavolini" panose="03000502040302020204" pitchFamily="66" charset="0"/>
              </a:rPr>
              <a:t>Therefore, if the condition is true, the element right after &amp;&amp; will appear in the output. If it is false, React will ignore and skip it.</a:t>
            </a:r>
          </a:p>
          <a:p>
            <a:br>
              <a:rPr lang="en-US" sz="2100" b="1" dirty="0">
                <a:effectLst/>
                <a:latin typeface="Cavolini" panose="03000502040302020204" pitchFamily="66" charset="0"/>
                <a:cs typeface="Cavolini" panose="03000502040302020204" pitchFamily="66" charset="0"/>
              </a:rPr>
            </a:br>
            <a:r>
              <a:rPr lang="en-US" sz="2100" b="1" dirty="0">
                <a:effectLst/>
                <a:latin typeface="Cavolini" panose="03000502040302020204" pitchFamily="66" charset="0"/>
                <a:cs typeface="Cavolini" panose="03000502040302020204" pitchFamily="66" charset="0"/>
              </a:rPr>
              <a:t>Note that returning a </a:t>
            </a:r>
            <a:r>
              <a:rPr lang="en-US" sz="2100" b="1" dirty="0" err="1">
                <a:effectLst/>
                <a:latin typeface="Cavolini" panose="03000502040302020204" pitchFamily="66" charset="0"/>
                <a:cs typeface="Cavolini" panose="03000502040302020204" pitchFamily="66" charset="0"/>
              </a:rPr>
              <a:t>falsy</a:t>
            </a:r>
            <a:r>
              <a:rPr lang="en-US" sz="2100" b="1" dirty="0">
                <a:effectLst/>
                <a:latin typeface="Cavolini" panose="03000502040302020204" pitchFamily="66" charset="0"/>
                <a:cs typeface="Cavolini" panose="03000502040302020204" pitchFamily="66" charset="0"/>
              </a:rPr>
              <a:t> expression will still cause the element after &amp;&amp; to be skipped but will return the </a:t>
            </a:r>
            <a:r>
              <a:rPr lang="en-US" sz="2100" b="1" dirty="0" err="1">
                <a:effectLst/>
                <a:latin typeface="Cavolini" panose="03000502040302020204" pitchFamily="66" charset="0"/>
                <a:cs typeface="Cavolini" panose="03000502040302020204" pitchFamily="66" charset="0"/>
              </a:rPr>
              <a:t>falsy</a:t>
            </a:r>
            <a:r>
              <a:rPr lang="en-US" sz="2100" b="1" dirty="0">
                <a:effectLst/>
                <a:latin typeface="Cavolini" panose="03000502040302020204" pitchFamily="66" charset="0"/>
                <a:cs typeface="Cavolini" panose="03000502040302020204" pitchFamily="66" charset="0"/>
              </a:rPr>
              <a:t> expression. In the example below, </a:t>
            </a:r>
            <a:r>
              <a:rPr lang="en-US" sz="2100" b="1" dirty="0">
                <a:solidFill>
                  <a:srgbClr val="30ACEC"/>
                </a:solidFill>
                <a:effectLst/>
                <a:latin typeface="Cavolini" panose="03000502040302020204" pitchFamily="66" charset="0"/>
                <a:cs typeface="Cavolini" panose="03000502040302020204" pitchFamily="66" charset="0"/>
              </a:rPr>
              <a:t>&lt;div&gt;0&lt;/div&gt;</a:t>
            </a:r>
            <a:r>
              <a:rPr lang="en-US" sz="2100" b="1" dirty="0">
                <a:effectLst/>
                <a:latin typeface="Cavolini" panose="03000502040302020204" pitchFamily="66" charset="0"/>
                <a:cs typeface="Cavolini" panose="03000502040302020204" pitchFamily="66" charset="0"/>
              </a:rPr>
              <a:t> will be returned by the render method.</a:t>
            </a:r>
          </a:p>
        </p:txBody>
      </p:sp>
      <p:sp>
        <p:nvSpPr>
          <p:cNvPr id="10" name="TextBox 9">
            <a:extLst>
              <a:ext uri="{FF2B5EF4-FFF2-40B4-BE49-F238E27FC236}">
                <a16:creationId xmlns:a16="http://schemas.microsoft.com/office/drawing/2014/main" id="{F79867F1-833E-4676-E094-9C0BAEFA185F}"/>
              </a:ext>
            </a:extLst>
          </p:cNvPr>
          <p:cNvSpPr txBox="1"/>
          <p:nvPr/>
        </p:nvSpPr>
        <p:spPr>
          <a:xfrm>
            <a:off x="481809" y="4441271"/>
            <a:ext cx="6097604" cy="2308324"/>
          </a:xfrm>
          <a:prstGeom prst="rect">
            <a:avLst/>
          </a:prstGeom>
          <a:noFill/>
        </p:spPr>
        <p:txBody>
          <a:bodyPr wrap="square">
            <a:spAutoFit/>
          </a:bodyPr>
          <a:lstStyle/>
          <a:p>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count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0</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count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&amp;&amp;</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Messages: </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count</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FEDE5D"/>
                </a:solidFill>
                <a:effectLst/>
                <a:latin typeface="Cascadia Code" panose="020B0609020000020004" pitchFamily="49" charset="0"/>
              </a:rPr>
              <a: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40613917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4" name="TextBox 13">
            <a:extLst>
              <a:ext uri="{FF2B5EF4-FFF2-40B4-BE49-F238E27FC236}">
                <a16:creationId xmlns:a16="http://schemas.microsoft.com/office/drawing/2014/main" id="{CD64B2A9-87C6-C316-EF9E-C4E6DC9A9ADB}"/>
              </a:ext>
            </a:extLst>
          </p:cNvPr>
          <p:cNvSpPr txBox="1"/>
          <p:nvPr/>
        </p:nvSpPr>
        <p:spPr>
          <a:xfrm>
            <a:off x="468582" y="2295583"/>
            <a:ext cx="11312739" cy="1384995"/>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Another method for conditionally rendering elements inline is to use the JavaScript conditional operator condition ? true : false.</a:t>
            </a:r>
          </a:p>
          <a:p>
            <a:br>
              <a:rPr lang="en-US" sz="2100" b="1" dirty="0">
                <a:effectLst/>
                <a:latin typeface="Cavolini" panose="03000502040302020204" pitchFamily="66" charset="0"/>
                <a:cs typeface="Cavolini" panose="03000502040302020204" pitchFamily="66" charset="0"/>
              </a:rPr>
            </a:br>
            <a:r>
              <a:rPr lang="en-US" sz="2100" b="1" dirty="0">
                <a:effectLst/>
                <a:latin typeface="Cavolini" panose="03000502040302020204" pitchFamily="66" charset="0"/>
                <a:cs typeface="Cavolini" panose="03000502040302020204" pitchFamily="66" charset="0"/>
              </a:rPr>
              <a:t>In the example below, we use it to conditionally render a small block of text.</a:t>
            </a:r>
          </a:p>
        </p:txBody>
      </p:sp>
      <p:pic>
        <p:nvPicPr>
          <p:cNvPr id="8" name="Graphic 7" descr="Atom with solid fill">
            <a:extLst>
              <a:ext uri="{FF2B5EF4-FFF2-40B4-BE49-F238E27FC236}">
                <a16:creationId xmlns:a16="http://schemas.microsoft.com/office/drawing/2014/main" id="{09984D74-8566-2D7F-A9A7-F6B0BD34C9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9" name="TextBox 8">
            <a:extLst>
              <a:ext uri="{FF2B5EF4-FFF2-40B4-BE49-F238E27FC236}">
                <a16:creationId xmlns:a16="http://schemas.microsoft.com/office/drawing/2014/main" id="{93C4C4E5-03B2-D168-3F50-9539B6EA95AB}"/>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Inline If-Else with Conditional Operator</a:t>
            </a:r>
          </a:p>
        </p:txBody>
      </p:sp>
      <p:sp>
        <p:nvSpPr>
          <p:cNvPr id="12" name="TextBox 11">
            <a:extLst>
              <a:ext uri="{FF2B5EF4-FFF2-40B4-BE49-F238E27FC236}">
                <a16:creationId xmlns:a16="http://schemas.microsoft.com/office/drawing/2014/main" id="{60DB7A83-DA0A-A7A7-A749-A23F819B5193}"/>
              </a:ext>
            </a:extLst>
          </p:cNvPr>
          <p:cNvSpPr txBox="1"/>
          <p:nvPr/>
        </p:nvSpPr>
        <p:spPr>
          <a:xfrm>
            <a:off x="468582" y="3806327"/>
            <a:ext cx="10504218" cy="2308324"/>
          </a:xfrm>
          <a:prstGeom prst="rect">
            <a:avLst/>
          </a:prstGeom>
          <a:noFill/>
        </p:spPr>
        <p:txBody>
          <a:bodyPr wrap="square" numCol="1">
            <a:spAutoFit/>
          </a:bodyPr>
          <a:lstStyle/>
          <a:p>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The user is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a:t>
            </a:r>
            <a:r>
              <a:rPr lang="en-US" b="1" dirty="0">
                <a:solidFill>
                  <a:srgbClr val="36F9F6"/>
                </a:solidFill>
                <a:effectLst/>
                <a:latin typeface="Cascadia Code" panose="020B0609020000020004" pitchFamily="49" charset="0"/>
              </a:rPr>
              <a:t>&gt;</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'currently'</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'not'</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logged in.</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40368742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4" name="TextBox 13">
            <a:extLst>
              <a:ext uri="{FF2B5EF4-FFF2-40B4-BE49-F238E27FC236}">
                <a16:creationId xmlns:a16="http://schemas.microsoft.com/office/drawing/2014/main" id="{CD64B2A9-87C6-C316-EF9E-C4E6DC9A9ADB}"/>
              </a:ext>
            </a:extLst>
          </p:cNvPr>
          <p:cNvSpPr txBox="1"/>
          <p:nvPr/>
        </p:nvSpPr>
        <p:spPr>
          <a:xfrm>
            <a:off x="439630" y="1440450"/>
            <a:ext cx="11312739" cy="738664"/>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It can also be used for larger expressions although it is less obvious what’s going on:</a:t>
            </a:r>
          </a:p>
        </p:txBody>
      </p:sp>
      <p:sp>
        <p:nvSpPr>
          <p:cNvPr id="10" name="TextBox 9">
            <a:extLst>
              <a:ext uri="{FF2B5EF4-FFF2-40B4-BE49-F238E27FC236}">
                <a16:creationId xmlns:a16="http://schemas.microsoft.com/office/drawing/2014/main" id="{F79867F1-833E-4676-E094-9C0BAEFA185F}"/>
              </a:ext>
            </a:extLst>
          </p:cNvPr>
          <p:cNvSpPr txBox="1"/>
          <p:nvPr/>
        </p:nvSpPr>
        <p:spPr>
          <a:xfrm>
            <a:off x="439630" y="2198151"/>
            <a:ext cx="10764685" cy="3139321"/>
          </a:xfrm>
          <a:prstGeom prst="rect">
            <a:avLst/>
          </a:prstGeom>
          <a:noFill/>
        </p:spPr>
        <p:txBody>
          <a:bodyPr wrap="square">
            <a:spAutoFit/>
          </a:bodyPr>
          <a:lstStyle/>
          <a:p>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isLoggedIn</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LogoutButton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handleLogoutClick</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LoginButton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handleLoginClick</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
        <p:nvSpPr>
          <p:cNvPr id="8" name="TextBox 7">
            <a:extLst>
              <a:ext uri="{FF2B5EF4-FFF2-40B4-BE49-F238E27FC236}">
                <a16:creationId xmlns:a16="http://schemas.microsoft.com/office/drawing/2014/main" id="{B05B3168-6F48-AB11-AAB2-0A5128BEF678}"/>
              </a:ext>
            </a:extLst>
          </p:cNvPr>
          <p:cNvSpPr txBox="1"/>
          <p:nvPr/>
        </p:nvSpPr>
        <p:spPr>
          <a:xfrm>
            <a:off x="383572" y="5254349"/>
            <a:ext cx="11424854" cy="1384995"/>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Just like in JavaScript, it is up to you to choose an appropriate style based on what you and your team consider more readable. Also remember that whenever conditions become too complex, it might be a good time to extract a component.</a:t>
            </a:r>
          </a:p>
        </p:txBody>
      </p:sp>
    </p:spTree>
    <p:extLst>
      <p:ext uri="{BB962C8B-B14F-4D97-AF65-F5344CB8AC3E}">
        <p14:creationId xmlns:p14="http://schemas.microsoft.com/office/powerpoint/2010/main" val="40702766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2868129" y="2528767"/>
            <a:ext cx="6455743" cy="1084100"/>
          </a:xfrm>
        </p:spPr>
        <p:txBody>
          <a:bodyPr>
            <a:noAutofit/>
          </a:bodyPr>
          <a:lstStyle/>
          <a:p>
            <a:pPr algn="ctr"/>
            <a:r>
              <a:rPr lang="en-US" sz="7200" b="1" dirty="0">
                <a:latin typeface="Mystical Woods Smooth Script" panose="020B0604020202020204" pitchFamily="2" charset="0"/>
              </a:rPr>
              <a:t>Thank You!</a:t>
            </a:r>
            <a:endParaRPr lang="en-US" sz="7200" dirty="0">
              <a:latin typeface="Mystical Woods Smooth Script" panose="02000500000000000000" pitchFamily="2" charset="0"/>
            </a:endParaRPr>
          </a:p>
        </p:txBody>
      </p:sp>
      <p:sp>
        <p:nvSpPr>
          <p:cNvPr id="4" name="TextBox 3">
            <a:extLst>
              <a:ext uri="{FF2B5EF4-FFF2-40B4-BE49-F238E27FC236}">
                <a16:creationId xmlns:a16="http://schemas.microsoft.com/office/drawing/2014/main" id="{9BF17526-573C-AE54-DB00-83C561570D2B}"/>
              </a:ext>
            </a:extLst>
          </p:cNvPr>
          <p:cNvSpPr txBox="1"/>
          <p:nvPr/>
        </p:nvSpPr>
        <p:spPr>
          <a:xfrm>
            <a:off x="3824288" y="3481304"/>
            <a:ext cx="4543424" cy="367734"/>
          </a:xfrm>
          <a:prstGeom prst="rect">
            <a:avLst/>
          </a:prstGeom>
          <a:noFill/>
        </p:spPr>
        <p:txBody>
          <a:bodyPr wrap="square">
            <a:spAutoFit/>
          </a:bodyPr>
          <a:lstStyle/>
          <a:p>
            <a:pPr lvl="1" algn="l"/>
            <a:r>
              <a:rPr lang="en-US" sz="1800" b="1">
                <a:solidFill>
                  <a:srgbClr val="30ACEC"/>
                </a:solidFill>
                <a:latin typeface="Cavolini" panose="03000502040302020204" pitchFamily="66" charset="0"/>
                <a:cs typeface="Cavolini" panose="03000502040302020204" pitchFamily="66" charset="0"/>
              </a:rPr>
              <a:t>Presented By: Mayur Pai</a:t>
            </a:r>
            <a:endParaRPr lang="en-US" sz="1800" b="1" dirty="0">
              <a:solidFill>
                <a:srgbClr val="30ACEC"/>
              </a:solidFill>
              <a:latin typeface="Cavolini" panose="03000502040302020204" pitchFamily="66" charset="0"/>
              <a:ea typeface="Cascadia Code" panose="020B0609020000020004" pitchFamily="49" charset="0"/>
              <a:cs typeface="Cavolini" panose="03000502040302020204" pitchFamily="66" charset="0"/>
            </a:endParaRPr>
          </a:p>
        </p:txBody>
      </p:sp>
    </p:spTree>
    <p:extLst>
      <p:ext uri="{BB962C8B-B14F-4D97-AF65-F5344CB8AC3E}">
        <p14:creationId xmlns:p14="http://schemas.microsoft.com/office/powerpoint/2010/main" val="35197599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JSX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9ADD726C-B2B3-B424-1740-AC7F0E5C10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7" name="TextBox 6">
            <a:extLst>
              <a:ext uri="{FF2B5EF4-FFF2-40B4-BE49-F238E27FC236}">
                <a16:creationId xmlns:a16="http://schemas.microsoft.com/office/drawing/2014/main" id="{6A6218F9-690F-5347-D24F-C7E7FF1636F8}"/>
              </a:ext>
            </a:extLst>
          </p:cNvPr>
          <p:cNvSpPr txBox="1"/>
          <p:nvPr/>
        </p:nvSpPr>
        <p:spPr>
          <a:xfrm flipH="1">
            <a:off x="1250396" y="1619185"/>
            <a:ext cx="7596740" cy="415498"/>
          </a:xfrm>
          <a:prstGeom prst="rect">
            <a:avLst/>
          </a:prstGeom>
          <a:noFill/>
        </p:spPr>
        <p:txBody>
          <a:bodyPr wrap="square" rtlCol="0">
            <a:spAutoFit/>
          </a:bodyPr>
          <a:lstStyle/>
          <a:p>
            <a:r>
              <a:rPr lang="en-US" sz="2100" b="1" i="0" dirty="0">
                <a:solidFill>
                  <a:srgbClr val="E8E6E3"/>
                </a:solidFill>
                <a:effectLst/>
                <a:latin typeface="Cavolini" panose="03000502040302020204" pitchFamily="66" charset="0"/>
                <a:cs typeface="Cavolini" panose="03000502040302020204" pitchFamily="66" charset="0"/>
              </a:rPr>
              <a:t>JSX Represents Objects</a:t>
            </a:r>
          </a:p>
        </p:txBody>
      </p:sp>
      <p:sp>
        <p:nvSpPr>
          <p:cNvPr id="13" name="TextBox 12">
            <a:extLst>
              <a:ext uri="{FF2B5EF4-FFF2-40B4-BE49-F238E27FC236}">
                <a16:creationId xmlns:a16="http://schemas.microsoft.com/office/drawing/2014/main" id="{9932E0B3-AB34-3AA8-9375-B09A46BE4CCC}"/>
              </a:ext>
            </a:extLst>
          </p:cNvPr>
          <p:cNvSpPr txBox="1"/>
          <p:nvPr/>
        </p:nvSpPr>
        <p:spPr>
          <a:xfrm>
            <a:off x="450892" y="2774397"/>
            <a:ext cx="11290215" cy="415498"/>
          </a:xfrm>
          <a:prstGeom prst="rect">
            <a:avLst/>
          </a:prstGeom>
          <a:noFill/>
        </p:spPr>
        <p:txBody>
          <a:bodyPr wrap="square">
            <a:spAutoFit/>
          </a:bodyPr>
          <a:lstStyle/>
          <a:p>
            <a:pPr algn="l"/>
            <a:r>
              <a:rPr lang="en-US" sz="2100" b="1" i="0" dirty="0">
                <a:solidFill>
                  <a:srgbClr val="E8E6E3"/>
                </a:solidFill>
                <a:effectLst/>
                <a:latin typeface="Cavolini" panose="03000502040302020204" pitchFamily="66" charset="0"/>
                <a:cs typeface="Cavolini" panose="03000502040302020204" pitchFamily="66" charset="0"/>
              </a:rPr>
              <a:t>These two examples are identical:</a:t>
            </a:r>
            <a:endParaRPr lang="en-US" sz="2100" b="1" i="0" dirty="0">
              <a:effectLst/>
              <a:latin typeface="Cavolini" panose="03000502040302020204" pitchFamily="66" charset="0"/>
              <a:cs typeface="Cavolini" panose="03000502040302020204" pitchFamily="66" charset="0"/>
            </a:endParaRPr>
          </a:p>
        </p:txBody>
      </p:sp>
      <p:sp>
        <p:nvSpPr>
          <p:cNvPr id="16" name="TextBox 15">
            <a:extLst>
              <a:ext uri="{FF2B5EF4-FFF2-40B4-BE49-F238E27FC236}">
                <a16:creationId xmlns:a16="http://schemas.microsoft.com/office/drawing/2014/main" id="{F6B1D062-A422-9F56-C274-5EAAD980F91F}"/>
              </a:ext>
            </a:extLst>
          </p:cNvPr>
          <p:cNvSpPr txBox="1"/>
          <p:nvPr/>
        </p:nvSpPr>
        <p:spPr>
          <a:xfrm>
            <a:off x="445175" y="3330366"/>
            <a:ext cx="9400574" cy="369332"/>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className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"greeting"</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 World!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
        <p:nvSpPr>
          <p:cNvPr id="18" name="TextBox 17">
            <a:extLst>
              <a:ext uri="{FF2B5EF4-FFF2-40B4-BE49-F238E27FC236}">
                <a16:creationId xmlns:a16="http://schemas.microsoft.com/office/drawing/2014/main" id="{86A69D06-DCBE-C05C-54DA-1BB6C152BF3B}"/>
              </a:ext>
            </a:extLst>
          </p:cNvPr>
          <p:cNvSpPr txBox="1"/>
          <p:nvPr/>
        </p:nvSpPr>
        <p:spPr>
          <a:xfrm>
            <a:off x="444388" y="3785663"/>
            <a:ext cx="10653823" cy="1477328"/>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React</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createElement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"h1"</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 </a:t>
            </a:r>
            <a:r>
              <a:rPr lang="en-US" b="1" dirty="0" err="1">
                <a:solidFill>
                  <a:srgbClr val="FF7EDB"/>
                </a:solidFill>
                <a:effectLst/>
                <a:latin typeface="Cascadia Code" panose="020B0609020000020004" pitchFamily="49" charset="0"/>
              </a:rPr>
              <a:t>className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"greeting"</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"Hello, World! 👋"</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a:t>
            </a:r>
          </a:p>
        </p:txBody>
      </p:sp>
      <p:sp>
        <p:nvSpPr>
          <p:cNvPr id="22" name="TextBox 21">
            <a:extLst>
              <a:ext uri="{FF2B5EF4-FFF2-40B4-BE49-F238E27FC236}">
                <a16:creationId xmlns:a16="http://schemas.microsoft.com/office/drawing/2014/main" id="{ADC9BB9F-B665-617C-7A01-5DDCE3DF5346}"/>
              </a:ext>
            </a:extLst>
          </p:cNvPr>
          <p:cNvSpPr txBox="1"/>
          <p:nvPr/>
        </p:nvSpPr>
        <p:spPr>
          <a:xfrm>
            <a:off x="445175" y="2274777"/>
            <a:ext cx="11256742" cy="415498"/>
          </a:xfrm>
          <a:prstGeom prst="rect">
            <a:avLst/>
          </a:prstGeom>
          <a:noFill/>
        </p:spPr>
        <p:txBody>
          <a:bodyPr wrap="square">
            <a:spAutoFit/>
          </a:bodyPr>
          <a:lstStyle/>
          <a:p>
            <a:r>
              <a:rPr lang="en-US" sz="2100" b="1" i="0" dirty="0">
                <a:solidFill>
                  <a:srgbClr val="CECAC3"/>
                </a:solidFill>
                <a:effectLst/>
                <a:latin typeface="Cavolini" panose="03000502040302020204" pitchFamily="66" charset="0"/>
                <a:cs typeface="Cavolini" panose="03000502040302020204" pitchFamily="66" charset="0"/>
              </a:rPr>
              <a:t>Babel compiles JSX down to </a:t>
            </a:r>
            <a:r>
              <a:rPr lang="en-US" sz="2100" b="1" i="1" dirty="0" err="1">
                <a:solidFill>
                  <a:srgbClr val="DA4B58"/>
                </a:solidFill>
                <a:effectLst/>
                <a:latin typeface="Cavolini" panose="03000502040302020204" pitchFamily="66" charset="0"/>
                <a:cs typeface="Cavolini" panose="03000502040302020204" pitchFamily="66" charset="0"/>
              </a:rPr>
              <a:t>React.createElement</a:t>
            </a:r>
            <a:r>
              <a:rPr lang="en-US" sz="2100" b="1" i="1" dirty="0">
                <a:solidFill>
                  <a:srgbClr val="DA4B58"/>
                </a:solidFill>
                <a:effectLst/>
                <a:latin typeface="Cavolini" panose="03000502040302020204" pitchFamily="66" charset="0"/>
                <a:cs typeface="Cavolini" panose="03000502040302020204" pitchFamily="66" charset="0"/>
              </a:rPr>
              <a:t>()</a:t>
            </a:r>
            <a:r>
              <a:rPr lang="en-US" sz="2100" b="1" i="0" dirty="0">
                <a:solidFill>
                  <a:srgbClr val="CECAC3"/>
                </a:solidFill>
                <a:effectLst/>
                <a:latin typeface="Cavolini" panose="03000502040302020204" pitchFamily="66" charset="0"/>
                <a:cs typeface="Cavolini" panose="03000502040302020204" pitchFamily="66" charset="0"/>
              </a:rPr>
              <a:t> calls.</a:t>
            </a:r>
            <a:endParaRPr lang="en-US" sz="2100" b="1" dirty="0">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18752533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JSX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F6B1D062-A422-9F56-C274-5EAAD980F91F}"/>
              </a:ext>
            </a:extLst>
          </p:cNvPr>
          <p:cNvSpPr txBox="1"/>
          <p:nvPr/>
        </p:nvSpPr>
        <p:spPr>
          <a:xfrm>
            <a:off x="473345" y="2291905"/>
            <a:ext cx="6980078" cy="2308324"/>
          </a:xfrm>
          <a:prstGeom prst="rect">
            <a:avLst/>
          </a:prstGeom>
          <a:noFill/>
        </p:spPr>
        <p:txBody>
          <a:bodyPr wrap="square">
            <a:spAutoFit/>
          </a:bodyPr>
          <a:lstStyle/>
          <a:p>
            <a:r>
              <a:rPr lang="en-US" b="1" i="1" dirty="0">
                <a:solidFill>
                  <a:srgbClr val="848BBD"/>
                </a:solidFill>
                <a:effectLst/>
                <a:latin typeface="Cascadia Code" panose="020B0609020000020004" pitchFamily="49" charset="0"/>
              </a:rPr>
              <a:t>// Note: this structure is simplified</a:t>
            </a:r>
            <a:endParaRPr lang="en-US" b="1" dirty="0">
              <a:solidFill>
                <a:srgbClr val="BBBBBB"/>
              </a:solidFill>
              <a:effectLst/>
              <a:latin typeface="Cascadia Code" panose="020B0609020000020004" pitchFamily="49" charset="0"/>
            </a:endParaRPr>
          </a:p>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type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'h1'</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props</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className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'greeting'</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children</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'Hello, World! 👋'</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
        <p:nvSpPr>
          <p:cNvPr id="32" name="Rectangle 3">
            <a:extLst>
              <a:ext uri="{FF2B5EF4-FFF2-40B4-BE49-F238E27FC236}">
                <a16:creationId xmlns:a16="http://schemas.microsoft.com/office/drawing/2014/main" id="{3B44F479-50A4-66B0-7F19-85BEAC1D62AD}"/>
              </a:ext>
            </a:extLst>
          </p:cNvPr>
          <p:cNvSpPr>
            <a:spLocks noChangeArrowheads="1"/>
          </p:cNvSpPr>
          <p:nvPr/>
        </p:nvSpPr>
        <p:spPr bwMode="auto">
          <a:xfrm>
            <a:off x="481809" y="1504169"/>
            <a:ext cx="1065382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err="1">
                <a:ln>
                  <a:noFill/>
                </a:ln>
                <a:effectLst/>
                <a:latin typeface="Cavolini" panose="03000502040302020204" pitchFamily="66" charset="0"/>
                <a:cs typeface="Cavolini" panose="03000502040302020204" pitchFamily="66" charset="0"/>
              </a:rPr>
              <a:t>React.createElement</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 performs a few checks to help you write bug-free code but essentially it creates an object like this: </a:t>
            </a:r>
          </a:p>
        </p:txBody>
      </p:sp>
      <p:sp>
        <p:nvSpPr>
          <p:cNvPr id="11" name="TextBox 10">
            <a:extLst>
              <a:ext uri="{FF2B5EF4-FFF2-40B4-BE49-F238E27FC236}">
                <a16:creationId xmlns:a16="http://schemas.microsoft.com/office/drawing/2014/main" id="{D568A3C8-405D-0EA4-4BDA-3E42D8038985}"/>
              </a:ext>
            </a:extLst>
          </p:cNvPr>
          <p:cNvSpPr txBox="1"/>
          <p:nvPr/>
        </p:nvSpPr>
        <p:spPr>
          <a:xfrm>
            <a:off x="473345" y="4741634"/>
            <a:ext cx="10837693" cy="1708160"/>
          </a:xfrm>
          <a:prstGeom prst="rect">
            <a:avLst/>
          </a:prstGeom>
          <a:noFill/>
        </p:spPr>
        <p:txBody>
          <a:bodyPr wrap="square">
            <a:spAutoFit/>
          </a:bodyPr>
          <a:lstStyle/>
          <a:p>
            <a:r>
              <a:rPr lang="en-US" sz="2100" b="1" i="0" dirty="0">
                <a:effectLst/>
                <a:latin typeface="Cavolini" panose="03000502040302020204" pitchFamily="66" charset="0"/>
                <a:cs typeface="Cavolini" panose="03000502040302020204" pitchFamily="66" charset="0"/>
              </a:rPr>
              <a:t>These objects are called “React elements”. You can think of them as descriptions of what you want to see on the screen. </a:t>
            </a:r>
          </a:p>
          <a:p>
            <a:endParaRPr lang="en-US" sz="2100" b="1" dirty="0">
              <a:latin typeface="Cavolini" panose="03000502040302020204" pitchFamily="66" charset="0"/>
              <a:cs typeface="Cavolini" panose="03000502040302020204" pitchFamily="66" charset="0"/>
            </a:endParaRPr>
          </a:p>
          <a:p>
            <a:r>
              <a:rPr lang="en-US" sz="2100" b="1" i="0" dirty="0">
                <a:effectLst/>
                <a:latin typeface="Cavolini" panose="03000502040302020204" pitchFamily="66" charset="0"/>
                <a:cs typeface="Cavolini" panose="03000502040302020204" pitchFamily="66" charset="0"/>
              </a:rPr>
              <a:t>React reads these objects and uses them to construct the DOM and keep it up to date.</a:t>
            </a:r>
            <a:endParaRPr lang="en-US" sz="2100" b="1" dirty="0">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11046295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Rendering Elements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E9009C35-E6AA-8762-6F34-87778CA11A60}"/>
              </a:ext>
            </a:extLst>
          </p:cNvPr>
          <p:cNvSpPr txBox="1"/>
          <p:nvPr/>
        </p:nvSpPr>
        <p:spPr>
          <a:xfrm>
            <a:off x="390747" y="1438763"/>
            <a:ext cx="9795244" cy="1061829"/>
          </a:xfrm>
          <a:prstGeom prst="rect">
            <a:avLst/>
          </a:prstGeom>
          <a:noFill/>
        </p:spPr>
        <p:txBody>
          <a:bodyPr wrap="square">
            <a:spAutoFit/>
          </a:bodyPr>
          <a:lstStyle/>
          <a:p>
            <a:pPr algn="l"/>
            <a:r>
              <a:rPr lang="en-US" sz="2100" b="1" i="0" dirty="0">
                <a:effectLst/>
                <a:latin typeface="Cavolini" panose="03000502040302020204" pitchFamily="66" charset="0"/>
                <a:cs typeface="Cavolini" panose="03000502040302020204" pitchFamily="66" charset="0"/>
              </a:rPr>
              <a:t>Elements are the smallest building blocks of React apps.</a:t>
            </a:r>
          </a:p>
          <a:p>
            <a:pPr algn="l"/>
            <a:endParaRPr lang="en-US" sz="2100" b="1" i="0" dirty="0">
              <a:effectLst/>
              <a:latin typeface="Cavolini" panose="03000502040302020204" pitchFamily="66" charset="0"/>
              <a:cs typeface="Cavolini" panose="03000502040302020204" pitchFamily="66" charset="0"/>
            </a:endParaRPr>
          </a:p>
          <a:p>
            <a:pPr algn="l"/>
            <a:r>
              <a:rPr lang="en-US" sz="2100" b="1" i="0" dirty="0">
                <a:effectLst/>
                <a:latin typeface="Cavolini" panose="03000502040302020204" pitchFamily="66" charset="0"/>
                <a:cs typeface="Cavolini" panose="03000502040302020204" pitchFamily="66" charset="0"/>
              </a:rPr>
              <a:t>An element describes what you want to see on the screen:</a:t>
            </a:r>
          </a:p>
        </p:txBody>
      </p:sp>
      <p:sp>
        <p:nvSpPr>
          <p:cNvPr id="9" name="TextBox 8">
            <a:extLst>
              <a:ext uri="{FF2B5EF4-FFF2-40B4-BE49-F238E27FC236}">
                <a16:creationId xmlns:a16="http://schemas.microsoft.com/office/drawing/2014/main" id="{B5307D09-04E5-35AB-323A-B896FFCE319D}"/>
              </a:ext>
            </a:extLst>
          </p:cNvPr>
          <p:cNvSpPr txBox="1"/>
          <p:nvPr/>
        </p:nvSpPr>
        <p:spPr>
          <a:xfrm>
            <a:off x="390747" y="2530695"/>
            <a:ext cx="6097772" cy="369332"/>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 World!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649553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Rendering Elements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77D1A364-80B2-DA98-6726-A7D3C518C8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8" name="TextBox 7">
            <a:extLst>
              <a:ext uri="{FF2B5EF4-FFF2-40B4-BE49-F238E27FC236}">
                <a16:creationId xmlns:a16="http://schemas.microsoft.com/office/drawing/2014/main" id="{D4ED547F-5481-5A84-025F-0747C12D7A3A}"/>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Rendering An Element Into </a:t>
            </a:r>
            <a:r>
              <a:rPr lang="en-US" sz="2100" b="1" dirty="0">
                <a:latin typeface="Cavolini" panose="03000502040302020204" pitchFamily="66" charset="0"/>
                <a:cs typeface="Cavolini" panose="03000502040302020204" pitchFamily="66" charset="0"/>
              </a:rPr>
              <a:t>T</a:t>
            </a:r>
            <a:r>
              <a:rPr lang="en-US" sz="2100" b="1" i="0" dirty="0">
                <a:effectLst/>
                <a:latin typeface="Cavolini" panose="03000502040302020204" pitchFamily="66" charset="0"/>
                <a:cs typeface="Cavolini" panose="03000502040302020204" pitchFamily="66" charset="0"/>
              </a:rPr>
              <a:t>he DOM</a:t>
            </a:r>
          </a:p>
        </p:txBody>
      </p:sp>
      <p:sp>
        <p:nvSpPr>
          <p:cNvPr id="13" name="Rectangle 2">
            <a:extLst>
              <a:ext uri="{FF2B5EF4-FFF2-40B4-BE49-F238E27FC236}">
                <a16:creationId xmlns:a16="http://schemas.microsoft.com/office/drawing/2014/main" id="{36F21DAD-2527-12E2-B24A-33BBDB19E208}"/>
              </a:ext>
            </a:extLst>
          </p:cNvPr>
          <p:cNvSpPr>
            <a:spLocks noChangeArrowheads="1"/>
          </p:cNvSpPr>
          <p:nvPr/>
        </p:nvSpPr>
        <p:spPr bwMode="auto">
          <a:xfrm>
            <a:off x="507673" y="2278132"/>
            <a:ext cx="8035854"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Let’s say there is a &lt;div&gt; somewhere in your HTML file: </a:t>
            </a:r>
          </a:p>
        </p:txBody>
      </p:sp>
      <p:sp>
        <p:nvSpPr>
          <p:cNvPr id="15" name="TextBox 14">
            <a:extLst>
              <a:ext uri="{FF2B5EF4-FFF2-40B4-BE49-F238E27FC236}">
                <a16:creationId xmlns:a16="http://schemas.microsoft.com/office/drawing/2014/main" id="{AEF967F1-68B5-C4C7-368F-5E215E8BB49B}"/>
              </a:ext>
            </a:extLst>
          </p:cNvPr>
          <p:cNvSpPr txBox="1"/>
          <p:nvPr/>
        </p:nvSpPr>
        <p:spPr>
          <a:xfrm>
            <a:off x="589081" y="2671495"/>
            <a:ext cx="6097772" cy="369332"/>
          </a:xfrm>
          <a:prstGeom prst="rect">
            <a:avLst/>
          </a:prstGeom>
          <a:noFill/>
        </p:spPr>
        <p:txBody>
          <a:bodyPr wrap="square">
            <a:spAutoFit/>
          </a:bodyPr>
          <a:lstStyle/>
          <a:p>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id</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"root"</a:t>
            </a:r>
            <a:r>
              <a:rPr lang="en-US" b="1" dirty="0">
                <a:solidFill>
                  <a:srgbClr val="36F9F6"/>
                </a:solidFill>
                <a:effectLst/>
                <a:latin typeface="Cascadia Code" panose="020B0609020000020004" pitchFamily="49" charset="0"/>
              </a:rPr>
              <a:t>&gt;&lt;/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p:txBody>
      </p:sp>
      <p:sp>
        <p:nvSpPr>
          <p:cNvPr id="18" name="TextBox 17">
            <a:extLst>
              <a:ext uri="{FF2B5EF4-FFF2-40B4-BE49-F238E27FC236}">
                <a16:creationId xmlns:a16="http://schemas.microsoft.com/office/drawing/2014/main" id="{859C6102-89C3-D569-9EBF-32F47F919A89}"/>
              </a:ext>
            </a:extLst>
          </p:cNvPr>
          <p:cNvSpPr txBox="1"/>
          <p:nvPr/>
        </p:nvSpPr>
        <p:spPr>
          <a:xfrm>
            <a:off x="423677" y="3146832"/>
            <a:ext cx="11314668" cy="332398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We call this a “root” DOM node because everything inside it will be managed by React DOM.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Applications built with just React usually have a single root DOM node.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100" b="1" dirty="0">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If you are integrating React into an existing app, you may have as many isolated root DOM nodes as you like.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To render a React element, first pass the DOM element to </a:t>
            </a:r>
            <a:r>
              <a:rPr lang="en-US" altLang="en-US" sz="2100" b="1" dirty="0" err="1">
                <a:latin typeface="Cavolini" panose="03000502040302020204" pitchFamily="66" charset="0"/>
                <a:cs typeface="Cavolini" panose="03000502040302020204" pitchFamily="66" charset="0"/>
              </a:rPr>
              <a:t>ReactDOM.createRoot</a:t>
            </a:r>
            <a:r>
              <a:rPr lang="en-US" altLang="en-US" sz="2100" b="1" dirty="0">
                <a:latin typeface="Cavolini" panose="03000502040302020204" pitchFamily="66" charset="0"/>
                <a:cs typeface="Cavolini" panose="03000502040302020204" pitchFamily="66" charset="0"/>
              </a:rPr>
              <a:t>()</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 then pass the React element to </a:t>
            </a:r>
            <a:r>
              <a:rPr kumimoji="0" lang="en-US" altLang="en-US" sz="2100" b="1" i="0" u="none" strike="noStrike" cap="none" normalizeH="0" baseline="0" dirty="0" err="1">
                <a:ln>
                  <a:noFill/>
                </a:ln>
                <a:effectLst/>
                <a:latin typeface="Cavolini" panose="03000502040302020204" pitchFamily="66" charset="0"/>
                <a:cs typeface="Cavolini" panose="03000502040302020204" pitchFamily="66" charset="0"/>
              </a:rPr>
              <a:t>root.render</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a:t>
            </a:r>
          </a:p>
        </p:txBody>
      </p:sp>
    </p:spTree>
    <p:extLst>
      <p:ext uri="{BB962C8B-B14F-4D97-AF65-F5344CB8AC3E}">
        <p14:creationId xmlns:p14="http://schemas.microsoft.com/office/powerpoint/2010/main" val="37391801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023227-530E-4024-91EF-312A851A758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3315AA3-EAE3-44ED-8368-BAC2FFFB4817}">
  <ds:schemaRefs>
    <ds:schemaRef ds:uri="http://schemas.microsoft.com/sharepoint/v3/contenttype/forms"/>
  </ds:schemaRefs>
</ds:datastoreItem>
</file>

<file path=customXml/itemProps3.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Parallax design</Template>
  <TotalTime>921</TotalTime>
  <Words>5025</Words>
  <Application>Microsoft Office PowerPoint</Application>
  <PresentationFormat>Widescreen</PresentationFormat>
  <Paragraphs>672</Paragraphs>
  <Slides>54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Cascadia Code</vt:lpstr>
      <vt:lpstr>Cavolini</vt:lpstr>
      <vt:lpstr>Corbel</vt:lpstr>
      <vt:lpstr>Mystical Woods Smooth Script</vt:lpstr>
      <vt:lpstr>Parallax</vt:lpstr>
      <vt:lpstr>Building Blocks of React JS</vt:lpstr>
      <vt:lpstr>Core Building Blocks of React</vt:lpstr>
      <vt:lpstr>JSX</vt:lpstr>
      <vt:lpstr>JSX continued…</vt:lpstr>
      <vt:lpstr>JSX continued…</vt:lpstr>
      <vt:lpstr>JSX continued…</vt:lpstr>
      <vt:lpstr>JSX continued…</vt:lpstr>
      <vt:lpstr>Rendering Elements</vt:lpstr>
      <vt:lpstr>Rendering Elements continued…</vt:lpstr>
      <vt:lpstr>Rendering Elements continued…</vt:lpstr>
      <vt:lpstr>Rendering Elements continued…</vt:lpstr>
      <vt:lpstr>Rendering Elements continued…</vt:lpstr>
      <vt:lpstr>Components</vt:lpstr>
      <vt:lpstr>Components continued…</vt:lpstr>
      <vt:lpstr>Components continued…</vt:lpstr>
      <vt:lpstr>Components continued…</vt:lpstr>
      <vt:lpstr>Functional Components </vt:lpstr>
      <vt:lpstr>Functional Components continued…</vt:lpstr>
      <vt:lpstr>Functional Components continued…</vt:lpstr>
      <vt:lpstr>Functional Components continued…</vt:lpstr>
      <vt:lpstr>Class Components</vt:lpstr>
      <vt:lpstr>Class Components continued…</vt:lpstr>
      <vt:lpstr>Class Components continued…</vt:lpstr>
      <vt:lpstr>Class vs Functional</vt:lpstr>
      <vt:lpstr>States And Props</vt:lpstr>
      <vt:lpstr>States And Props continued…</vt:lpstr>
      <vt:lpstr>States And Props continued…</vt:lpstr>
      <vt:lpstr>States And Props continued…</vt:lpstr>
      <vt:lpstr>States And Props continued…</vt:lpstr>
      <vt:lpstr>States And Props continued…</vt:lpstr>
      <vt:lpstr>States And Props continued…</vt:lpstr>
      <vt:lpstr>States And Props continued…</vt:lpstr>
      <vt:lpstr>States And Props continued…</vt:lpstr>
      <vt:lpstr>States And Props continued…</vt:lpstr>
      <vt:lpstr> Destructuring Props and States</vt:lpstr>
      <vt:lpstr> Destructuring Props and States…</vt:lpstr>
      <vt:lpstr> Destructuring Props and States…</vt:lpstr>
      <vt:lpstr> Destructuring Props and States</vt:lpstr>
      <vt:lpstr> Destructuring Props and States</vt:lpstr>
      <vt:lpstr> Destructuring Props and States</vt:lpstr>
      <vt:lpstr> Destructuring Props and States…</vt:lpstr>
      <vt:lpstr> Destructuring Props and States…</vt:lpstr>
      <vt:lpstr> Destructuring Props and States…</vt:lpstr>
      <vt:lpstr>Conditional Rendering</vt:lpstr>
      <vt:lpstr>Conditional Rendering continued…</vt:lpstr>
      <vt:lpstr>Conditional Rendering continued…</vt:lpstr>
      <vt:lpstr>Conditional Rendering continued…</vt:lpstr>
      <vt:lpstr>Conditional Rendering continued…</vt:lpstr>
      <vt:lpstr>Conditional Rendering continued…</vt:lpstr>
      <vt:lpstr>Conditional Rendering continued…</vt:lpstr>
      <vt:lpstr>Conditional Rendering continued…</vt:lpstr>
      <vt:lpstr>Conditional Rendering continued…</vt:lpstr>
      <vt:lpstr>Conditional Rendering continued…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Blocks of React JS</dc:title>
  <dc:creator>Bantwal Hebbahalasinakate, Mayur Pai</dc:creator>
  <cp:lastModifiedBy>Bantwal Hebbahalasinakate, Mayur Pai</cp:lastModifiedBy>
  <cp:revision>2</cp:revision>
  <dcterms:created xsi:type="dcterms:W3CDTF">2023-07-30T06:44:14Z</dcterms:created>
  <dcterms:modified xsi:type="dcterms:W3CDTF">2024-11-15T05:48:40Z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