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28"/>
  </p:notesMasterIdLst>
  <p:sldIdLst>
    <p:sldId id="261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92" r:id="rId15"/>
    <p:sldId id="293" r:id="rId16"/>
    <p:sldId id="294" r:id="rId17"/>
    <p:sldId id="267" r:id="rId18"/>
    <p:sldId id="268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9800-DFC4-494F-BFBA-D1C8514836E7}" v="162" dt="2023-11-29T04:36:28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16D59800-DFC4-494F-BFBA-D1C8514836E7}"/>
    <pc:docChg chg="undo custSel addSld delSld modSld sldOrd">
      <pc:chgData name="Bantwal Hebbahalasinakate, Mayur Pai" userId="754cdd8c-0ff8-48ba-be35-c2e80932eaf7" providerId="ADAL" clId="{16D59800-DFC4-494F-BFBA-D1C8514836E7}" dt="2023-12-01T04:16:16.447" v="1014"/>
      <pc:docMkLst>
        <pc:docMk/>
      </pc:docMkLst>
      <pc:sldChg chg="addSp modSp mod modAnim">
        <pc:chgData name="Bantwal Hebbahalasinakate, Mayur Pai" userId="754cdd8c-0ff8-48ba-be35-c2e80932eaf7" providerId="ADAL" clId="{16D59800-DFC4-494F-BFBA-D1C8514836E7}" dt="2023-11-28T11:33:56.359" v="406" actId="20577"/>
        <pc:sldMkLst>
          <pc:docMk/>
          <pc:sldMk cId="2837986521" sldId="266"/>
        </pc:sldMkLst>
        <pc:spChg chg="mod">
          <ac:chgData name="Bantwal Hebbahalasinakate, Mayur Pai" userId="754cdd8c-0ff8-48ba-be35-c2e80932eaf7" providerId="ADAL" clId="{16D59800-DFC4-494F-BFBA-D1C8514836E7}" dt="2023-11-28T11:33:56.359" v="406" actId="20577"/>
          <ac:spMkLst>
            <pc:docMk/>
            <pc:sldMk cId="2837986521" sldId="266"/>
            <ac:spMk id="12" creationId="{D1C07384-517C-CADF-6FDD-B3713FC9FF6C}"/>
          </ac:spMkLst>
        </pc:spChg>
        <pc:grpChg chg="mod">
          <ac:chgData name="Bantwal Hebbahalasinakate, Mayur Pai" userId="754cdd8c-0ff8-48ba-be35-c2e80932eaf7" providerId="ADAL" clId="{16D59800-DFC4-494F-BFBA-D1C8514836E7}" dt="2023-11-28T11:33:36.784" v="377" actId="1076"/>
          <ac:grpSpMkLst>
            <pc:docMk/>
            <pc:sldMk cId="2837986521" sldId="266"/>
            <ac:grpSpMk id="3" creationId="{E4EABFF1-5F87-9912-ED43-DC2242FC1661}"/>
          </ac:grpSpMkLst>
        </pc:grpChg>
        <pc:grpChg chg="add mod">
          <ac:chgData name="Bantwal Hebbahalasinakate, Mayur Pai" userId="754cdd8c-0ff8-48ba-be35-c2e80932eaf7" providerId="ADAL" clId="{16D59800-DFC4-494F-BFBA-D1C8514836E7}" dt="2023-11-28T11:33:48.983" v="378" actId="1076"/>
          <ac:grpSpMkLst>
            <pc:docMk/>
            <pc:sldMk cId="2837986521" sldId="266"/>
            <ac:grpSpMk id="10" creationId="{BFE6F202-7068-0E86-4FB3-E1F1B0F2AA43}"/>
          </ac:grpSpMkLst>
        </pc:grpChg>
        <pc:picChg chg="mod">
          <ac:chgData name="Bantwal Hebbahalasinakate, Mayur Pai" userId="754cdd8c-0ff8-48ba-be35-c2e80932eaf7" providerId="ADAL" clId="{16D59800-DFC4-494F-BFBA-D1C8514836E7}" dt="2023-11-28T11:33:34.351" v="375"/>
          <ac:picMkLst>
            <pc:docMk/>
            <pc:sldMk cId="2837986521" sldId="266"/>
            <ac:picMk id="11" creationId="{8DDCABB5-99B4-3AAD-D95F-5A4FD6EB5F40}"/>
          </ac:picMkLst>
        </pc:picChg>
      </pc:sldChg>
      <pc:sldChg chg="del">
        <pc:chgData name="Bantwal Hebbahalasinakate, Mayur Pai" userId="754cdd8c-0ff8-48ba-be35-c2e80932eaf7" providerId="ADAL" clId="{16D59800-DFC4-494F-BFBA-D1C8514836E7}" dt="2023-11-28T11:41:27.732" v="540" actId="47"/>
        <pc:sldMkLst>
          <pc:docMk/>
          <pc:sldMk cId="4075141996" sldId="269"/>
        </pc:sldMkLst>
      </pc:sldChg>
      <pc:sldChg chg="addSp delSp modSp mod">
        <pc:chgData name="Bantwal Hebbahalasinakate, Mayur Pai" userId="754cdd8c-0ff8-48ba-be35-c2e80932eaf7" providerId="ADAL" clId="{16D59800-DFC4-494F-BFBA-D1C8514836E7}" dt="2023-11-28T11:22:08.697" v="209" actId="20577"/>
        <pc:sldMkLst>
          <pc:docMk/>
          <pc:sldMk cId="1464699070" sldId="272"/>
        </pc:sldMkLst>
        <pc:spChg chg="mod">
          <ac:chgData name="Bantwal Hebbahalasinakate, Mayur Pai" userId="754cdd8c-0ff8-48ba-be35-c2e80932eaf7" providerId="ADAL" clId="{16D59800-DFC4-494F-BFBA-D1C8514836E7}" dt="2023-11-28T11:22:08.697" v="209" actId="20577"/>
          <ac:spMkLst>
            <pc:docMk/>
            <pc:sldMk cId="1464699070" sldId="272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03:26.518" v="14"/>
          <ac:spMkLst>
            <pc:docMk/>
            <pc:sldMk cId="1464699070" sldId="272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06:53.023" v="58" actId="1076"/>
          <ac:spMkLst>
            <pc:docMk/>
            <pc:sldMk cId="1464699070" sldId="272"/>
            <ac:spMk id="12" creationId="{F2EED59C-A79D-AD6F-157F-290A100D2310}"/>
          </ac:spMkLst>
        </pc:spChg>
        <pc:spChg chg="add del mod">
          <ac:chgData name="Bantwal Hebbahalasinakate, Mayur Pai" userId="754cdd8c-0ff8-48ba-be35-c2e80932eaf7" providerId="ADAL" clId="{16D59800-DFC4-494F-BFBA-D1C8514836E7}" dt="2023-11-28T11:15:17.424" v="121" actId="20577"/>
          <ac:spMkLst>
            <pc:docMk/>
            <pc:sldMk cId="1464699070" sldId="272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05:41.104" v="39" actId="20577"/>
          <ac:graphicFrameMkLst>
            <pc:docMk/>
            <pc:sldMk cId="1464699070" sldId="272"/>
            <ac:graphicFrameMk id="10" creationId="{BAFF8ECE-3505-A900-D643-75D2F7DA591F}"/>
          </ac:graphicFrameMkLst>
        </pc:graphicFrameChg>
      </pc:sldChg>
      <pc:sldChg chg="delSp modSp add mod">
        <pc:chgData name="Bantwal Hebbahalasinakate, Mayur Pai" userId="754cdd8c-0ff8-48ba-be35-c2e80932eaf7" providerId="ADAL" clId="{16D59800-DFC4-494F-BFBA-D1C8514836E7}" dt="2023-11-28T11:22:21.467" v="212"/>
        <pc:sldMkLst>
          <pc:docMk/>
          <pc:sldMk cId="2823250690" sldId="273"/>
        </pc:sldMkLst>
        <pc:spChg chg="mod">
          <ac:chgData name="Bantwal Hebbahalasinakate, Mayur Pai" userId="754cdd8c-0ff8-48ba-be35-c2e80932eaf7" providerId="ADAL" clId="{16D59800-DFC4-494F-BFBA-D1C8514836E7}" dt="2023-11-28T11:22:21.467" v="212"/>
          <ac:spMkLst>
            <pc:docMk/>
            <pc:sldMk cId="2823250690" sldId="273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08:58.278" v="92" actId="20577"/>
          <ac:spMkLst>
            <pc:docMk/>
            <pc:sldMk cId="2823250690" sldId="273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17:00.425" v="128" actId="113"/>
          <ac:spMkLst>
            <pc:docMk/>
            <pc:sldMk cId="2823250690" sldId="273"/>
            <ac:spMk id="12" creationId="{F2EED59C-A79D-AD6F-157F-290A100D2310}"/>
          </ac:spMkLst>
        </pc:spChg>
        <pc:spChg chg="del mod">
          <ac:chgData name="Bantwal Hebbahalasinakate, Mayur Pai" userId="754cdd8c-0ff8-48ba-be35-c2e80932eaf7" providerId="ADAL" clId="{16D59800-DFC4-494F-BFBA-D1C8514836E7}" dt="2023-11-28T11:09:34.013" v="97" actId="478"/>
          <ac:spMkLst>
            <pc:docMk/>
            <pc:sldMk cId="2823250690" sldId="273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4:04.017" v="100"/>
          <ac:graphicFrameMkLst>
            <pc:docMk/>
            <pc:sldMk cId="2823250690" sldId="273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2:23.620" v="213"/>
        <pc:sldMkLst>
          <pc:docMk/>
          <pc:sldMk cId="518821903" sldId="274"/>
        </pc:sldMkLst>
        <pc:spChg chg="mod">
          <ac:chgData name="Bantwal Hebbahalasinakate, Mayur Pai" userId="754cdd8c-0ff8-48ba-be35-c2e80932eaf7" providerId="ADAL" clId="{16D59800-DFC4-494F-BFBA-D1C8514836E7}" dt="2023-11-28T11:22:23.620" v="213"/>
          <ac:spMkLst>
            <pc:docMk/>
            <pc:sldMk cId="518821903" sldId="274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15:06.768" v="119" actId="20577"/>
          <ac:spMkLst>
            <pc:docMk/>
            <pc:sldMk cId="518821903" sldId="274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17:17.503" v="131" actId="14100"/>
          <ac:spMkLst>
            <pc:docMk/>
            <pc:sldMk cId="518821903" sldId="274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6:25.368" v="125" actId="20577"/>
          <ac:graphicFrameMkLst>
            <pc:docMk/>
            <pc:sldMk cId="518821903" sldId="274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2:26.217" v="214"/>
        <pc:sldMkLst>
          <pc:docMk/>
          <pc:sldMk cId="3741334748" sldId="275"/>
        </pc:sldMkLst>
        <pc:spChg chg="mod">
          <ac:chgData name="Bantwal Hebbahalasinakate, Mayur Pai" userId="754cdd8c-0ff8-48ba-be35-c2e80932eaf7" providerId="ADAL" clId="{16D59800-DFC4-494F-BFBA-D1C8514836E7}" dt="2023-11-28T11:22:26.217" v="214"/>
          <ac:spMkLst>
            <pc:docMk/>
            <pc:sldMk cId="3741334748" sldId="275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17:42.250" v="148" actId="20577"/>
          <ac:spMkLst>
            <pc:docMk/>
            <pc:sldMk cId="3741334748" sldId="275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20:02.790" v="160" actId="14100"/>
          <ac:spMkLst>
            <pc:docMk/>
            <pc:sldMk cId="3741334748" sldId="275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9:26.409" v="153" actId="20577"/>
          <ac:graphicFrameMkLst>
            <pc:docMk/>
            <pc:sldMk cId="3741334748" sldId="275"/>
            <ac:graphicFrameMk id="10" creationId="{BAFF8ECE-3505-A900-D643-75D2F7DA591F}"/>
          </ac:graphicFrameMkLst>
        </pc:graphicFrameChg>
      </pc:sldChg>
      <pc:sldChg chg="delSp modSp add mod">
        <pc:chgData name="Bantwal Hebbahalasinakate, Mayur Pai" userId="754cdd8c-0ff8-48ba-be35-c2e80932eaf7" providerId="ADAL" clId="{16D59800-DFC4-494F-BFBA-D1C8514836E7}" dt="2023-11-28T11:22:28.568" v="215"/>
        <pc:sldMkLst>
          <pc:docMk/>
          <pc:sldMk cId="2776416868" sldId="276"/>
        </pc:sldMkLst>
        <pc:spChg chg="mod">
          <ac:chgData name="Bantwal Hebbahalasinakate, Mayur Pai" userId="754cdd8c-0ff8-48ba-be35-c2e80932eaf7" providerId="ADAL" clId="{16D59800-DFC4-494F-BFBA-D1C8514836E7}" dt="2023-11-28T11:22:28.568" v="215"/>
          <ac:spMkLst>
            <pc:docMk/>
            <pc:sldMk cId="2776416868" sldId="27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0:30.353" v="192" actId="20577"/>
          <ac:spMkLst>
            <pc:docMk/>
            <pc:sldMk cId="2776416868" sldId="276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16D59800-DFC4-494F-BFBA-D1C8514836E7}" dt="2023-11-28T11:21:22.727" v="198" actId="478"/>
          <ac:spMkLst>
            <pc:docMk/>
            <pc:sldMk cId="2776416868" sldId="276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1:00.656" v="196"/>
          <ac:graphicFrameMkLst>
            <pc:docMk/>
            <pc:sldMk cId="2776416868" sldId="276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8:32.226" v="330"/>
        <pc:sldMkLst>
          <pc:docMk/>
          <pc:sldMk cId="2327061555" sldId="277"/>
        </pc:sldMkLst>
        <pc:spChg chg="mod">
          <ac:chgData name="Bantwal Hebbahalasinakate, Mayur Pai" userId="754cdd8c-0ff8-48ba-be35-c2e80932eaf7" providerId="ADAL" clId="{16D59800-DFC4-494F-BFBA-D1C8514836E7}" dt="2023-11-28T11:23:28.183" v="250" actId="20577"/>
          <ac:spMkLst>
            <pc:docMk/>
            <pc:sldMk cId="2327061555" sldId="277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3:16.472" v="219"/>
          <ac:spMkLst>
            <pc:docMk/>
            <pc:sldMk cId="2327061555" sldId="277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8:32.226" v="330"/>
          <ac:graphicFrameMkLst>
            <pc:docMk/>
            <pc:sldMk cId="2327061555" sldId="277"/>
            <ac:graphicFrameMk id="10" creationId="{BAFF8ECE-3505-A900-D643-75D2F7DA591F}"/>
          </ac:graphicFrameMkLst>
        </pc:graphicFrameChg>
      </pc:sldChg>
      <pc:sldChg chg="addSp modSp add mod">
        <pc:chgData name="Bantwal Hebbahalasinakate, Mayur Pai" userId="754cdd8c-0ff8-48ba-be35-c2e80932eaf7" providerId="ADAL" clId="{16D59800-DFC4-494F-BFBA-D1C8514836E7}" dt="2023-11-28T11:33:03.413" v="365" actId="20577"/>
        <pc:sldMkLst>
          <pc:docMk/>
          <pc:sldMk cId="2984444788" sldId="278"/>
        </pc:sldMkLst>
        <pc:spChg chg="mod">
          <ac:chgData name="Bantwal Hebbahalasinakate, Mayur Pai" userId="754cdd8c-0ff8-48ba-be35-c2e80932eaf7" providerId="ADAL" clId="{16D59800-DFC4-494F-BFBA-D1C8514836E7}" dt="2023-11-28T11:26:50.802" v="289" actId="20577"/>
          <ac:spMkLst>
            <pc:docMk/>
            <pc:sldMk cId="2984444788" sldId="278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6:41.129" v="254"/>
          <ac:spMkLst>
            <pc:docMk/>
            <pc:sldMk cId="2984444788" sldId="278"/>
            <ac:spMk id="7" creationId="{6A6218F9-690F-5347-D24F-C7E7FF1636F8}"/>
          </ac:spMkLst>
        </pc:spChg>
        <pc:spChg chg="add mod">
          <ac:chgData name="Bantwal Hebbahalasinakate, Mayur Pai" userId="754cdd8c-0ff8-48ba-be35-c2e80932eaf7" providerId="ADAL" clId="{16D59800-DFC4-494F-BFBA-D1C8514836E7}" dt="2023-11-28T11:33:03.413" v="365" actId="20577"/>
          <ac:spMkLst>
            <pc:docMk/>
            <pc:sldMk cId="2984444788" sldId="278"/>
            <ac:spMk id="9" creationId="{B77586A5-A6B0-5733-27CF-271562A23542}"/>
          </ac:spMkLst>
        </pc:spChg>
        <pc:spChg chg="add mod">
          <ac:chgData name="Bantwal Hebbahalasinakate, Mayur Pai" userId="754cdd8c-0ff8-48ba-be35-c2e80932eaf7" providerId="ADAL" clId="{16D59800-DFC4-494F-BFBA-D1C8514836E7}" dt="2023-11-28T11:30:24.686" v="361" actId="1076"/>
          <ac:spMkLst>
            <pc:docMk/>
            <pc:sldMk cId="2984444788" sldId="278"/>
            <ac:spMk id="12" creationId="{9318C062-C31F-B8DB-87D5-2ADF98BE4B2C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8:14.196" v="315" actId="207"/>
          <ac:graphicFrameMkLst>
            <pc:docMk/>
            <pc:sldMk cId="2984444788" sldId="278"/>
            <ac:graphicFrameMk id="10" creationId="{BAFF8ECE-3505-A900-D643-75D2F7DA591F}"/>
          </ac:graphicFrameMkLst>
        </pc:graphicFrameChg>
      </pc:sldChg>
      <pc:sldChg chg="addSp delSp modSp add mod">
        <pc:chgData name="Bantwal Hebbahalasinakate, Mayur Pai" userId="754cdd8c-0ff8-48ba-be35-c2e80932eaf7" providerId="ADAL" clId="{16D59800-DFC4-494F-BFBA-D1C8514836E7}" dt="2023-11-29T05:23:48.478" v="991" actId="22"/>
        <pc:sldMkLst>
          <pc:docMk/>
          <pc:sldMk cId="1412439256" sldId="279"/>
        </pc:sldMkLst>
        <pc:spChg chg="mod">
          <ac:chgData name="Bantwal Hebbahalasinakate, Mayur Pai" userId="754cdd8c-0ff8-48ba-be35-c2e80932eaf7" providerId="ADAL" clId="{16D59800-DFC4-494F-BFBA-D1C8514836E7}" dt="2023-11-28T11:34:07.001" v="434" actId="20577"/>
          <ac:spMkLst>
            <pc:docMk/>
            <pc:sldMk cId="1412439256" sldId="279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16D59800-DFC4-494F-BFBA-D1C8514836E7}" dt="2023-11-28T11:33:14.599" v="366" actId="478"/>
          <ac:spMkLst>
            <pc:docMk/>
            <pc:sldMk cId="1412439256" sldId="279"/>
            <ac:spMk id="7" creationId="{6A6218F9-690F-5347-D24F-C7E7FF1636F8}"/>
          </ac:spMkLst>
        </pc:spChg>
        <pc:spChg chg="add del">
          <ac:chgData name="Bantwal Hebbahalasinakate, Mayur Pai" userId="754cdd8c-0ff8-48ba-be35-c2e80932eaf7" providerId="ADAL" clId="{16D59800-DFC4-494F-BFBA-D1C8514836E7}" dt="2023-11-29T05:23:48.478" v="991" actId="22"/>
          <ac:spMkLst>
            <pc:docMk/>
            <pc:sldMk cId="1412439256" sldId="279"/>
            <ac:spMk id="7" creationId="{E4D105ED-31E3-05F6-78A3-7F884380F8FC}"/>
          </ac:spMkLst>
        </pc:spChg>
        <pc:spChg chg="del mod">
          <ac:chgData name="Bantwal Hebbahalasinakate, Mayur Pai" userId="754cdd8c-0ff8-48ba-be35-c2e80932eaf7" providerId="ADAL" clId="{16D59800-DFC4-494F-BFBA-D1C8514836E7}" dt="2023-11-28T11:33:26.660" v="372"/>
          <ac:spMkLst>
            <pc:docMk/>
            <pc:sldMk cId="1412439256" sldId="279"/>
            <ac:spMk id="9" creationId="{B77586A5-A6B0-5733-27CF-271562A23542}"/>
          </ac:spMkLst>
        </pc:spChg>
        <pc:spChg chg="add mod">
          <ac:chgData name="Bantwal Hebbahalasinakate, Mayur Pai" userId="754cdd8c-0ff8-48ba-be35-c2e80932eaf7" providerId="ADAL" clId="{16D59800-DFC4-494F-BFBA-D1C8514836E7}" dt="2023-11-29T05:23:33.322" v="989" actId="113"/>
          <ac:spMkLst>
            <pc:docMk/>
            <pc:sldMk cId="1412439256" sldId="279"/>
            <ac:spMk id="11" creationId="{0FA765DF-081E-BE94-333E-A3F5C0A8C697}"/>
          </ac:spMkLst>
        </pc:spChg>
        <pc:spChg chg="del mod">
          <ac:chgData name="Bantwal Hebbahalasinakate, Mayur Pai" userId="754cdd8c-0ff8-48ba-be35-c2e80932eaf7" providerId="ADAL" clId="{16D59800-DFC4-494F-BFBA-D1C8514836E7}" dt="2023-11-28T11:33:26.660" v="374"/>
          <ac:spMkLst>
            <pc:docMk/>
            <pc:sldMk cId="1412439256" sldId="279"/>
            <ac:spMk id="12" creationId="{9318C062-C31F-B8DB-87D5-2ADF98BE4B2C}"/>
          </ac:spMkLst>
        </pc:spChg>
        <pc:graphicFrameChg chg="del">
          <ac:chgData name="Bantwal Hebbahalasinakate, Mayur Pai" userId="754cdd8c-0ff8-48ba-be35-c2e80932eaf7" providerId="ADAL" clId="{16D59800-DFC4-494F-BFBA-D1C8514836E7}" dt="2023-11-28T11:33:22.311" v="368" actId="478"/>
          <ac:graphicFrameMkLst>
            <pc:docMk/>
            <pc:sldMk cId="1412439256" sldId="279"/>
            <ac:graphicFrameMk id="10" creationId="{BAFF8ECE-3505-A900-D643-75D2F7DA591F}"/>
          </ac:graphicFrameMkLst>
        </pc:graphicFrameChg>
        <pc:picChg chg="del">
          <ac:chgData name="Bantwal Hebbahalasinakate, Mayur Pai" userId="754cdd8c-0ff8-48ba-be35-c2e80932eaf7" providerId="ADAL" clId="{16D59800-DFC4-494F-BFBA-D1C8514836E7}" dt="2023-11-28T11:33:17.517" v="367" actId="478"/>
          <ac:picMkLst>
            <pc:docMk/>
            <pc:sldMk cId="1412439256" sldId="279"/>
            <ac:picMk id="3" creationId="{9ADD726C-B2B3-B424-1740-AC7F0E5C10BE}"/>
          </ac:picMkLst>
        </pc:picChg>
      </pc:sldChg>
      <pc:sldChg chg="modSp add del mod">
        <pc:chgData name="Bantwal Hebbahalasinakate, Mayur Pai" userId="754cdd8c-0ff8-48ba-be35-c2e80932eaf7" providerId="ADAL" clId="{16D59800-DFC4-494F-BFBA-D1C8514836E7}" dt="2023-11-29T05:24:47.692" v="1006" actId="47"/>
        <pc:sldMkLst>
          <pc:docMk/>
          <pc:sldMk cId="2675965702" sldId="280"/>
        </pc:sldMkLst>
        <pc:spChg chg="mod">
          <ac:chgData name="Bantwal Hebbahalasinakate, Mayur Pai" userId="754cdd8c-0ff8-48ba-be35-c2e80932eaf7" providerId="ADAL" clId="{16D59800-DFC4-494F-BFBA-D1C8514836E7}" dt="2023-11-28T11:36:38.069" v="524" actId="113"/>
          <ac:spMkLst>
            <pc:docMk/>
            <pc:sldMk cId="2675965702" sldId="280"/>
            <ac:spMk id="11" creationId="{0FA765DF-081E-BE94-333E-A3F5C0A8C697}"/>
          </ac:spMkLst>
        </pc:spChg>
      </pc:sldChg>
      <pc:sldChg chg="modSp add del mod">
        <pc:chgData name="Bantwal Hebbahalasinakate, Mayur Pai" userId="754cdd8c-0ff8-48ba-be35-c2e80932eaf7" providerId="ADAL" clId="{16D59800-DFC4-494F-BFBA-D1C8514836E7}" dt="2023-11-29T05:24:58.953" v="1011" actId="47"/>
        <pc:sldMkLst>
          <pc:docMk/>
          <pc:sldMk cId="1010918123" sldId="281"/>
        </pc:sldMkLst>
        <pc:spChg chg="mod">
          <ac:chgData name="Bantwal Hebbahalasinakate, Mayur Pai" userId="754cdd8c-0ff8-48ba-be35-c2e80932eaf7" providerId="ADAL" clId="{16D59800-DFC4-494F-BFBA-D1C8514836E7}" dt="2023-11-28T11:37:27.121" v="527" actId="113"/>
          <ac:spMkLst>
            <pc:docMk/>
            <pc:sldMk cId="1010918123" sldId="281"/>
            <ac:spMk id="11" creationId="{0FA765DF-081E-BE94-333E-A3F5C0A8C697}"/>
          </ac:spMkLst>
        </pc:spChg>
      </pc:sldChg>
      <pc:sldChg chg="modSp add del mod">
        <pc:chgData name="Bantwal Hebbahalasinakate, Mayur Pai" userId="754cdd8c-0ff8-48ba-be35-c2e80932eaf7" providerId="ADAL" clId="{16D59800-DFC4-494F-BFBA-D1C8514836E7}" dt="2023-11-29T05:24:59.687" v="1012" actId="47"/>
        <pc:sldMkLst>
          <pc:docMk/>
          <pc:sldMk cId="2373987987" sldId="282"/>
        </pc:sldMkLst>
        <pc:spChg chg="mod">
          <ac:chgData name="Bantwal Hebbahalasinakate, Mayur Pai" userId="754cdd8c-0ff8-48ba-be35-c2e80932eaf7" providerId="ADAL" clId="{16D59800-DFC4-494F-BFBA-D1C8514836E7}" dt="2023-11-28T11:37:56.520" v="530" actId="113"/>
          <ac:spMkLst>
            <pc:docMk/>
            <pc:sldMk cId="2373987987" sldId="282"/>
            <ac:spMk id="11" creationId="{0FA765DF-081E-BE94-333E-A3F5C0A8C697}"/>
          </ac:spMkLst>
        </pc:spChg>
      </pc:sldChg>
      <pc:sldChg chg="modSp add del mod">
        <pc:chgData name="Bantwal Hebbahalasinakate, Mayur Pai" userId="754cdd8c-0ff8-48ba-be35-c2e80932eaf7" providerId="ADAL" clId="{16D59800-DFC4-494F-BFBA-D1C8514836E7}" dt="2023-11-29T05:25:00.307" v="1013" actId="47"/>
        <pc:sldMkLst>
          <pc:docMk/>
          <pc:sldMk cId="115107151" sldId="283"/>
        </pc:sldMkLst>
        <pc:spChg chg="mod">
          <ac:chgData name="Bantwal Hebbahalasinakate, Mayur Pai" userId="754cdd8c-0ff8-48ba-be35-c2e80932eaf7" providerId="ADAL" clId="{16D59800-DFC4-494F-BFBA-D1C8514836E7}" dt="2023-11-28T11:38:18.508" v="534" actId="20577"/>
          <ac:spMkLst>
            <pc:docMk/>
            <pc:sldMk cId="115107151" sldId="283"/>
            <ac:spMk id="11" creationId="{0FA765DF-081E-BE94-333E-A3F5C0A8C697}"/>
          </ac:spMkLst>
        </pc:spChg>
      </pc:sldChg>
      <pc:sldChg chg="delSp modSp add mod ord">
        <pc:chgData name="Bantwal Hebbahalasinakate, Mayur Pai" userId="754cdd8c-0ff8-48ba-be35-c2e80932eaf7" providerId="ADAL" clId="{16D59800-DFC4-494F-BFBA-D1C8514836E7}" dt="2023-11-29T04:21:19.555" v="617"/>
        <pc:sldMkLst>
          <pc:docMk/>
          <pc:sldMk cId="387401728" sldId="284"/>
        </pc:sldMkLst>
        <pc:spChg chg="mod">
          <ac:chgData name="Bantwal Hebbahalasinakate, Mayur Pai" userId="754cdd8c-0ff8-48ba-be35-c2e80932eaf7" providerId="ADAL" clId="{16D59800-DFC4-494F-BFBA-D1C8514836E7}" dt="2023-11-28T11:42:28.716" v="569" actId="20577"/>
          <ac:spMkLst>
            <pc:docMk/>
            <pc:sldMk cId="387401728" sldId="284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42:37.343" v="602" actId="20577"/>
          <ac:spMkLst>
            <pc:docMk/>
            <pc:sldMk cId="387401728" sldId="284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16D59800-DFC4-494F-BFBA-D1C8514836E7}" dt="2023-11-29T04:20:48.416" v="611" actId="478"/>
          <ac:spMkLst>
            <pc:docMk/>
            <pc:sldMk cId="387401728" sldId="284"/>
            <ac:spMk id="12" creationId="{F2EED59C-A79D-AD6F-157F-290A100D2310}"/>
          </ac:spMkLst>
        </pc:spChg>
        <pc:spChg chg="del">
          <ac:chgData name="Bantwal Hebbahalasinakate, Mayur Pai" userId="754cdd8c-0ff8-48ba-be35-c2e80932eaf7" providerId="ADAL" clId="{16D59800-DFC4-494F-BFBA-D1C8514836E7}" dt="2023-11-29T04:20:42.786" v="610" actId="478"/>
          <ac:spMkLst>
            <pc:docMk/>
            <pc:sldMk cId="387401728" sldId="284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9T04:21:19.555" v="617"/>
          <ac:graphicFrameMkLst>
            <pc:docMk/>
            <pc:sldMk cId="387401728" sldId="284"/>
            <ac:graphicFrameMk id="10" creationId="{BAFF8ECE-3505-A900-D643-75D2F7DA591F}"/>
          </ac:graphicFrameMkLst>
        </pc:graphicFrameChg>
      </pc:sldChg>
      <pc:sldChg chg="addSp modSp add mod ord">
        <pc:chgData name="Bantwal Hebbahalasinakate, Mayur Pai" userId="754cdd8c-0ff8-48ba-be35-c2e80932eaf7" providerId="ADAL" clId="{16D59800-DFC4-494F-BFBA-D1C8514836E7}" dt="2023-11-29T04:23:17.320" v="646" actId="255"/>
        <pc:sldMkLst>
          <pc:docMk/>
          <pc:sldMk cId="1211332012" sldId="285"/>
        </pc:sldMkLst>
        <pc:spChg chg="mod">
          <ac:chgData name="Bantwal Hebbahalasinakate, Mayur Pai" userId="754cdd8c-0ff8-48ba-be35-c2e80932eaf7" providerId="ADAL" clId="{16D59800-DFC4-494F-BFBA-D1C8514836E7}" dt="2023-11-29T04:22:06.005" v="623"/>
          <ac:spMkLst>
            <pc:docMk/>
            <pc:sldMk cId="1211332012" sldId="285"/>
            <ac:spMk id="2" creationId="{652CD06E-EB43-4697-A9C1-290232C3BAD6}"/>
          </ac:spMkLst>
        </pc:spChg>
        <pc:spChg chg="add mod">
          <ac:chgData name="Bantwal Hebbahalasinakate, Mayur Pai" userId="754cdd8c-0ff8-48ba-be35-c2e80932eaf7" providerId="ADAL" clId="{16D59800-DFC4-494F-BFBA-D1C8514836E7}" dt="2023-11-29T04:23:17.320" v="646" actId="255"/>
          <ac:spMkLst>
            <pc:docMk/>
            <pc:sldMk cId="1211332012" sldId="285"/>
            <ac:spMk id="7" creationId="{7A871111-F119-C531-A8E7-0158A87CF5BA}"/>
          </ac:spMkLst>
        </pc:spChg>
        <pc:spChg chg="mod">
          <ac:chgData name="Bantwal Hebbahalasinakate, Mayur Pai" userId="754cdd8c-0ff8-48ba-be35-c2e80932eaf7" providerId="ADAL" clId="{16D59800-DFC4-494F-BFBA-D1C8514836E7}" dt="2023-11-29T04:22:32.051" v="640" actId="20577"/>
          <ac:spMkLst>
            <pc:docMk/>
            <pc:sldMk cId="1211332012" sldId="285"/>
            <ac:spMk id="11" creationId="{0FA765DF-081E-BE94-333E-A3F5C0A8C697}"/>
          </ac:spMkLst>
        </pc:spChg>
      </pc:sldChg>
      <pc:sldChg chg="addSp delSp modSp add mod">
        <pc:chgData name="Bantwal Hebbahalasinakate, Mayur Pai" userId="754cdd8c-0ff8-48ba-be35-c2e80932eaf7" providerId="ADAL" clId="{16D59800-DFC4-494F-BFBA-D1C8514836E7}" dt="2023-11-29T04:32:48.353" v="872" actId="478"/>
        <pc:sldMkLst>
          <pc:docMk/>
          <pc:sldMk cId="499842780" sldId="286"/>
        </pc:sldMkLst>
        <pc:spChg chg="del">
          <ac:chgData name="Bantwal Hebbahalasinakate, Mayur Pai" userId="754cdd8c-0ff8-48ba-be35-c2e80932eaf7" providerId="ADAL" clId="{16D59800-DFC4-494F-BFBA-D1C8514836E7}" dt="2023-11-29T04:32:48.353" v="872" actId="478"/>
          <ac:spMkLst>
            <pc:docMk/>
            <pc:sldMk cId="499842780" sldId="286"/>
            <ac:spMk id="7" creationId="{7A871111-F119-C531-A8E7-0158A87CF5BA}"/>
          </ac:spMkLst>
        </pc:spChg>
        <pc:spChg chg="add mod">
          <ac:chgData name="Bantwal Hebbahalasinakate, Mayur Pai" userId="754cdd8c-0ff8-48ba-be35-c2e80932eaf7" providerId="ADAL" clId="{16D59800-DFC4-494F-BFBA-D1C8514836E7}" dt="2023-11-29T04:24:43.412" v="669" actId="20577"/>
          <ac:spMkLst>
            <pc:docMk/>
            <pc:sldMk cId="499842780" sldId="286"/>
            <ac:spMk id="8" creationId="{A7F53645-A0A3-C758-04DF-906A34979853}"/>
          </ac:spMkLst>
        </pc:spChg>
        <pc:spChg chg="mod">
          <ac:chgData name="Bantwal Hebbahalasinakate, Mayur Pai" userId="754cdd8c-0ff8-48ba-be35-c2e80932eaf7" providerId="ADAL" clId="{16D59800-DFC4-494F-BFBA-D1C8514836E7}" dt="2023-11-29T04:24:41.265" v="663" actId="1076"/>
          <ac:spMkLst>
            <pc:docMk/>
            <pc:sldMk cId="499842780" sldId="286"/>
            <ac:spMk id="11" creationId="{0FA765DF-081E-BE94-333E-A3F5C0A8C697}"/>
          </ac:spMkLst>
        </pc:spChg>
        <pc:picChg chg="add mod">
          <ac:chgData name="Bantwal Hebbahalasinakate, Mayur Pai" userId="754cdd8c-0ff8-48ba-be35-c2e80932eaf7" providerId="ADAL" clId="{16D59800-DFC4-494F-BFBA-D1C8514836E7}" dt="2023-11-29T04:24:35.690" v="662"/>
          <ac:picMkLst>
            <pc:docMk/>
            <pc:sldMk cId="499842780" sldId="286"/>
            <ac:picMk id="3" creationId="{FDF53028-446D-7763-9692-9F7B74C971B9}"/>
          </ac:picMkLst>
        </pc:picChg>
      </pc:sldChg>
      <pc:sldChg chg="modSp add mod ord">
        <pc:chgData name="Bantwal Hebbahalasinakate, Mayur Pai" userId="754cdd8c-0ff8-48ba-be35-c2e80932eaf7" providerId="ADAL" clId="{16D59800-DFC4-494F-BFBA-D1C8514836E7}" dt="2023-11-29T04:26:05.025" v="707"/>
        <pc:sldMkLst>
          <pc:docMk/>
          <pc:sldMk cId="283012653" sldId="287"/>
        </pc:sldMkLst>
        <pc:spChg chg="mod">
          <ac:chgData name="Bantwal Hebbahalasinakate, Mayur Pai" userId="754cdd8c-0ff8-48ba-be35-c2e80932eaf7" providerId="ADAL" clId="{16D59800-DFC4-494F-BFBA-D1C8514836E7}" dt="2023-11-29T04:25:20.696" v="677" actId="20577"/>
          <ac:spMkLst>
            <pc:docMk/>
            <pc:sldMk cId="283012653" sldId="287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9T04:25:23.723" v="680" actId="20577"/>
          <ac:spMkLst>
            <pc:docMk/>
            <pc:sldMk cId="283012653" sldId="287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9T04:26:05.025" v="707"/>
          <ac:graphicFrameMkLst>
            <pc:docMk/>
            <pc:sldMk cId="283012653" sldId="287"/>
            <ac:graphicFrameMk id="10" creationId="{BAFF8ECE-3505-A900-D643-75D2F7DA591F}"/>
          </ac:graphicFrameMkLst>
        </pc:graphicFrameChg>
      </pc:sldChg>
      <pc:sldChg chg="addSp delSp modSp add mod">
        <pc:chgData name="Bantwal Hebbahalasinakate, Mayur Pai" userId="754cdd8c-0ff8-48ba-be35-c2e80932eaf7" providerId="ADAL" clId="{16D59800-DFC4-494F-BFBA-D1C8514836E7}" dt="2023-11-29T04:30:51.120" v="836" actId="1076"/>
        <pc:sldMkLst>
          <pc:docMk/>
          <pc:sldMk cId="543843329" sldId="288"/>
        </pc:sldMkLst>
        <pc:spChg chg="mod">
          <ac:chgData name="Bantwal Hebbahalasinakate, Mayur Pai" userId="754cdd8c-0ff8-48ba-be35-c2e80932eaf7" providerId="ADAL" clId="{16D59800-DFC4-494F-BFBA-D1C8514836E7}" dt="2023-11-29T04:26:39.348" v="727" actId="20577"/>
          <ac:spMkLst>
            <pc:docMk/>
            <pc:sldMk cId="543843329" sldId="288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9T04:28:56.660" v="793" actId="20577"/>
          <ac:spMkLst>
            <pc:docMk/>
            <pc:sldMk cId="543843329" sldId="288"/>
            <ac:spMk id="7" creationId="{6A6218F9-690F-5347-D24F-C7E7FF1636F8}"/>
          </ac:spMkLst>
        </pc:spChg>
        <pc:spChg chg="add del mod">
          <ac:chgData name="Bantwal Hebbahalasinakate, Mayur Pai" userId="754cdd8c-0ff8-48ba-be35-c2e80932eaf7" providerId="ADAL" clId="{16D59800-DFC4-494F-BFBA-D1C8514836E7}" dt="2023-11-29T04:28:31.771" v="765" actId="22"/>
          <ac:spMkLst>
            <pc:docMk/>
            <pc:sldMk cId="543843329" sldId="288"/>
            <ac:spMk id="9" creationId="{804A2804-C9F8-2C22-D0EF-E6D9A2D4363A}"/>
          </ac:spMkLst>
        </pc:spChg>
        <pc:spChg chg="add mod">
          <ac:chgData name="Bantwal Hebbahalasinakate, Mayur Pai" userId="754cdd8c-0ff8-48ba-be35-c2e80932eaf7" providerId="ADAL" clId="{16D59800-DFC4-494F-BFBA-D1C8514836E7}" dt="2023-11-29T04:30:51.120" v="836" actId="1076"/>
          <ac:spMkLst>
            <pc:docMk/>
            <pc:sldMk cId="543843329" sldId="288"/>
            <ac:spMk id="12" creationId="{10DC1CBE-F9B2-737C-CA8C-25CE6400ECCB}"/>
          </ac:spMkLst>
        </pc:spChg>
        <pc:graphicFrameChg chg="add del mod modGraphic">
          <ac:chgData name="Bantwal Hebbahalasinakate, Mayur Pai" userId="754cdd8c-0ff8-48ba-be35-c2e80932eaf7" providerId="ADAL" clId="{16D59800-DFC4-494F-BFBA-D1C8514836E7}" dt="2023-11-29T04:29:25.807" v="823" actId="20577"/>
          <ac:graphicFrameMkLst>
            <pc:docMk/>
            <pc:sldMk cId="543843329" sldId="288"/>
            <ac:graphicFrameMk id="10" creationId="{BAFF8ECE-3505-A900-D643-75D2F7DA591F}"/>
          </ac:graphicFrameMkLst>
        </pc:graphicFrameChg>
      </pc:sldChg>
      <pc:sldChg chg="addSp delSp modSp add mod ord">
        <pc:chgData name="Bantwal Hebbahalasinakate, Mayur Pai" userId="754cdd8c-0ff8-48ba-be35-c2e80932eaf7" providerId="ADAL" clId="{16D59800-DFC4-494F-BFBA-D1C8514836E7}" dt="2023-11-29T04:31:49.951" v="871"/>
        <pc:sldMkLst>
          <pc:docMk/>
          <pc:sldMk cId="3650853912" sldId="289"/>
        </pc:sldMkLst>
        <pc:spChg chg="mod">
          <ac:chgData name="Bantwal Hebbahalasinakate, Mayur Pai" userId="754cdd8c-0ff8-48ba-be35-c2e80932eaf7" providerId="ADAL" clId="{16D59800-DFC4-494F-BFBA-D1C8514836E7}" dt="2023-11-29T04:31:03.145" v="857" actId="20577"/>
          <ac:spMkLst>
            <pc:docMk/>
            <pc:sldMk cId="3650853912" sldId="289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16D59800-DFC4-494F-BFBA-D1C8514836E7}" dt="2023-11-29T04:30:32" v="831" actId="478"/>
          <ac:spMkLst>
            <pc:docMk/>
            <pc:sldMk cId="3650853912" sldId="289"/>
            <ac:spMk id="7" creationId="{7A871111-F119-C531-A8E7-0158A87CF5BA}"/>
          </ac:spMkLst>
        </pc:spChg>
        <pc:spChg chg="add mod">
          <ac:chgData name="Bantwal Hebbahalasinakate, Mayur Pai" userId="754cdd8c-0ff8-48ba-be35-c2e80932eaf7" providerId="ADAL" clId="{16D59800-DFC4-494F-BFBA-D1C8514836E7}" dt="2023-11-29T04:31:24.775" v="869" actId="20577"/>
          <ac:spMkLst>
            <pc:docMk/>
            <pc:sldMk cId="3650853912" sldId="289"/>
            <ac:spMk id="8" creationId="{397DFB74-15D0-1C74-4293-3532367C7F77}"/>
          </ac:spMkLst>
        </pc:spChg>
        <pc:spChg chg="del mod">
          <ac:chgData name="Bantwal Hebbahalasinakate, Mayur Pai" userId="754cdd8c-0ff8-48ba-be35-c2e80932eaf7" providerId="ADAL" clId="{16D59800-DFC4-494F-BFBA-D1C8514836E7}" dt="2023-11-29T04:30:45.425" v="834"/>
          <ac:spMkLst>
            <pc:docMk/>
            <pc:sldMk cId="3650853912" sldId="289"/>
            <ac:spMk id="11" creationId="{0FA765DF-081E-BE94-333E-A3F5C0A8C697}"/>
          </ac:spMkLst>
        </pc:spChg>
        <pc:graphicFrameChg chg="add mod">
          <ac:chgData name="Bantwal Hebbahalasinakate, Mayur Pai" userId="754cdd8c-0ff8-48ba-be35-c2e80932eaf7" providerId="ADAL" clId="{16D59800-DFC4-494F-BFBA-D1C8514836E7}" dt="2023-11-29T04:31:49.951" v="871"/>
          <ac:graphicFrameMkLst>
            <pc:docMk/>
            <pc:sldMk cId="3650853912" sldId="289"/>
            <ac:graphicFrameMk id="9" creationId="{6199F373-DE6F-9C9D-3845-63120717BFFE}"/>
          </ac:graphicFrameMkLst>
        </pc:graphicFrameChg>
        <pc:picChg chg="add mod">
          <ac:chgData name="Bantwal Hebbahalasinakate, Mayur Pai" userId="754cdd8c-0ff8-48ba-be35-c2e80932eaf7" providerId="ADAL" clId="{16D59800-DFC4-494F-BFBA-D1C8514836E7}" dt="2023-11-29T04:31:18.825" v="858"/>
          <ac:picMkLst>
            <pc:docMk/>
            <pc:sldMk cId="3650853912" sldId="289"/>
            <ac:picMk id="3" creationId="{7C53151E-926F-6E45-59F2-4ABC1F22EA70}"/>
          </ac:picMkLst>
        </pc:picChg>
      </pc:sldChg>
      <pc:sldChg chg="delSp modSp add mod ord">
        <pc:chgData name="Bantwal Hebbahalasinakate, Mayur Pai" userId="754cdd8c-0ff8-48ba-be35-c2e80932eaf7" providerId="ADAL" clId="{16D59800-DFC4-494F-BFBA-D1C8514836E7}" dt="2023-12-01T04:16:16.447" v="1014"/>
        <pc:sldMkLst>
          <pc:docMk/>
          <pc:sldMk cId="2357125029" sldId="290"/>
        </pc:sldMkLst>
        <pc:spChg chg="mod">
          <ac:chgData name="Bantwal Hebbahalasinakate, Mayur Pai" userId="754cdd8c-0ff8-48ba-be35-c2e80932eaf7" providerId="ADAL" clId="{16D59800-DFC4-494F-BFBA-D1C8514836E7}" dt="2023-12-01T04:16:16.447" v="1014"/>
          <ac:spMkLst>
            <pc:docMk/>
            <pc:sldMk cId="2357125029" sldId="290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16D59800-DFC4-494F-BFBA-D1C8514836E7}" dt="2023-11-29T04:34:10.106" v="877" actId="478"/>
          <ac:spMkLst>
            <pc:docMk/>
            <pc:sldMk cId="2357125029" sldId="290"/>
            <ac:spMk id="7" creationId="{7A871111-F119-C531-A8E7-0158A87CF5BA}"/>
          </ac:spMkLst>
        </pc:spChg>
        <pc:spChg chg="mod">
          <ac:chgData name="Bantwal Hebbahalasinakate, Mayur Pai" userId="754cdd8c-0ff8-48ba-be35-c2e80932eaf7" providerId="ADAL" clId="{16D59800-DFC4-494F-BFBA-D1C8514836E7}" dt="2023-11-29T04:46:36.541" v="985" actId="20577"/>
          <ac:spMkLst>
            <pc:docMk/>
            <pc:sldMk cId="2357125029" sldId="290"/>
            <ac:spMk id="11" creationId="{0FA765DF-081E-BE94-333E-A3F5C0A8C697}"/>
          </ac:spMkLst>
        </pc:spChg>
      </pc:sldChg>
      <pc:sldChg chg="modSp add mod ord">
        <pc:chgData name="Bantwal Hebbahalasinakate, Mayur Pai" userId="754cdd8c-0ff8-48ba-be35-c2e80932eaf7" providerId="ADAL" clId="{16D59800-DFC4-494F-BFBA-D1C8514836E7}" dt="2023-11-29T04:36:28.748" v="953" actId="20577"/>
        <pc:sldMkLst>
          <pc:docMk/>
          <pc:sldMk cId="2219111921" sldId="291"/>
        </pc:sldMkLst>
        <pc:spChg chg="mod">
          <ac:chgData name="Bantwal Hebbahalasinakate, Mayur Pai" userId="754cdd8c-0ff8-48ba-be35-c2e80932eaf7" providerId="ADAL" clId="{16D59800-DFC4-494F-BFBA-D1C8514836E7}" dt="2023-11-29T04:36:28.748" v="953" actId="20577"/>
          <ac:spMkLst>
            <pc:docMk/>
            <pc:sldMk cId="2219111921" sldId="291"/>
            <ac:spMk id="2" creationId="{652CD06E-EB43-4697-A9C1-290232C3BAD6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9T05:23:53.270" v="994" actId="113"/>
        <pc:sldMkLst>
          <pc:docMk/>
          <pc:sldMk cId="163145619" sldId="292"/>
        </pc:sldMkLst>
        <pc:spChg chg="mod">
          <ac:chgData name="Bantwal Hebbahalasinakate, Mayur Pai" userId="754cdd8c-0ff8-48ba-be35-c2e80932eaf7" providerId="ADAL" clId="{16D59800-DFC4-494F-BFBA-D1C8514836E7}" dt="2023-11-29T05:23:53.270" v="994" actId="113"/>
          <ac:spMkLst>
            <pc:docMk/>
            <pc:sldMk cId="163145619" sldId="292"/>
            <ac:spMk id="11" creationId="{0FA765DF-081E-BE94-333E-A3F5C0A8C697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9T05:24:14.268" v="1001" actId="113"/>
        <pc:sldMkLst>
          <pc:docMk/>
          <pc:sldMk cId="3164743475" sldId="293"/>
        </pc:sldMkLst>
        <pc:spChg chg="mod">
          <ac:chgData name="Bantwal Hebbahalasinakate, Mayur Pai" userId="754cdd8c-0ff8-48ba-be35-c2e80932eaf7" providerId="ADAL" clId="{16D59800-DFC4-494F-BFBA-D1C8514836E7}" dt="2023-11-29T05:24:14.268" v="1001" actId="113"/>
          <ac:spMkLst>
            <pc:docMk/>
            <pc:sldMk cId="3164743475" sldId="293"/>
            <ac:spMk id="11" creationId="{0FA765DF-081E-BE94-333E-A3F5C0A8C697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9T05:24:36.778" v="1005" actId="113"/>
        <pc:sldMkLst>
          <pc:docMk/>
          <pc:sldMk cId="1174661802" sldId="294"/>
        </pc:sldMkLst>
        <pc:spChg chg="mod">
          <ac:chgData name="Bantwal Hebbahalasinakate, Mayur Pai" userId="754cdd8c-0ff8-48ba-be35-c2e80932eaf7" providerId="ADAL" clId="{16D59800-DFC4-494F-BFBA-D1C8514836E7}" dt="2023-11-29T05:24:36.778" v="1005" actId="113"/>
          <ac:spMkLst>
            <pc:docMk/>
            <pc:sldMk cId="1174661802" sldId="294"/>
            <ac:spMk id="11" creationId="{0FA765DF-081E-BE94-333E-A3F5C0A8C6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6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5676-B180-4927-B9A1-D182412B6735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6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09B9-0289-4444-84AE-D56F1C1C1FD1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2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ACBE-9878-4DA7-B0C3-3DFC480AFA6E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92E8-F4EE-41AB-8EDC-A7B53F3DEDCB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DF79-2213-4003-87FF-DAAB1896EAEC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B0A6-5A8D-4B52-8552-D28650188AD5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9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AB8B-016E-40BF-A1BC-ED5BC73A1DF7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9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4580-AE43-4325-B87A-4EA1A4F6CC9F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9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35B-DAC2-48C9-B293-D7838FD922A3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4DF3-ADA0-4FA0-9215-C414A5B1816C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7AAA-3E5E-4FA2-B743-3863AE454536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7B-6841-4E5F-8D29-BF9F6F27376B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505F-52B4-4B4E-B6D7-B30F4E47F40A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EB6-67A3-4F48-8A9B-C3AFBD7E6B8A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1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A8E0-3139-4197-94AE-1A77A58DB9BF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7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779-B675-49F8-9507-9E6D0F5BB66D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05C30-119B-47BD-9DCB-D8B23571C651}" type="datetime4">
              <a:rPr lang="en-US" smtClean="0"/>
              <a:t>November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6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808626"/>
            <a:ext cx="11463687" cy="124074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Context API</a:t>
            </a:r>
          </a:p>
        </p:txBody>
      </p:sp>
    </p:spTree>
    <p:extLst>
      <p:ext uri="{BB962C8B-B14F-4D97-AF65-F5344CB8AC3E}">
        <p14:creationId xmlns:p14="http://schemas.microsoft.com/office/powerpoint/2010/main" val="152535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175432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MyContext.js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243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535531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MyProvider.js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state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'Hello from Context!'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dirty="0" err="1">
                <a:solidFill>
                  <a:srgbClr val="FF00AA"/>
                </a:solidFill>
                <a:effectLst/>
                <a:latin typeface="Cascadia Code" panose="020B0609020000020004" pitchFamily="49" charset="0"/>
              </a:rPr>
              <a:t>this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state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{</a:t>
            </a:r>
            <a:r>
              <a:rPr lang="en-US" b="1" dirty="0" err="1">
                <a:solidFill>
                  <a:srgbClr val="FF00AA"/>
                </a:solidFill>
                <a:effectLst/>
                <a:latin typeface="Cascadia Code" panose="020B0609020000020004" pitchFamily="49" charset="0"/>
              </a:rPr>
              <a:t>this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props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children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14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535531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MyClassComponent.js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  The value is: 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)}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474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480131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App.js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function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h1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&gt;React Context Example&lt;/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h1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/&gt;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4661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808626"/>
            <a:ext cx="11463687" cy="124074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1967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A667B-F8FC-8F99-7594-67F91EEA4B3E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6BF1CFA9-2B8C-C2F7-4ADA-22E3987A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F45C6-D7D5-7F4B-2F60-8C13FE34124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 Are Fragments?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5043D-92A4-E1C4-B9DF-74E7E5A86B41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59D6AD92-F099-E2E8-5ACA-118E139B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A0F2F-2819-CC16-873F-A274B73035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Why Fragments?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ABFF1-5F87-9912-ED43-DC2242FC1661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71883968-E814-FF32-6B5D-19911E80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37EFC-57BF-8255-5E0A-18EF50B8173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Fragments Short Syntax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BAB64F-E6F1-29D5-58CA-2B9814B5F182}"/>
              </a:ext>
            </a:extLst>
          </p:cNvPr>
          <p:cNvGrpSpPr/>
          <p:nvPr/>
        </p:nvGrpSpPr>
        <p:grpSpPr>
          <a:xfrm>
            <a:off x="460442" y="4109302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4F01FAC0-B50A-B2B9-2FC4-E1AD3EB5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A5EF72-4238-B6EA-7601-B401FC4934F1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Keyed Fragments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52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What 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Are Fragments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62232"/>
              </p:ext>
            </p:extLst>
          </p:nvPr>
        </p:nvGraphicFramePr>
        <p:xfrm>
          <a:off x="473346" y="2289795"/>
          <a:ext cx="1081536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In React, whenever you want to render something on the screen, you need to use a render method inside the component. This render method can return single elements or multiple elements. The render method will only render a single root node inside it at a time.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However, if you want to return multiple elements, the render method will require a 'div' tag and put the entire content or elements inside it.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This extra node to the DOM sometimes results in the wrong formatting of your HTML output and also not loved by the many developers.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1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1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341632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Rendering with div tag  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App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  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//Extraneous div element   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Gx!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);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71111-F119-C531-A8E7-0158A87CF5BA}"/>
              </a:ext>
            </a:extLst>
          </p:cNvPr>
          <p:cNvSpPr txBox="1"/>
          <p:nvPr/>
        </p:nvSpPr>
        <p:spPr>
          <a:xfrm>
            <a:off x="428606" y="5005856"/>
            <a:ext cx="1078482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volini" panose="03000502040302020204" pitchFamily="66" charset="0"/>
                <a:cs typeface="Cavolini" panose="03000502040302020204" pitchFamily="66" charset="0"/>
              </a:rPr>
              <a:t>To solve this problem, React introduced Fragments from the 16.2 and above version. Fragments allow you to group a list of children without adding extra nodes to the DOM.</a:t>
            </a:r>
          </a:p>
        </p:txBody>
      </p:sp>
    </p:spTree>
    <p:extLst>
      <p:ext uri="{BB962C8B-B14F-4D97-AF65-F5344CB8AC3E}">
        <p14:creationId xmlns:p14="http://schemas.microsoft.com/office/powerpoint/2010/main" val="121133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2293871"/>
            <a:ext cx="9269129" cy="12003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latin typeface="Cascadia Code" panose="020B0609020000020004" pitchFamily="49" charset="0"/>
              </a:rPr>
              <a:t>  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Gx!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</p:txBody>
      </p: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FDF53028-446D-7763-9692-9F7B74C9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F53645-A0A3-C758-04DF-906A34979853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9984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Why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Why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Fragments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70827"/>
              </p:ext>
            </p:extLst>
          </p:nvPr>
        </p:nvGraphicFramePr>
        <p:xfrm>
          <a:off x="473346" y="2289795"/>
          <a:ext cx="108153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makes the execution of code faster as compared to the div tag.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takes less memory.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A667B-F8FC-8F99-7594-67F91EEA4B3E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6BF1CFA9-2B8C-C2F7-4ADA-22E3987A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F45C6-D7D5-7F4B-2F60-8C13FE34124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 Is Context API?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5043D-92A4-E1C4-B9DF-74E7E5A86B41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59D6AD92-F099-E2E8-5ACA-118E139B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A0F2F-2819-CC16-873F-A274B73035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When To Use The Context API?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ABFF1-5F87-9912-ED43-DC2242FC1661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71883968-E814-FF32-6B5D-19911E80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37EFC-57BF-8255-5E0A-18EF50B8173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How To Use The Context API?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E6F202-7068-0E86-4FB3-E1F1B0F2AA43}"/>
              </a:ext>
            </a:extLst>
          </p:cNvPr>
          <p:cNvGrpSpPr/>
          <p:nvPr/>
        </p:nvGrpSpPr>
        <p:grpSpPr>
          <a:xfrm>
            <a:off x="473345" y="4101010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8DDCABB5-99B4-3AAD-D95F-5A4FD6EB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C07384-517C-CADF-6FDD-B3713FC9FF6C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Practical Scenario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9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Fragments Short Syntax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Fragments Short Syntax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96944"/>
              </p:ext>
            </p:extLst>
          </p:nvPr>
        </p:nvGraphicFramePr>
        <p:xfrm>
          <a:off x="473346" y="2289795"/>
          <a:ext cx="1081536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There is also another shorthand exists for declaring fragments.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looks like empty tag in which we can use of '&lt;&gt;' instead of the '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React.Fragment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'.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DC1CBE-F9B2-737C-CA8C-25CE6400ECCB}"/>
              </a:ext>
            </a:extLst>
          </p:cNvPr>
          <p:cNvSpPr txBox="1"/>
          <p:nvPr/>
        </p:nvSpPr>
        <p:spPr>
          <a:xfrm>
            <a:off x="481809" y="3575737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//Rendering with short syntax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Columns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the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JavaTpoint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84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Keyed Fragments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7C53151E-926F-6E45-59F2-4ABC1F22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DFB74-15D0-1C74-4293-3532367C7F77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Keyed Fragments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99F373-DE6F-9C9D-3845-63120717B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96025"/>
              </p:ext>
            </p:extLst>
          </p:nvPr>
        </p:nvGraphicFramePr>
        <p:xfrm>
          <a:off x="473346" y="2289795"/>
          <a:ext cx="108153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shorthand syntax does not accept key attributes. You need a key for mapping a collection to an array of fragments such as to create a description list.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If you need to provide keys, you have to declare the fragments with the explicit &lt;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React.Fragment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&gt; syntax.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85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>
                <a:latin typeface="Mystical Woods Smooth Script" panose="02000500000000000000" pitchFamily="2" charset="0"/>
                <a:cs typeface="Cavolini" panose="03000502040302020204" pitchFamily="66" charset="0"/>
              </a:rPr>
              <a:t>Keyed Fragments</a:t>
            </a:r>
            <a:endParaRPr lang="en-US" sz="5400" b="1" dirty="0">
              <a:latin typeface="Mystical Woods Smooth Script" panose="02000500000000000000" pitchFamily="2" charset="0"/>
              <a:cs typeface="Cavolini" panose="0300050204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39703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props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{</a:t>
            </a:r>
            <a:r>
              <a:rPr lang="en-US" b="1" dirty="0" err="1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props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items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data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map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Without the 'key', React will give a key warning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key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id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url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 err="1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description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))}</a:t>
            </a:r>
          </a:p>
          <a:p>
            <a:r>
              <a:rPr lang="en-US" b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&lt;/&gt;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5712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568970"/>
            <a:ext cx="11463687" cy="1720061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Thank You!</a:t>
            </a:r>
            <a:br>
              <a:rPr lang="en-US" sz="7200" dirty="0">
                <a:latin typeface="Mystical Woods Smooth Script" panose="02000500000000000000" pitchFamily="2" charset="0"/>
              </a:rPr>
            </a:b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Presented By</a:t>
            </a:r>
            <a:r>
              <a:rPr lang="en-US" sz="2400" b="1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: Mayur Pai</a:t>
            </a:r>
            <a:endParaRPr lang="en-US" sz="7200" b="1" dirty="0">
              <a:solidFill>
                <a:srgbClr val="30ACEC"/>
              </a:solidFill>
              <a:latin typeface="Mystical Woods Smoot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What Is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2710"/>
              </p:ext>
            </p:extLst>
          </p:nvPr>
        </p:nvGraphicFramePr>
        <p:xfrm>
          <a:off x="473346" y="2289795"/>
          <a:ext cx="9029426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47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8468950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50841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React Context API is a component structure, which allows us to share data across all levels of the application.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508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main aim of Context API is to solve the problem of prop drilling (also called "Threading").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4327987"/>
            <a:ext cx="5711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Example of creating a context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E25E7-A148-706A-09F9-01FC366CF289}"/>
              </a:ext>
            </a:extLst>
          </p:cNvPr>
          <p:cNvSpPr txBox="1"/>
          <p:nvPr/>
        </p:nvSpPr>
        <p:spPr>
          <a:xfrm>
            <a:off x="489309" y="5182047"/>
            <a:ext cx="11702691" cy="203132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The Context API in React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100" b="1" dirty="0">
              <a:solidFill>
                <a:prstClr val="white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100" b="1" dirty="0">
              <a:solidFill>
                <a:prstClr val="white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React.createContext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Context.Provider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Context.Consumer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Class.contextType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99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React.createContext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()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1937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creates a context object. When React renders a component which subscribes to this context object, then it will read the current context value from the matching provider in the component tree.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When a component does not have a matching Provider in the component tree, it returns the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defaultValue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argument. It is very helpful for testing components isolation (separately) without wrapping them.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88107"/>
            <a:ext cx="9488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defaultValue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  </a:t>
            </a:r>
          </a:p>
        </p:txBody>
      </p:sp>
    </p:spTree>
    <p:extLst>
      <p:ext uri="{BB962C8B-B14F-4D97-AF65-F5344CB8AC3E}">
        <p14:creationId xmlns:p14="http://schemas.microsoft.com/office/powerpoint/2010/main" val="282325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Context.Provider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16762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Every Context object has a Provider React component which allows consuming components to subscribe to context changes. It acts as a delivery service. When a consumer component asks for something, it finds it in the context and provides it to where it is needed.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accepts the value prop and passes to consuming components which are descendants of this Provider. We can connect one Provider with many consumers.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88107"/>
            <a:ext cx="736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some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}&gt;  </a:t>
            </a:r>
          </a:p>
        </p:txBody>
      </p:sp>
    </p:spTree>
    <p:extLst>
      <p:ext uri="{BB962C8B-B14F-4D97-AF65-F5344CB8AC3E}">
        <p14:creationId xmlns:p14="http://schemas.microsoft.com/office/powerpoint/2010/main" val="51882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Consume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91122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is the React component which subscribes to the context changes. It allows us to subscribe to the context within the function component. It requires the function as a component.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 consumer is used to request data through the provider and manipulate the central data store when the provider allows it.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52540"/>
            <a:ext cx="1118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render something which is based on the context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41334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Class.contextType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41441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contextType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property on a class used to assign a Context object which is created by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React.createContext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().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allows you to consume the closest current value of that Context type using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this.context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. We can reference this in any of the component life-cycle methods, including the render function.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16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When To Use The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When To Use The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27217"/>
              </p:ext>
            </p:extLst>
          </p:nvPr>
        </p:nvGraphicFramePr>
        <p:xfrm>
          <a:off x="473346" y="2289795"/>
          <a:ext cx="109133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Avoiding Prop Drilling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When passing data through multiple levels becomes cumbersome.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Global State Management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For managing global state that needs to be accessed by many components.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06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How To Use The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How To Use The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14288"/>
              </p:ext>
            </p:extLst>
          </p:nvPr>
        </p:nvGraphicFramePr>
        <p:xfrm>
          <a:off x="473346" y="2289795"/>
          <a:ext cx="10913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Creating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createContext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() method creates a new context.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Providing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Wrap your components with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Context.Provider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to provide the context.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Consuming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Use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Context.Consumer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or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useContext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hook to consume the provided context.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7270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7586A5-A6B0-5733-27CF-271562A23542}"/>
              </a:ext>
            </a:extLst>
          </p:cNvPr>
          <p:cNvSpPr txBox="1"/>
          <p:nvPr/>
        </p:nvSpPr>
        <p:spPr>
          <a:xfrm>
            <a:off x="650877" y="4586893"/>
            <a:ext cx="47926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defaultValue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render something based on the context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8C062-C31F-B8DB-87D5-2ADF98BE4B2C}"/>
              </a:ext>
            </a:extLst>
          </p:cNvPr>
          <p:cNvSpPr txBox="1"/>
          <p:nvPr/>
        </p:nvSpPr>
        <p:spPr>
          <a:xfrm>
            <a:off x="5726361" y="4774266"/>
            <a:ext cx="624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MyComponent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contextValue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useContext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444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78</TotalTime>
  <Words>1399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Cascadia Code</vt:lpstr>
      <vt:lpstr>Cavolini</vt:lpstr>
      <vt:lpstr>Corbel</vt:lpstr>
      <vt:lpstr>Mystical Woods Smooth Script</vt:lpstr>
      <vt:lpstr>1_Parallax</vt:lpstr>
      <vt:lpstr>Context API</vt:lpstr>
      <vt:lpstr>Contents To Watch Out For…</vt:lpstr>
      <vt:lpstr>What Is Context API?</vt:lpstr>
      <vt:lpstr>What Is Context API?</vt:lpstr>
      <vt:lpstr>What Is Context API?</vt:lpstr>
      <vt:lpstr>What Is Context API?</vt:lpstr>
      <vt:lpstr>What Is Context API?</vt:lpstr>
      <vt:lpstr>When To Use The Context API?</vt:lpstr>
      <vt:lpstr>How To Use The Context API?</vt:lpstr>
      <vt:lpstr>Practical Scenario</vt:lpstr>
      <vt:lpstr>Practical Scenario</vt:lpstr>
      <vt:lpstr>Practical Scenario</vt:lpstr>
      <vt:lpstr>Practical Scenario</vt:lpstr>
      <vt:lpstr>Fragments</vt:lpstr>
      <vt:lpstr>Contents To Watch Out For…</vt:lpstr>
      <vt:lpstr>What Are Fragments?</vt:lpstr>
      <vt:lpstr>What Are Fragments?</vt:lpstr>
      <vt:lpstr>What Are Fragments?</vt:lpstr>
      <vt:lpstr>Why Fragments?</vt:lpstr>
      <vt:lpstr>Fragments Short Syntax</vt:lpstr>
      <vt:lpstr>Keyed Fragments</vt:lpstr>
      <vt:lpstr>Keyed Fragments</vt:lpstr>
      <vt:lpstr>Thank You! Presented By: Mayur Pai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API</dc:title>
  <dc:creator>Bantwal Hebbahalasinakate, Mayur Pai</dc:creator>
  <cp:lastModifiedBy>Bantwal Hebbahalasinakate, Mayur Pai</cp:lastModifiedBy>
  <cp:revision>2</cp:revision>
  <dcterms:created xsi:type="dcterms:W3CDTF">2023-11-28T10:53:05Z</dcterms:created>
  <dcterms:modified xsi:type="dcterms:W3CDTF">2024-11-15T05:48:01Z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