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33"/>
  </p:notesMasterIdLst>
  <p:sldIdLst>
    <p:sldId id="261" r:id="rId5"/>
    <p:sldId id="266" r:id="rId6"/>
    <p:sldId id="297" r:id="rId7"/>
    <p:sldId id="274" r:id="rId8"/>
    <p:sldId id="298" r:id="rId9"/>
    <p:sldId id="275" r:id="rId10"/>
    <p:sldId id="276" r:id="rId11"/>
    <p:sldId id="277" r:id="rId12"/>
    <p:sldId id="278" r:id="rId13"/>
    <p:sldId id="273" r:id="rId14"/>
    <p:sldId id="280" r:id="rId15"/>
    <p:sldId id="282" r:id="rId16"/>
    <p:sldId id="281" r:id="rId17"/>
    <p:sldId id="283" r:id="rId18"/>
    <p:sldId id="279" r:id="rId19"/>
    <p:sldId id="284" r:id="rId20"/>
    <p:sldId id="285" r:id="rId21"/>
    <p:sldId id="286" r:id="rId22"/>
    <p:sldId id="288" r:id="rId23"/>
    <p:sldId id="289" r:id="rId24"/>
    <p:sldId id="287" r:id="rId25"/>
    <p:sldId id="290" r:id="rId26"/>
    <p:sldId id="291" r:id="rId27"/>
    <p:sldId id="292" r:id="rId28"/>
    <p:sldId id="293" r:id="rId29"/>
    <p:sldId id="294" r:id="rId30"/>
    <p:sldId id="295" r:id="rId31"/>
    <p:sldId id="29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595959"/>
    <a:srgbClr val="51849F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44DCA-B43E-4AE6-98A4-A30A643F4E2C}" v="367" dt="2023-11-17T12:13:57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twal Hebbahalasinakate, Mayur Pai" userId="754cdd8c-0ff8-48ba-be35-c2e80932eaf7" providerId="ADAL" clId="{C8744DCA-B43E-4AE6-98A4-A30A643F4E2C}"/>
    <pc:docChg chg="undo redo custSel addSld delSld modSld sldOrd modMainMaster">
      <pc:chgData name="Bantwal Hebbahalasinakate, Mayur Pai" userId="754cdd8c-0ff8-48ba-be35-c2e80932eaf7" providerId="ADAL" clId="{C8744DCA-B43E-4AE6-98A4-A30A643F4E2C}" dt="2023-11-17T12:13:57.291" v="2924"/>
      <pc:docMkLst>
        <pc:docMk/>
      </pc:docMkLst>
      <pc:sldChg chg="modTransition">
        <pc:chgData name="Bantwal Hebbahalasinakate, Mayur Pai" userId="754cdd8c-0ff8-48ba-be35-c2e80932eaf7" providerId="ADAL" clId="{C8744DCA-B43E-4AE6-98A4-A30A643F4E2C}" dt="2023-11-17T12:12:23.065" v="2899"/>
        <pc:sldMkLst>
          <pc:docMk/>
          <pc:sldMk cId="2099262163" sldId="261"/>
        </pc:sldMkLst>
      </pc:sldChg>
      <pc:sldChg chg="addSp delSp modSp add del mod modTransition setBg modAnim delDesignElem">
        <pc:chgData name="Bantwal Hebbahalasinakate, Mayur Pai" userId="754cdd8c-0ff8-48ba-be35-c2e80932eaf7" providerId="ADAL" clId="{C8744DCA-B43E-4AE6-98A4-A30A643F4E2C}" dt="2023-11-17T12:13:57.291" v="2924"/>
        <pc:sldMkLst>
          <pc:docMk/>
          <pc:sldMk cId="2837986521" sldId="266"/>
        </pc:sldMkLst>
        <pc:spChg chg="mod">
          <ac:chgData name="Bantwal Hebbahalasinakate, Mayur Pai" userId="754cdd8c-0ff8-48ba-be35-c2e80932eaf7" providerId="ADAL" clId="{C8744DCA-B43E-4AE6-98A4-A30A643F4E2C}" dt="2023-11-17T08:28:42.026" v="464" actId="20577"/>
          <ac:spMkLst>
            <pc:docMk/>
            <pc:sldMk cId="2837986521" sldId="266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09:47:45.226" v="974" actId="20577"/>
          <ac:spMkLst>
            <pc:docMk/>
            <pc:sldMk cId="2837986521" sldId="266"/>
            <ac:spMk id="12" creationId="{51F3E749-5132-254A-3C9C-114086F4D674}"/>
          </ac:spMkLst>
        </pc:spChg>
        <pc:spChg chg="mod">
          <ac:chgData name="Bantwal Hebbahalasinakate, Mayur Pai" userId="754cdd8c-0ff8-48ba-be35-c2e80932eaf7" providerId="ADAL" clId="{C8744DCA-B43E-4AE6-98A4-A30A643F4E2C}" dt="2023-11-17T09:26:44.232" v="650" actId="20577"/>
          <ac:spMkLst>
            <pc:docMk/>
            <pc:sldMk cId="2837986521" sldId="266"/>
            <ac:spMk id="15" creationId="{7ECF45C6-D7D5-7F4B-2F60-8C13FE341242}"/>
          </ac:spMkLst>
        </pc:spChg>
        <pc:spChg chg="mod">
          <ac:chgData name="Bantwal Hebbahalasinakate, Mayur Pai" userId="754cdd8c-0ff8-48ba-be35-c2e80932eaf7" providerId="ADAL" clId="{C8744DCA-B43E-4AE6-98A4-A30A643F4E2C}" dt="2023-11-17T09:26:48.739" v="660" actId="20577"/>
          <ac:spMkLst>
            <pc:docMk/>
            <pc:sldMk cId="2837986521" sldId="266"/>
            <ac:spMk id="16" creationId="{676A0F2F-2819-CC16-873F-A274B7303508}"/>
          </ac:spMkLst>
        </pc:spChg>
        <pc:spChg chg="mod">
          <ac:chgData name="Bantwal Hebbahalasinakate, Mayur Pai" userId="754cdd8c-0ff8-48ba-be35-c2e80932eaf7" providerId="ADAL" clId="{C8744DCA-B43E-4AE6-98A4-A30A643F4E2C}" dt="2023-11-17T09:26:55.658" v="683" actId="20577"/>
          <ac:spMkLst>
            <pc:docMk/>
            <pc:sldMk cId="2837986521" sldId="266"/>
            <ac:spMk id="17" creationId="{1A737EFC-57BF-8255-5E0A-18EF50B81734}"/>
          </ac:spMkLst>
        </pc:spChg>
        <pc:spChg chg="mod">
          <ac:chgData name="Bantwal Hebbahalasinakate, Mayur Pai" userId="754cdd8c-0ff8-48ba-be35-c2e80932eaf7" providerId="ADAL" clId="{C8744DCA-B43E-4AE6-98A4-A30A643F4E2C}" dt="2023-11-17T09:44:16.404" v="948" actId="6549"/>
          <ac:spMkLst>
            <pc:docMk/>
            <pc:sldMk cId="2837986521" sldId="266"/>
            <ac:spMk id="20" creationId="{7E07024B-84BD-91CE-B886-6C2847757972}"/>
          </ac:spMkLst>
        </pc:spChg>
        <pc:spChg chg="add del">
          <ac:chgData name="Bantwal Hebbahalasinakate, Mayur Pai" userId="754cdd8c-0ff8-48ba-be35-c2e80932eaf7" providerId="ADAL" clId="{C8744DCA-B43E-4AE6-98A4-A30A643F4E2C}" dt="2023-11-17T08:16:45.862" v="2"/>
          <ac:spMkLst>
            <pc:docMk/>
            <pc:sldMk cId="2837986521" sldId="266"/>
            <ac:spMk id="21" creationId="{E5A92FE9-DB05-4D0D-AF5A-BE8664B9FFB4}"/>
          </ac:spMkLst>
        </pc:spChg>
        <pc:spChg chg="mod">
          <ac:chgData name="Bantwal Hebbahalasinakate, Mayur Pai" userId="754cdd8c-0ff8-48ba-be35-c2e80932eaf7" providerId="ADAL" clId="{C8744DCA-B43E-4AE6-98A4-A30A643F4E2C}" dt="2023-11-17T10:07:16.613" v="1070" actId="20577"/>
          <ac:spMkLst>
            <pc:docMk/>
            <pc:sldMk cId="2837986521" sldId="266"/>
            <ac:spMk id="31" creationId="{71C60072-6306-6E0A-7E50-0F8735A7F308}"/>
          </ac:spMkLst>
        </pc:spChg>
        <pc:spChg chg="mod">
          <ac:chgData name="Bantwal Hebbahalasinakate, Mayur Pai" userId="754cdd8c-0ff8-48ba-be35-c2e80932eaf7" providerId="ADAL" clId="{C8744DCA-B43E-4AE6-98A4-A30A643F4E2C}" dt="2023-11-17T09:53:19.622" v="979"/>
          <ac:spMkLst>
            <pc:docMk/>
            <pc:sldMk cId="2837986521" sldId="266"/>
            <ac:spMk id="34" creationId="{87E2E5E3-2378-1DC6-2F36-4EF372E0AF19}"/>
          </ac:spMkLst>
        </pc:spChg>
        <pc:grpChg chg="add mod">
          <ac:chgData name="Bantwal Hebbahalasinakate, Mayur Pai" userId="754cdd8c-0ff8-48ba-be35-c2e80932eaf7" providerId="ADAL" clId="{C8744DCA-B43E-4AE6-98A4-A30A643F4E2C}" dt="2023-11-17T08:18:25.323" v="125" actId="1076"/>
          <ac:grpSpMkLst>
            <pc:docMk/>
            <pc:sldMk cId="2837986521" sldId="266"/>
            <ac:grpSpMk id="10" creationId="{4C326D0E-0BD1-F9C5-01C8-EA76B91E60E1}"/>
          </ac:grpSpMkLst>
        </pc:grpChg>
        <pc:grpChg chg="mod">
          <ac:chgData name="Bantwal Hebbahalasinakate, Mayur Pai" userId="754cdd8c-0ff8-48ba-be35-c2e80932eaf7" providerId="ADAL" clId="{C8744DCA-B43E-4AE6-98A4-A30A643F4E2C}" dt="2023-11-17T09:52:41.053" v="978" actId="14100"/>
          <ac:grpSpMkLst>
            <pc:docMk/>
            <pc:sldMk cId="2837986521" sldId="266"/>
            <ac:grpSpMk id="13" creationId="{610A667B-F8FC-8F99-7594-67F91EEA4B3E}"/>
          </ac:grpSpMkLst>
        </pc:grpChg>
        <pc:grpChg chg="add del">
          <ac:chgData name="Bantwal Hebbahalasinakate, Mayur Pai" userId="754cdd8c-0ff8-48ba-be35-c2e80932eaf7" providerId="ADAL" clId="{C8744DCA-B43E-4AE6-98A4-A30A643F4E2C}" dt="2023-11-17T08:16:45.862" v="2"/>
          <ac:grpSpMkLst>
            <pc:docMk/>
            <pc:sldMk cId="2837986521" sldId="266"/>
            <ac:grpSpMk id="23" creationId="{53D9B26A-5143-49A7-BA98-D871D5BD719A}"/>
          </ac:grpSpMkLst>
        </pc:grpChg>
        <pc:grpChg chg="add mod">
          <ac:chgData name="Bantwal Hebbahalasinakate, Mayur Pai" userId="754cdd8c-0ff8-48ba-be35-c2e80932eaf7" providerId="ADAL" clId="{C8744DCA-B43E-4AE6-98A4-A30A643F4E2C}" dt="2023-11-17T09:52:36.603" v="976" actId="1076"/>
          <ac:grpSpMkLst>
            <pc:docMk/>
            <pc:sldMk cId="2837986521" sldId="266"/>
            <ac:grpSpMk id="32" creationId="{5B043C47-E350-15BB-015A-74D6489BC13F}"/>
          </ac:grpSpMkLst>
        </pc:grpChg>
        <pc:picChg chg="mod">
          <ac:chgData name="Bantwal Hebbahalasinakate, Mayur Pai" userId="754cdd8c-0ff8-48ba-be35-c2e80932eaf7" providerId="ADAL" clId="{C8744DCA-B43E-4AE6-98A4-A30A643F4E2C}" dt="2023-11-17T08:18:18.111" v="124"/>
          <ac:picMkLst>
            <pc:docMk/>
            <pc:sldMk cId="2837986521" sldId="266"/>
            <ac:picMk id="11" creationId="{216B9424-3AD2-6734-5BA3-C6292C04C2CA}"/>
          </ac:picMkLst>
        </pc:picChg>
        <pc:picChg chg="mod">
          <ac:chgData name="Bantwal Hebbahalasinakate, Mayur Pai" userId="754cdd8c-0ff8-48ba-be35-c2e80932eaf7" providerId="ADAL" clId="{C8744DCA-B43E-4AE6-98A4-A30A643F4E2C}" dt="2023-11-17T09:52:13.371" v="975"/>
          <ac:picMkLst>
            <pc:docMk/>
            <pc:sldMk cId="2837986521" sldId="266"/>
            <ac:picMk id="33" creationId="{9F588072-06DA-9001-4319-67877EA1471D}"/>
          </ac:picMkLst>
        </pc:picChg>
      </pc:sldChg>
      <pc:sldChg chg="addSp delSp modSp del mod">
        <pc:chgData name="Bantwal Hebbahalasinakate, Mayur Pai" userId="754cdd8c-0ff8-48ba-be35-c2e80932eaf7" providerId="ADAL" clId="{C8744DCA-B43E-4AE6-98A4-A30A643F4E2C}" dt="2023-11-17T09:25:54.895" v="618" actId="47"/>
        <pc:sldMkLst>
          <pc:docMk/>
          <pc:sldMk cId="1464699070" sldId="272"/>
        </pc:sldMkLst>
        <pc:spChg chg="mod">
          <ac:chgData name="Bantwal Hebbahalasinakate, Mayur Pai" userId="754cdd8c-0ff8-48ba-be35-c2e80932eaf7" providerId="ADAL" clId="{C8744DCA-B43E-4AE6-98A4-A30A643F4E2C}" dt="2023-11-17T08:30:48.196" v="478" actId="20577"/>
          <ac:spMkLst>
            <pc:docMk/>
            <pc:sldMk cId="1464699070" sldId="272"/>
            <ac:spMk id="2" creationId="{652CD06E-EB43-4697-A9C1-290232C3BAD6}"/>
          </ac:spMkLst>
        </pc:spChg>
        <pc:spChg chg="add del mod">
          <ac:chgData name="Bantwal Hebbahalasinakate, Mayur Pai" userId="754cdd8c-0ff8-48ba-be35-c2e80932eaf7" providerId="ADAL" clId="{C8744DCA-B43E-4AE6-98A4-A30A643F4E2C}" dt="2023-11-17T08:25:04.276" v="280" actId="478"/>
          <ac:spMkLst>
            <pc:docMk/>
            <pc:sldMk cId="1464699070" sldId="272"/>
            <ac:spMk id="7" creationId="{6A6218F9-690F-5347-D24F-C7E7FF1636F8}"/>
          </ac:spMkLst>
        </pc:spChg>
        <pc:spChg chg="del mod">
          <ac:chgData name="Bantwal Hebbahalasinakate, Mayur Pai" userId="754cdd8c-0ff8-48ba-be35-c2e80932eaf7" providerId="ADAL" clId="{C8744DCA-B43E-4AE6-98A4-A30A643F4E2C}" dt="2023-11-17T08:22:25.105" v="177" actId="478"/>
          <ac:spMkLst>
            <pc:docMk/>
            <pc:sldMk cId="1464699070" sldId="272"/>
            <ac:spMk id="12" creationId="{F2EED59C-A79D-AD6F-157F-290A100D2310}"/>
          </ac:spMkLst>
        </pc:spChg>
        <pc:spChg chg="del mod">
          <ac:chgData name="Bantwal Hebbahalasinakate, Mayur Pai" userId="754cdd8c-0ff8-48ba-be35-c2e80932eaf7" providerId="ADAL" clId="{C8744DCA-B43E-4AE6-98A4-A30A643F4E2C}" dt="2023-11-17T08:22:28.790" v="179" actId="478"/>
          <ac:spMkLst>
            <pc:docMk/>
            <pc:sldMk cId="1464699070" sldId="272"/>
            <ac:spMk id="14" creationId="{925E25E7-A148-706A-09F9-01FC366CF289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08:26:53.717" v="397" actId="207"/>
          <ac:graphicFrameMkLst>
            <pc:docMk/>
            <pc:sldMk cId="1464699070" sldId="272"/>
            <ac:graphicFrameMk id="10" creationId="{BAFF8ECE-3505-A900-D643-75D2F7DA591F}"/>
          </ac:graphicFrameMkLst>
        </pc:graphicFrameChg>
        <pc:picChg chg="add del">
          <ac:chgData name="Bantwal Hebbahalasinakate, Mayur Pai" userId="754cdd8c-0ff8-48ba-be35-c2e80932eaf7" providerId="ADAL" clId="{C8744DCA-B43E-4AE6-98A4-A30A643F4E2C}" dt="2023-11-17T08:25:05.305" v="281" actId="478"/>
          <ac:picMkLst>
            <pc:docMk/>
            <pc:sldMk cId="1464699070" sldId="272"/>
            <ac:picMk id="3" creationId="{9ADD726C-B2B3-B424-1740-AC7F0E5C10BE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1:53.498" v="2897"/>
        <pc:sldMkLst>
          <pc:docMk/>
          <pc:sldMk cId="135897400" sldId="273"/>
        </pc:sldMkLst>
        <pc:spChg chg="mod">
          <ac:chgData name="Bantwal Hebbahalasinakate, Mayur Pai" userId="754cdd8c-0ff8-48ba-be35-c2e80932eaf7" providerId="ADAL" clId="{C8744DCA-B43E-4AE6-98A4-A30A643F4E2C}" dt="2023-11-17T10:05:30.339" v="1061" actId="255"/>
          <ac:spMkLst>
            <pc:docMk/>
            <pc:sldMk cId="135897400" sldId="273"/>
            <ac:spMk id="2" creationId="{652CD06E-EB43-4697-A9C1-290232C3BAD6}"/>
          </ac:spMkLst>
        </pc:spChg>
        <pc:graphicFrameChg chg="del mod">
          <ac:chgData name="Bantwal Hebbahalasinakate, Mayur Pai" userId="754cdd8c-0ff8-48ba-be35-c2e80932eaf7" providerId="ADAL" clId="{C8744DCA-B43E-4AE6-98A4-A30A643F4E2C}" dt="2023-11-17T10:14:01.720" v="1075" actId="478"/>
          <ac:graphicFrameMkLst>
            <pc:docMk/>
            <pc:sldMk cId="135897400" sldId="273"/>
            <ac:graphicFrameMk id="10" creationId="{BAFF8ECE-3505-A900-D643-75D2F7DA591F}"/>
          </ac:graphicFrameMkLst>
        </pc:graphicFrameChg>
        <pc:picChg chg="add mod">
          <ac:chgData name="Bantwal Hebbahalasinakate, Mayur Pai" userId="754cdd8c-0ff8-48ba-be35-c2e80932eaf7" providerId="ADAL" clId="{C8744DCA-B43E-4AE6-98A4-A30A643F4E2C}" dt="2023-11-17T10:43:53.637" v="1191" actId="552"/>
          <ac:picMkLst>
            <pc:docMk/>
            <pc:sldMk cId="135897400" sldId="273"/>
            <ac:picMk id="7" creationId="{E92F820D-6FCC-B79E-E625-A61503756342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0:32:48.234" v="1090" actId="478"/>
          <ac:picMkLst>
            <pc:docMk/>
            <pc:sldMk cId="135897400" sldId="273"/>
            <ac:picMk id="9" creationId="{FEA9F29C-A699-3E32-7280-9693576F09BC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0:32:49.388" v="1091" actId="478"/>
          <ac:picMkLst>
            <pc:docMk/>
            <pc:sldMk cId="135897400" sldId="273"/>
            <ac:picMk id="12" creationId="{834B3033-696D-7B99-AE4A-083EFB6CB779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0:23:14.498" v="1078" actId="478"/>
          <ac:picMkLst>
            <pc:docMk/>
            <pc:sldMk cId="135897400" sldId="273"/>
            <ac:picMk id="1026" creationId="{8690FC81-C1F1-8A2D-8E40-4681DE28724A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0:31:42.567" v="1082" actId="478"/>
          <ac:picMkLst>
            <pc:docMk/>
            <pc:sldMk cId="135897400" sldId="273"/>
            <ac:picMk id="1028" creationId="{429758EB-B872-C8D8-A049-35AD29C1E431}"/>
          </ac:picMkLst>
        </pc:picChg>
      </pc:sldChg>
      <pc:sldChg chg="delSp modSp mod ord modTransition">
        <pc:chgData name="Bantwal Hebbahalasinakate, Mayur Pai" userId="754cdd8c-0ff8-48ba-be35-c2e80932eaf7" providerId="ADAL" clId="{C8744DCA-B43E-4AE6-98A4-A30A643F4E2C}" dt="2023-11-17T12:12:31.644" v="2900"/>
        <pc:sldMkLst>
          <pc:docMk/>
          <pc:sldMk cId="2080830639" sldId="274"/>
        </pc:sldMkLst>
        <pc:spChg chg="mod">
          <ac:chgData name="Bantwal Hebbahalasinakate, Mayur Pai" userId="754cdd8c-0ff8-48ba-be35-c2e80932eaf7" providerId="ADAL" clId="{C8744DCA-B43E-4AE6-98A4-A30A643F4E2C}" dt="2023-11-17T08:33:33.507" v="496" actId="20577"/>
          <ac:spMkLst>
            <pc:docMk/>
            <pc:sldMk cId="2080830639" sldId="274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08:34:09.916" v="501" actId="1076"/>
          <ac:spMkLst>
            <pc:docMk/>
            <pc:sldMk cId="2080830639" sldId="274"/>
            <ac:spMk id="7" creationId="{6A6218F9-690F-5347-D24F-C7E7FF1636F8}"/>
          </ac:spMkLst>
        </pc:spChg>
        <pc:spChg chg="del mod">
          <ac:chgData name="Bantwal Hebbahalasinakate, Mayur Pai" userId="754cdd8c-0ff8-48ba-be35-c2e80932eaf7" providerId="ADAL" clId="{C8744DCA-B43E-4AE6-98A4-A30A643F4E2C}" dt="2023-11-17T08:35:32.581" v="508" actId="478"/>
          <ac:spMkLst>
            <pc:docMk/>
            <pc:sldMk cId="2080830639" sldId="274"/>
            <ac:spMk id="12" creationId="{F2EED59C-A79D-AD6F-157F-290A100D2310}"/>
          </ac:spMkLst>
        </pc:spChg>
        <pc:spChg chg="del mod">
          <ac:chgData name="Bantwal Hebbahalasinakate, Mayur Pai" userId="754cdd8c-0ff8-48ba-be35-c2e80932eaf7" providerId="ADAL" clId="{C8744DCA-B43E-4AE6-98A4-A30A643F4E2C}" dt="2023-11-17T08:35:35.680" v="511"/>
          <ac:spMkLst>
            <pc:docMk/>
            <pc:sldMk cId="2080830639" sldId="274"/>
            <ac:spMk id="14" creationId="{925E25E7-A148-706A-09F9-01FC366CF289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08:41:18.497" v="561" actId="1035"/>
          <ac:graphicFrameMkLst>
            <pc:docMk/>
            <pc:sldMk cId="2080830639" sldId="274"/>
            <ac:graphicFrameMk id="10" creationId="{BAFF8ECE-3505-A900-D643-75D2F7DA591F}"/>
          </ac:graphicFrameMkLst>
        </pc:graphicFrameChg>
      </pc:sldChg>
      <pc:sldChg chg="modSp add mod modTransition">
        <pc:chgData name="Bantwal Hebbahalasinakate, Mayur Pai" userId="754cdd8c-0ff8-48ba-be35-c2e80932eaf7" providerId="ADAL" clId="{C8744DCA-B43E-4AE6-98A4-A30A643F4E2C}" dt="2023-11-17T12:12:35.952" v="2901"/>
        <pc:sldMkLst>
          <pc:docMk/>
          <pc:sldMk cId="1506308363" sldId="275"/>
        </pc:sldMkLst>
        <pc:spChg chg="mod">
          <ac:chgData name="Bantwal Hebbahalasinakate, Mayur Pai" userId="754cdd8c-0ff8-48ba-be35-c2e80932eaf7" providerId="ADAL" clId="{C8744DCA-B43E-4AE6-98A4-A30A643F4E2C}" dt="2023-11-17T08:37:39.104" v="525" actId="20577"/>
          <ac:spMkLst>
            <pc:docMk/>
            <pc:sldMk cId="1506308363" sldId="275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08:37:59.996" v="527" actId="1076"/>
          <ac:spMkLst>
            <pc:docMk/>
            <pc:sldMk cId="1506308363" sldId="275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09:25:09.803" v="617"/>
          <ac:graphicFrameMkLst>
            <pc:docMk/>
            <pc:sldMk cId="1506308363" sldId="275"/>
            <ac:graphicFrameMk id="10" creationId="{BAFF8ECE-3505-A900-D643-75D2F7DA591F}"/>
          </ac:graphicFrameMkLst>
        </pc:graphicFrameChg>
      </pc:sldChg>
      <pc:sldChg chg="modSp add mod modTransition">
        <pc:chgData name="Bantwal Hebbahalasinakate, Mayur Pai" userId="754cdd8c-0ff8-48ba-be35-c2e80932eaf7" providerId="ADAL" clId="{C8744DCA-B43E-4AE6-98A4-A30A643F4E2C}" dt="2023-11-17T12:12:37.994" v="2902"/>
        <pc:sldMkLst>
          <pc:docMk/>
          <pc:sldMk cId="3279268558" sldId="276"/>
        </pc:sldMkLst>
        <pc:spChg chg="mod">
          <ac:chgData name="Bantwal Hebbahalasinakate, Mayur Pai" userId="754cdd8c-0ff8-48ba-be35-c2e80932eaf7" providerId="ADAL" clId="{C8744DCA-B43E-4AE6-98A4-A30A643F4E2C}" dt="2023-11-17T09:26:28.372" v="636" actId="20577"/>
          <ac:spMkLst>
            <pc:docMk/>
            <pc:sldMk cId="3279268558" sldId="276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09:26:08.697" v="621" actId="1076"/>
          <ac:spMkLst>
            <pc:docMk/>
            <pc:sldMk cId="3279268558" sldId="276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11:59:52.623" v="2875" actId="2165"/>
          <ac:graphicFrameMkLst>
            <pc:docMk/>
            <pc:sldMk cId="3279268558" sldId="276"/>
            <ac:graphicFrameMk id="10" creationId="{BAFF8ECE-3505-A900-D643-75D2F7DA591F}"/>
          </ac:graphicFrameMkLst>
        </pc:graphicFrameChg>
      </pc:sldChg>
      <pc:sldChg chg="modSp add mod modTransition">
        <pc:chgData name="Bantwal Hebbahalasinakate, Mayur Pai" userId="754cdd8c-0ff8-48ba-be35-c2e80932eaf7" providerId="ADAL" clId="{C8744DCA-B43E-4AE6-98A4-A30A643F4E2C}" dt="2023-11-17T12:12:42.390" v="2903"/>
        <pc:sldMkLst>
          <pc:docMk/>
          <pc:sldMk cId="990925178" sldId="277"/>
        </pc:sldMkLst>
        <pc:spChg chg="mod">
          <ac:chgData name="Bantwal Hebbahalasinakate, Mayur Pai" userId="754cdd8c-0ff8-48ba-be35-c2e80932eaf7" providerId="ADAL" clId="{C8744DCA-B43E-4AE6-98A4-A30A643F4E2C}" dt="2023-11-17T09:44:27.628" v="950" actId="313"/>
          <ac:spMkLst>
            <pc:docMk/>
            <pc:sldMk cId="990925178" sldId="277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09:29:24.601" v="688"/>
          <ac:spMkLst>
            <pc:docMk/>
            <pc:sldMk cId="990925178" sldId="277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09:31:42.414" v="852" actId="20577"/>
          <ac:graphicFrameMkLst>
            <pc:docMk/>
            <pc:sldMk cId="990925178" sldId="277"/>
            <ac:graphicFrameMk id="10" creationId="{BAFF8ECE-3505-A900-D643-75D2F7DA591F}"/>
          </ac:graphicFrameMkLst>
        </pc:graphicFrame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2:44.760" v="2904"/>
        <pc:sldMkLst>
          <pc:docMk/>
          <pc:sldMk cId="3563892211" sldId="278"/>
        </pc:sldMkLst>
        <pc:spChg chg="mod">
          <ac:chgData name="Bantwal Hebbahalasinakate, Mayur Pai" userId="754cdd8c-0ff8-48ba-be35-c2e80932eaf7" providerId="ADAL" clId="{C8744DCA-B43E-4AE6-98A4-A30A643F4E2C}" dt="2023-11-17T09:40:36.669" v="917" actId="20577"/>
          <ac:spMkLst>
            <pc:docMk/>
            <pc:sldMk cId="3563892211" sldId="278"/>
            <ac:spMk id="7" creationId="{6A6218F9-690F-5347-D24F-C7E7FF1636F8}"/>
          </ac:spMkLst>
        </pc:spChg>
        <pc:spChg chg="add mod">
          <ac:chgData name="Bantwal Hebbahalasinakate, Mayur Pai" userId="754cdd8c-0ff8-48ba-be35-c2e80932eaf7" providerId="ADAL" clId="{C8744DCA-B43E-4AE6-98A4-A30A643F4E2C}" dt="2023-11-17T09:43:48.340" v="946" actId="1076"/>
          <ac:spMkLst>
            <pc:docMk/>
            <pc:sldMk cId="3563892211" sldId="278"/>
            <ac:spMk id="13" creationId="{1AFCAFB8-AD93-84FE-F6D0-118D5C4E204A}"/>
          </ac:spMkLst>
        </pc:spChg>
        <pc:graphicFrameChg chg="del">
          <ac:chgData name="Bantwal Hebbahalasinakate, Mayur Pai" userId="754cdd8c-0ff8-48ba-be35-c2e80932eaf7" providerId="ADAL" clId="{C8744DCA-B43E-4AE6-98A4-A30A643F4E2C}" dt="2023-11-17T09:34:47.300" v="854" actId="478"/>
          <ac:graphicFrameMkLst>
            <pc:docMk/>
            <pc:sldMk cId="3563892211" sldId="278"/>
            <ac:graphicFrameMk id="10" creationId="{BAFF8ECE-3505-A900-D643-75D2F7DA591F}"/>
          </ac:graphicFrameMkLst>
        </pc:graphicFrameChg>
        <pc:picChg chg="add del mod">
          <ac:chgData name="Bantwal Hebbahalasinakate, Mayur Pai" userId="754cdd8c-0ff8-48ba-be35-c2e80932eaf7" providerId="ADAL" clId="{C8744DCA-B43E-4AE6-98A4-A30A643F4E2C}" dt="2023-11-17T09:39:33.066" v="905" actId="478"/>
          <ac:picMkLst>
            <pc:docMk/>
            <pc:sldMk cId="3563892211" sldId="278"/>
            <ac:picMk id="9" creationId="{DE39D045-BF67-2767-1E28-A695801794AF}"/>
          </ac:picMkLst>
        </pc:picChg>
        <pc:picChg chg="add mod">
          <ac:chgData name="Bantwal Hebbahalasinakate, Mayur Pai" userId="754cdd8c-0ff8-48ba-be35-c2e80932eaf7" providerId="ADAL" clId="{C8744DCA-B43E-4AE6-98A4-A30A643F4E2C}" dt="2023-11-17T09:41:05.091" v="919" actId="1076"/>
          <ac:picMkLst>
            <pc:docMk/>
            <pc:sldMk cId="3563892211" sldId="278"/>
            <ac:picMk id="12" creationId="{F3E67E34-AB92-51BB-6702-7198FC5AC2CC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1:53.498" v="2897"/>
        <pc:sldMkLst>
          <pc:docMk/>
          <pc:sldMk cId="1570959517" sldId="279"/>
        </pc:sldMkLst>
        <pc:picChg chg="del">
          <ac:chgData name="Bantwal Hebbahalasinakate, Mayur Pai" userId="754cdd8c-0ff8-48ba-be35-c2e80932eaf7" providerId="ADAL" clId="{C8744DCA-B43E-4AE6-98A4-A30A643F4E2C}" dt="2023-11-17T10:32:55.682" v="1094" actId="478"/>
          <ac:picMkLst>
            <pc:docMk/>
            <pc:sldMk cId="1570959517" sldId="279"/>
            <ac:picMk id="7" creationId="{E92F820D-6FCC-B79E-E625-A61503756342}"/>
          </ac:picMkLst>
        </pc:picChg>
        <pc:picChg chg="add mod">
          <ac:chgData name="Bantwal Hebbahalasinakate, Mayur Pai" userId="754cdd8c-0ff8-48ba-be35-c2e80932eaf7" providerId="ADAL" clId="{C8744DCA-B43E-4AE6-98A4-A30A643F4E2C}" dt="2023-11-17T10:43:33.207" v="1187" actId="552"/>
          <ac:picMkLst>
            <pc:docMk/>
            <pc:sldMk cId="1570959517" sldId="279"/>
            <ac:picMk id="8" creationId="{0339FC3B-068C-9957-5143-C9FB35FE117B}"/>
          </ac:picMkLst>
        </pc:picChg>
        <pc:picChg chg="del">
          <ac:chgData name="Bantwal Hebbahalasinakate, Mayur Pai" userId="754cdd8c-0ff8-48ba-be35-c2e80932eaf7" providerId="ADAL" clId="{C8744DCA-B43E-4AE6-98A4-A30A643F4E2C}" dt="2023-11-17T10:32:56.667" v="1095" actId="478"/>
          <ac:picMkLst>
            <pc:docMk/>
            <pc:sldMk cId="1570959517" sldId="279"/>
            <ac:picMk id="9" creationId="{FEA9F29C-A699-3E32-7280-9693576F09BC}"/>
          </ac:picMkLst>
        </pc:picChg>
        <pc:picChg chg="del">
          <ac:chgData name="Bantwal Hebbahalasinakate, Mayur Pai" userId="754cdd8c-0ff8-48ba-be35-c2e80932eaf7" providerId="ADAL" clId="{C8744DCA-B43E-4AE6-98A4-A30A643F4E2C}" dt="2023-11-17T10:33:23.200" v="1098" actId="21"/>
          <ac:picMkLst>
            <pc:docMk/>
            <pc:sldMk cId="1570959517" sldId="279"/>
            <ac:picMk id="12" creationId="{834B3033-696D-7B99-AE4A-083EFB6CB779}"/>
          </ac:picMkLst>
        </pc:picChg>
      </pc:sldChg>
      <pc:sldChg chg="delSp modSp add mod modTransition">
        <pc:chgData name="Bantwal Hebbahalasinakate, Mayur Pai" userId="754cdd8c-0ff8-48ba-be35-c2e80932eaf7" providerId="ADAL" clId="{C8744DCA-B43E-4AE6-98A4-A30A643F4E2C}" dt="2023-11-17T12:12:48.703" v="2905"/>
        <pc:sldMkLst>
          <pc:docMk/>
          <pc:sldMk cId="3506431493" sldId="280"/>
        </pc:sldMkLst>
        <pc:picChg chg="del">
          <ac:chgData name="Bantwal Hebbahalasinakate, Mayur Pai" userId="754cdd8c-0ff8-48ba-be35-c2e80932eaf7" providerId="ADAL" clId="{C8744DCA-B43E-4AE6-98A4-A30A643F4E2C}" dt="2023-11-17T10:32:51.556" v="1092" actId="478"/>
          <ac:picMkLst>
            <pc:docMk/>
            <pc:sldMk cId="3506431493" sldId="280"/>
            <ac:picMk id="7" creationId="{E92F820D-6FCC-B79E-E625-A61503756342}"/>
          </ac:picMkLst>
        </pc:picChg>
        <pc:picChg chg="mod">
          <ac:chgData name="Bantwal Hebbahalasinakate, Mayur Pai" userId="754cdd8c-0ff8-48ba-be35-c2e80932eaf7" providerId="ADAL" clId="{C8744DCA-B43E-4AE6-98A4-A30A643F4E2C}" dt="2023-11-17T10:35:02.759" v="1114" actId="12789"/>
          <ac:picMkLst>
            <pc:docMk/>
            <pc:sldMk cId="3506431493" sldId="280"/>
            <ac:picMk id="9" creationId="{FEA9F29C-A699-3E32-7280-9693576F09BC}"/>
          </ac:picMkLst>
        </pc:picChg>
        <pc:picChg chg="del">
          <ac:chgData name="Bantwal Hebbahalasinakate, Mayur Pai" userId="754cdd8c-0ff8-48ba-be35-c2e80932eaf7" providerId="ADAL" clId="{C8744DCA-B43E-4AE6-98A4-A30A643F4E2C}" dt="2023-11-17T10:32:52.610" v="1093" actId="478"/>
          <ac:picMkLst>
            <pc:docMk/>
            <pc:sldMk cId="3506431493" sldId="280"/>
            <ac:picMk id="12" creationId="{834B3033-696D-7B99-AE4A-083EFB6CB779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2:53.625" v="2907"/>
        <pc:sldMkLst>
          <pc:docMk/>
          <pc:sldMk cId="1604524631" sldId="281"/>
        </pc:sldMkLst>
        <pc:picChg chg="add del mod">
          <ac:chgData name="Bantwal Hebbahalasinakate, Mayur Pai" userId="754cdd8c-0ff8-48ba-be35-c2e80932eaf7" providerId="ADAL" clId="{C8744DCA-B43E-4AE6-98A4-A30A643F4E2C}" dt="2023-11-17T10:34:03.240" v="1105" actId="21"/>
          <ac:picMkLst>
            <pc:docMk/>
            <pc:sldMk cId="1604524631" sldId="281"/>
            <ac:picMk id="3" creationId="{BE9C72EE-8592-4940-7295-5C2B845C9436}"/>
          </ac:picMkLst>
        </pc:picChg>
        <pc:picChg chg="add mod">
          <ac:chgData name="Bantwal Hebbahalasinakate, Mayur Pai" userId="754cdd8c-0ff8-48ba-be35-c2e80932eaf7" providerId="ADAL" clId="{C8744DCA-B43E-4AE6-98A4-A30A643F4E2C}" dt="2023-11-17T10:43:41.377" v="1189" actId="552"/>
          <ac:picMkLst>
            <pc:docMk/>
            <pc:sldMk cId="1604524631" sldId="281"/>
            <ac:picMk id="8" creationId="{B8845193-6439-FB13-CF69-00D28CFD4659}"/>
          </ac:picMkLst>
        </pc:picChg>
        <pc:picChg chg="del mod">
          <ac:chgData name="Bantwal Hebbahalasinakate, Mayur Pai" userId="754cdd8c-0ff8-48ba-be35-c2e80932eaf7" providerId="ADAL" clId="{C8744DCA-B43E-4AE6-98A4-A30A643F4E2C}" dt="2023-11-17T10:36:21.171" v="1127" actId="478"/>
          <ac:picMkLst>
            <pc:docMk/>
            <pc:sldMk cId="1604524631" sldId="281"/>
            <ac:picMk id="9" creationId="{FEA9F29C-A699-3E32-7280-9693576F09BC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2:51.149" v="2906"/>
        <pc:sldMkLst>
          <pc:docMk/>
          <pc:sldMk cId="1817279216" sldId="282"/>
        </pc:sldMkLst>
        <pc:picChg chg="add mod">
          <ac:chgData name="Bantwal Hebbahalasinakate, Mayur Pai" userId="754cdd8c-0ff8-48ba-be35-c2e80932eaf7" providerId="ADAL" clId="{C8744DCA-B43E-4AE6-98A4-A30A643F4E2C}" dt="2023-11-17T10:35:50.864" v="1125" actId="12789"/>
          <ac:picMkLst>
            <pc:docMk/>
            <pc:sldMk cId="1817279216" sldId="282"/>
            <ac:picMk id="3" creationId="{B46296CB-3563-A052-05B6-B8758D985821}"/>
          </ac:picMkLst>
        </pc:picChg>
        <pc:picChg chg="del">
          <ac:chgData name="Bantwal Hebbahalasinakate, Mayur Pai" userId="754cdd8c-0ff8-48ba-be35-c2e80932eaf7" providerId="ADAL" clId="{C8744DCA-B43E-4AE6-98A4-A30A643F4E2C}" dt="2023-11-17T10:34:21.923" v="1108" actId="478"/>
          <ac:picMkLst>
            <pc:docMk/>
            <pc:sldMk cId="1817279216" sldId="282"/>
            <ac:picMk id="9" creationId="{FEA9F29C-A699-3E32-7280-9693576F09BC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2:56.130" v="2908"/>
        <pc:sldMkLst>
          <pc:docMk/>
          <pc:sldMk cId="2870936189" sldId="283"/>
        </pc:sldMkLst>
        <pc:picChg chg="add mod">
          <ac:chgData name="Bantwal Hebbahalasinakate, Mayur Pai" userId="754cdd8c-0ff8-48ba-be35-c2e80932eaf7" providerId="ADAL" clId="{C8744DCA-B43E-4AE6-98A4-A30A643F4E2C}" dt="2023-11-17T10:43:37.684" v="1188" actId="552"/>
          <ac:picMkLst>
            <pc:docMk/>
            <pc:sldMk cId="2870936189" sldId="283"/>
            <ac:picMk id="7" creationId="{C949CC4C-0647-AC1E-B8E9-0B5717849DEE}"/>
          </ac:picMkLst>
        </pc:picChg>
        <pc:picChg chg="del">
          <ac:chgData name="Bantwal Hebbahalasinakate, Mayur Pai" userId="754cdd8c-0ff8-48ba-be35-c2e80932eaf7" providerId="ADAL" clId="{C8744DCA-B43E-4AE6-98A4-A30A643F4E2C}" dt="2023-11-17T10:37:24.310" v="1141" actId="478"/>
          <ac:picMkLst>
            <pc:docMk/>
            <pc:sldMk cId="2870936189" sldId="283"/>
            <ac:picMk id="8" creationId="{B8845193-6439-FB13-CF69-00D28CFD4659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3:01.169" v="2909"/>
        <pc:sldMkLst>
          <pc:docMk/>
          <pc:sldMk cId="2881987452" sldId="284"/>
        </pc:sldMkLst>
        <pc:picChg chg="add mod">
          <ac:chgData name="Bantwal Hebbahalasinakate, Mayur Pai" userId="754cdd8c-0ff8-48ba-be35-c2e80932eaf7" providerId="ADAL" clId="{C8744DCA-B43E-4AE6-98A4-A30A643F4E2C}" dt="2023-11-17T10:43:28.230" v="1186" actId="552"/>
          <ac:picMkLst>
            <pc:docMk/>
            <pc:sldMk cId="2881987452" sldId="284"/>
            <ac:picMk id="7" creationId="{DF914ED8-0DD0-83E6-E805-EE5017FBBCF7}"/>
          </ac:picMkLst>
        </pc:picChg>
        <pc:picChg chg="del">
          <ac:chgData name="Bantwal Hebbahalasinakate, Mayur Pai" userId="754cdd8c-0ff8-48ba-be35-c2e80932eaf7" providerId="ADAL" clId="{C8744DCA-B43E-4AE6-98A4-A30A643F4E2C}" dt="2023-11-17T10:39:53.271" v="1161" actId="478"/>
          <ac:picMkLst>
            <pc:docMk/>
            <pc:sldMk cId="2881987452" sldId="284"/>
            <ac:picMk id="8" creationId="{0339FC3B-068C-9957-5143-C9FB35FE117B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1:53.498" v="2897"/>
        <pc:sldMkLst>
          <pc:docMk/>
          <pc:sldMk cId="1859445566" sldId="285"/>
        </pc:sldMkLst>
        <pc:picChg chg="del">
          <ac:chgData name="Bantwal Hebbahalasinakate, Mayur Pai" userId="754cdd8c-0ff8-48ba-be35-c2e80932eaf7" providerId="ADAL" clId="{C8744DCA-B43E-4AE6-98A4-A30A643F4E2C}" dt="2023-11-17T10:41:07.519" v="1174" actId="478"/>
          <ac:picMkLst>
            <pc:docMk/>
            <pc:sldMk cId="1859445566" sldId="285"/>
            <ac:picMk id="7" creationId="{DF914ED8-0DD0-83E6-E805-EE5017FBBCF7}"/>
          </ac:picMkLst>
        </pc:picChg>
        <pc:picChg chg="add mod">
          <ac:chgData name="Bantwal Hebbahalasinakate, Mayur Pai" userId="754cdd8c-0ff8-48ba-be35-c2e80932eaf7" providerId="ADAL" clId="{C8744DCA-B43E-4AE6-98A4-A30A643F4E2C}" dt="2023-11-17T10:43:21.775" v="1185" actId="552"/>
          <ac:picMkLst>
            <pc:docMk/>
            <pc:sldMk cId="1859445566" sldId="285"/>
            <ac:picMk id="8" creationId="{429AA683-9B9E-9DCC-38B8-6B21A5D91D90}"/>
          </ac:picMkLst>
        </pc:picChg>
      </pc:sldChg>
      <pc:sldChg chg="addSp delSp modSp add mod ord modTransition">
        <pc:chgData name="Bantwal Hebbahalasinakate, Mayur Pai" userId="754cdd8c-0ff8-48ba-be35-c2e80932eaf7" providerId="ADAL" clId="{C8744DCA-B43E-4AE6-98A4-A30A643F4E2C}" dt="2023-11-17T12:13:06.803" v="2910"/>
        <pc:sldMkLst>
          <pc:docMk/>
          <pc:sldMk cId="297036006" sldId="286"/>
        </pc:sldMkLst>
        <pc:spChg chg="mod">
          <ac:chgData name="Bantwal Hebbahalasinakate, Mayur Pai" userId="754cdd8c-0ff8-48ba-be35-c2e80932eaf7" providerId="ADAL" clId="{C8744DCA-B43E-4AE6-98A4-A30A643F4E2C}" dt="2023-11-17T10:51:49.176" v="1392" actId="255"/>
          <ac:spMkLst>
            <pc:docMk/>
            <pc:sldMk cId="297036006" sldId="286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10:51:35.063" v="1390" actId="20577"/>
          <ac:spMkLst>
            <pc:docMk/>
            <pc:sldMk cId="297036006" sldId="286"/>
            <ac:spMk id="7" creationId="{6A6218F9-690F-5347-D24F-C7E7FF1636F8}"/>
          </ac:spMkLst>
        </pc:spChg>
        <pc:spChg chg="add mod">
          <ac:chgData name="Bantwal Hebbahalasinakate, Mayur Pai" userId="754cdd8c-0ff8-48ba-be35-c2e80932eaf7" providerId="ADAL" clId="{C8744DCA-B43E-4AE6-98A4-A30A643F4E2C}" dt="2023-11-17T10:51:22.897" v="1388" actId="255"/>
          <ac:spMkLst>
            <pc:docMk/>
            <pc:sldMk cId="297036006" sldId="286"/>
            <ac:spMk id="9" creationId="{F90F926C-D241-5BBA-06AB-95447C22A9DB}"/>
          </ac:spMkLst>
        </pc:spChg>
        <pc:spChg chg="del">
          <ac:chgData name="Bantwal Hebbahalasinakate, Mayur Pai" userId="754cdd8c-0ff8-48ba-be35-c2e80932eaf7" providerId="ADAL" clId="{C8744DCA-B43E-4AE6-98A4-A30A643F4E2C}" dt="2023-11-17T10:48:37.072" v="1343" actId="478"/>
          <ac:spMkLst>
            <pc:docMk/>
            <pc:sldMk cId="297036006" sldId="286"/>
            <ac:spMk id="13" creationId="{1AFCAFB8-AD93-84FE-F6D0-118D5C4E204A}"/>
          </ac:spMkLst>
        </pc:spChg>
        <pc:picChg chg="add mod">
          <ac:chgData name="Bantwal Hebbahalasinakate, Mayur Pai" userId="754cdd8c-0ff8-48ba-be35-c2e80932eaf7" providerId="ADAL" clId="{C8744DCA-B43E-4AE6-98A4-A30A643F4E2C}" dt="2023-11-17T10:48:57.154" v="1346" actId="1076"/>
          <ac:picMkLst>
            <pc:docMk/>
            <pc:sldMk cId="297036006" sldId="286"/>
            <ac:picMk id="8" creationId="{E22B7B18-1F6A-16BF-E7F3-7F620310EA70}"/>
          </ac:picMkLst>
        </pc:picChg>
        <pc:picChg chg="del">
          <ac:chgData name="Bantwal Hebbahalasinakate, Mayur Pai" userId="754cdd8c-0ff8-48ba-be35-c2e80932eaf7" providerId="ADAL" clId="{C8744DCA-B43E-4AE6-98A4-A30A643F4E2C}" dt="2023-11-17T10:46:33.536" v="1342" actId="478"/>
          <ac:picMkLst>
            <pc:docMk/>
            <pc:sldMk cId="297036006" sldId="286"/>
            <ac:picMk id="12" creationId="{F3E67E34-AB92-51BB-6702-7198FC5AC2CC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0:50:01.851" v="1361"/>
          <ac:picMkLst>
            <pc:docMk/>
            <pc:sldMk cId="297036006" sldId="286"/>
            <ac:picMk id="2050" creationId="{BA4C1E2E-68FF-3A97-9AF8-A9062FBDB09C}"/>
          </ac:picMkLst>
        </pc:picChg>
        <pc:picChg chg="add mod">
          <ac:chgData name="Bantwal Hebbahalasinakate, Mayur Pai" userId="754cdd8c-0ff8-48ba-be35-c2e80932eaf7" providerId="ADAL" clId="{C8744DCA-B43E-4AE6-98A4-A30A643F4E2C}" dt="2023-11-17T10:50:28.747" v="1368" actId="1076"/>
          <ac:picMkLst>
            <pc:docMk/>
            <pc:sldMk cId="297036006" sldId="286"/>
            <ac:picMk id="2052" creationId="{A1AD90ED-CF2A-936A-49AC-2FAC8825F7E2}"/>
          </ac:picMkLst>
        </pc:picChg>
      </pc:sldChg>
      <pc:sldChg chg="add del">
        <pc:chgData name="Bantwal Hebbahalasinakate, Mayur Pai" userId="754cdd8c-0ff8-48ba-be35-c2e80932eaf7" providerId="ADAL" clId="{C8744DCA-B43E-4AE6-98A4-A30A643F4E2C}" dt="2023-11-17T10:43:57.918" v="1193" actId="2890"/>
        <pc:sldMkLst>
          <pc:docMk/>
          <pc:sldMk cId="983860223" sldId="286"/>
        </pc:sldMkLst>
      </pc:sldChg>
      <pc:sldChg chg="addSp delSp modSp add mod modTransition">
        <pc:chgData name="Bantwal Hebbahalasinakate, Mayur Pai" userId="754cdd8c-0ff8-48ba-be35-c2e80932eaf7" providerId="ADAL" clId="{C8744DCA-B43E-4AE6-98A4-A30A643F4E2C}" dt="2023-11-17T12:13:18.571" v="2914"/>
        <pc:sldMkLst>
          <pc:docMk/>
          <pc:sldMk cId="3474428441" sldId="287"/>
        </pc:sldMkLst>
        <pc:spChg chg="mod">
          <ac:chgData name="Bantwal Hebbahalasinakate, Mayur Pai" userId="754cdd8c-0ff8-48ba-be35-c2e80932eaf7" providerId="ADAL" clId="{C8744DCA-B43E-4AE6-98A4-A30A643F4E2C}" dt="2023-11-17T11:06:33.687" v="2251" actId="20577"/>
          <ac:spMkLst>
            <pc:docMk/>
            <pc:sldMk cId="3474428441" sldId="287"/>
            <ac:spMk id="2" creationId="{652CD06E-EB43-4697-A9C1-290232C3BAD6}"/>
          </ac:spMkLst>
        </pc:spChg>
        <pc:spChg chg="del">
          <ac:chgData name="Bantwal Hebbahalasinakate, Mayur Pai" userId="754cdd8c-0ff8-48ba-be35-c2e80932eaf7" providerId="ADAL" clId="{C8744DCA-B43E-4AE6-98A4-A30A643F4E2C}" dt="2023-11-17T10:56:34.053" v="1422" actId="478"/>
          <ac:spMkLst>
            <pc:docMk/>
            <pc:sldMk cId="3474428441" sldId="287"/>
            <ac:spMk id="7" creationId="{6A6218F9-690F-5347-D24F-C7E7FF1636F8}"/>
          </ac:spMkLst>
        </pc:spChg>
        <pc:spChg chg="del">
          <ac:chgData name="Bantwal Hebbahalasinakate, Mayur Pai" userId="754cdd8c-0ff8-48ba-be35-c2e80932eaf7" providerId="ADAL" clId="{C8744DCA-B43E-4AE6-98A4-A30A643F4E2C}" dt="2023-11-17T10:56:34.053" v="1422" actId="478"/>
          <ac:spMkLst>
            <pc:docMk/>
            <pc:sldMk cId="3474428441" sldId="287"/>
            <ac:spMk id="9" creationId="{F90F926C-D241-5BBA-06AB-95447C22A9DB}"/>
          </ac:spMkLst>
        </pc:spChg>
        <pc:graphicFrameChg chg="add mod modGraphic">
          <ac:chgData name="Bantwal Hebbahalasinakate, Mayur Pai" userId="754cdd8c-0ff8-48ba-be35-c2e80932eaf7" providerId="ADAL" clId="{C8744DCA-B43E-4AE6-98A4-A30A643F4E2C}" dt="2023-11-17T11:06:22.705" v="2249" actId="207"/>
          <ac:graphicFrameMkLst>
            <pc:docMk/>
            <pc:sldMk cId="3474428441" sldId="287"/>
            <ac:graphicFrameMk id="10" creationId="{77A8B792-CEDF-D914-1589-BC5DB62671BE}"/>
          </ac:graphicFrameMkLst>
        </pc:graphicFrameChg>
        <pc:picChg chg="del">
          <ac:chgData name="Bantwal Hebbahalasinakate, Mayur Pai" userId="754cdd8c-0ff8-48ba-be35-c2e80932eaf7" providerId="ADAL" clId="{C8744DCA-B43E-4AE6-98A4-A30A643F4E2C}" dt="2023-11-17T10:56:34.053" v="1422" actId="478"/>
          <ac:picMkLst>
            <pc:docMk/>
            <pc:sldMk cId="3474428441" sldId="287"/>
            <ac:picMk id="3" creationId="{9ADD726C-B2B3-B424-1740-AC7F0E5C10BE}"/>
          </ac:picMkLst>
        </pc:picChg>
        <pc:picChg chg="del">
          <ac:chgData name="Bantwal Hebbahalasinakate, Mayur Pai" userId="754cdd8c-0ff8-48ba-be35-c2e80932eaf7" providerId="ADAL" clId="{C8744DCA-B43E-4AE6-98A4-A30A643F4E2C}" dt="2023-11-17T10:56:34.053" v="1422" actId="478"/>
          <ac:picMkLst>
            <pc:docMk/>
            <pc:sldMk cId="3474428441" sldId="287"/>
            <ac:picMk id="8" creationId="{E22B7B18-1F6A-16BF-E7F3-7F620310EA70}"/>
          </ac:picMkLst>
        </pc:picChg>
        <pc:picChg chg="del">
          <ac:chgData name="Bantwal Hebbahalasinakate, Mayur Pai" userId="754cdd8c-0ff8-48ba-be35-c2e80932eaf7" providerId="ADAL" clId="{C8744DCA-B43E-4AE6-98A4-A30A643F4E2C}" dt="2023-11-17T10:56:29.809" v="1421" actId="478"/>
          <ac:picMkLst>
            <pc:docMk/>
            <pc:sldMk cId="3474428441" sldId="287"/>
            <ac:picMk id="2052" creationId="{A1AD90ED-CF2A-936A-49AC-2FAC8825F7E2}"/>
          </ac:picMkLst>
        </pc:picChg>
      </pc:sldChg>
      <pc:sldChg chg="addSp delSp modSp add mod ord modTransition">
        <pc:chgData name="Bantwal Hebbahalasinakate, Mayur Pai" userId="754cdd8c-0ff8-48ba-be35-c2e80932eaf7" providerId="ADAL" clId="{C8744DCA-B43E-4AE6-98A4-A30A643F4E2C}" dt="2023-11-17T12:13:09.759" v="2911"/>
        <pc:sldMkLst>
          <pc:docMk/>
          <pc:sldMk cId="116568153" sldId="288"/>
        </pc:sldMkLst>
        <pc:picChg chg="add mod">
          <ac:chgData name="Bantwal Hebbahalasinakate, Mayur Pai" userId="754cdd8c-0ff8-48ba-be35-c2e80932eaf7" providerId="ADAL" clId="{C8744DCA-B43E-4AE6-98A4-A30A643F4E2C}" dt="2023-11-17T11:17:24.720" v="2307" actId="14100"/>
          <ac:picMkLst>
            <pc:docMk/>
            <pc:sldMk cId="116568153" sldId="288"/>
            <ac:picMk id="7" creationId="{514F7015-BFDA-EC90-6345-B99E2B9C9435}"/>
          </ac:picMkLst>
        </pc:picChg>
        <pc:picChg chg="del">
          <ac:chgData name="Bantwal Hebbahalasinakate, Mayur Pai" userId="754cdd8c-0ff8-48ba-be35-c2e80932eaf7" providerId="ADAL" clId="{C8744DCA-B43E-4AE6-98A4-A30A643F4E2C}" dt="2023-11-17T11:12:28.001" v="2255" actId="478"/>
          <ac:picMkLst>
            <pc:docMk/>
            <pc:sldMk cId="116568153" sldId="288"/>
            <ac:picMk id="8" creationId="{429AA683-9B9E-9DCC-38B8-6B21A5D91D90}"/>
          </ac:picMkLst>
        </pc:picChg>
        <pc:picChg chg="add mod">
          <ac:chgData name="Bantwal Hebbahalasinakate, Mayur Pai" userId="754cdd8c-0ff8-48ba-be35-c2e80932eaf7" providerId="ADAL" clId="{C8744DCA-B43E-4AE6-98A4-A30A643F4E2C}" dt="2023-11-17T11:17:27.554" v="2308" actId="14100"/>
          <ac:picMkLst>
            <pc:docMk/>
            <pc:sldMk cId="116568153" sldId="288"/>
            <ac:picMk id="10" creationId="{6C1ADB09-A506-7514-01F8-054EF63F2A83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1:16:45.191" v="2294" actId="478"/>
          <ac:picMkLst>
            <pc:docMk/>
            <pc:sldMk cId="116568153" sldId="288"/>
            <ac:picMk id="12" creationId="{AEEBD370-B68D-8FA0-6398-1157AB2F5427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3:16.557" v="2913"/>
        <pc:sldMkLst>
          <pc:docMk/>
          <pc:sldMk cId="2869854940" sldId="289"/>
        </pc:sldMkLst>
        <pc:picChg chg="del">
          <ac:chgData name="Bantwal Hebbahalasinakate, Mayur Pai" userId="754cdd8c-0ff8-48ba-be35-c2e80932eaf7" providerId="ADAL" clId="{C8744DCA-B43E-4AE6-98A4-A30A643F4E2C}" dt="2023-11-17T11:16:47.375" v="2295" actId="478"/>
          <ac:picMkLst>
            <pc:docMk/>
            <pc:sldMk cId="2869854940" sldId="289"/>
            <ac:picMk id="7" creationId="{514F7015-BFDA-EC90-6345-B99E2B9C9435}"/>
          </ac:picMkLst>
        </pc:picChg>
        <pc:picChg chg="del">
          <ac:chgData name="Bantwal Hebbahalasinakate, Mayur Pai" userId="754cdd8c-0ff8-48ba-be35-c2e80932eaf7" providerId="ADAL" clId="{C8744DCA-B43E-4AE6-98A4-A30A643F4E2C}" dt="2023-11-17T11:16:48.285" v="2296" actId="478"/>
          <ac:picMkLst>
            <pc:docMk/>
            <pc:sldMk cId="2869854940" sldId="289"/>
            <ac:picMk id="10" creationId="{6C1ADB09-A506-7514-01F8-054EF63F2A83}"/>
          </ac:picMkLst>
        </pc:picChg>
        <pc:picChg chg="add del mod">
          <ac:chgData name="Bantwal Hebbahalasinakate, Mayur Pai" userId="754cdd8c-0ff8-48ba-be35-c2e80932eaf7" providerId="ADAL" clId="{C8744DCA-B43E-4AE6-98A4-A30A643F4E2C}" dt="2023-11-17T11:17:01.463" v="2302" actId="12789"/>
          <ac:picMkLst>
            <pc:docMk/>
            <pc:sldMk cId="2869854940" sldId="289"/>
            <ac:picMk id="12" creationId="{AEEBD370-B68D-8FA0-6398-1157AB2F5427}"/>
          </ac:picMkLst>
        </pc:picChg>
      </pc:sldChg>
      <pc:sldChg chg="addSp modSp add mod ord modTransition">
        <pc:chgData name="Bantwal Hebbahalasinakate, Mayur Pai" userId="754cdd8c-0ff8-48ba-be35-c2e80932eaf7" providerId="ADAL" clId="{C8744DCA-B43E-4AE6-98A4-A30A643F4E2C}" dt="2023-11-17T12:13:20.407" v="2915"/>
        <pc:sldMkLst>
          <pc:docMk/>
          <pc:sldMk cId="165856396" sldId="290"/>
        </pc:sldMkLst>
        <pc:spChg chg="mod">
          <ac:chgData name="Bantwal Hebbahalasinakate, Mayur Pai" userId="754cdd8c-0ff8-48ba-be35-c2e80932eaf7" providerId="ADAL" clId="{C8744DCA-B43E-4AE6-98A4-A30A643F4E2C}" dt="2023-11-17T11:20:15.042" v="2324" actId="20577"/>
          <ac:spMkLst>
            <pc:docMk/>
            <pc:sldMk cId="165856396" sldId="290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11:20:28.663" v="2325"/>
          <ac:spMkLst>
            <pc:docMk/>
            <pc:sldMk cId="165856396" sldId="290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11:22:36.251" v="2345" actId="14100"/>
          <ac:graphicFrameMkLst>
            <pc:docMk/>
            <pc:sldMk cId="165856396" sldId="290"/>
            <ac:graphicFrameMk id="10" creationId="{BAFF8ECE-3505-A900-D643-75D2F7DA591F}"/>
          </ac:graphicFrameMkLst>
        </pc:graphicFrameChg>
        <pc:picChg chg="add mod">
          <ac:chgData name="Bantwal Hebbahalasinakate, Mayur Pai" userId="754cdd8c-0ff8-48ba-be35-c2e80932eaf7" providerId="ADAL" clId="{C8744DCA-B43E-4AE6-98A4-A30A643F4E2C}" dt="2023-11-17T11:22:43.915" v="2346" actId="14100"/>
          <ac:picMkLst>
            <pc:docMk/>
            <pc:sldMk cId="165856396" sldId="290"/>
            <ac:picMk id="3074" creationId="{45A75C9F-FBE8-7C3F-1A64-42FF6FA3AB39}"/>
          </ac:picMkLst>
        </pc:pic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3:22.872" v="2916"/>
        <pc:sldMkLst>
          <pc:docMk/>
          <pc:sldMk cId="2833587243" sldId="291"/>
        </pc:sldMkLst>
        <pc:spChg chg="mod">
          <ac:chgData name="Bantwal Hebbahalasinakate, Mayur Pai" userId="754cdd8c-0ff8-48ba-be35-c2e80932eaf7" providerId="ADAL" clId="{C8744DCA-B43E-4AE6-98A4-A30A643F4E2C}" dt="2023-11-17T11:30:01.036" v="2371"/>
          <ac:spMkLst>
            <pc:docMk/>
            <pc:sldMk cId="2833587243" sldId="291"/>
            <ac:spMk id="2" creationId="{652CD06E-EB43-4697-A9C1-290232C3BAD6}"/>
          </ac:spMkLst>
        </pc:spChg>
        <pc:spChg chg="mod">
          <ac:chgData name="Bantwal Hebbahalasinakate, Mayur Pai" userId="754cdd8c-0ff8-48ba-be35-c2e80932eaf7" providerId="ADAL" clId="{C8744DCA-B43E-4AE6-98A4-A30A643F4E2C}" dt="2023-11-17T11:30:34.728" v="2373" actId="1076"/>
          <ac:spMkLst>
            <pc:docMk/>
            <pc:sldMk cId="2833587243" sldId="291"/>
            <ac:spMk id="7" creationId="{6A6218F9-690F-5347-D24F-C7E7FF1636F8}"/>
          </ac:spMkLst>
        </pc:spChg>
        <pc:graphicFrameChg chg="add del modGraphic">
          <ac:chgData name="Bantwal Hebbahalasinakate, Mayur Pai" userId="754cdd8c-0ff8-48ba-be35-c2e80932eaf7" providerId="ADAL" clId="{C8744DCA-B43E-4AE6-98A4-A30A643F4E2C}" dt="2023-11-17T11:35:35.155" v="2533" actId="478"/>
          <ac:graphicFrameMkLst>
            <pc:docMk/>
            <pc:sldMk cId="2833587243" sldId="291"/>
            <ac:graphicFrameMk id="9" creationId="{35A93C85-891D-483E-4522-EE589ED84780}"/>
          </ac:graphicFrameMkLst>
        </pc:graphicFrameChg>
        <pc:graphicFrameChg chg="mod modGraphic">
          <ac:chgData name="Bantwal Hebbahalasinakate, Mayur Pai" userId="754cdd8c-0ff8-48ba-be35-c2e80932eaf7" providerId="ADAL" clId="{C8744DCA-B43E-4AE6-98A4-A30A643F4E2C}" dt="2023-11-17T11:44:04.149" v="2648" actId="120"/>
          <ac:graphicFrameMkLst>
            <pc:docMk/>
            <pc:sldMk cId="2833587243" sldId="291"/>
            <ac:graphicFrameMk id="10" creationId="{BAFF8ECE-3505-A900-D643-75D2F7DA591F}"/>
          </ac:graphicFrameMkLst>
        </pc:graphicFrameChg>
        <pc:picChg chg="del">
          <ac:chgData name="Bantwal Hebbahalasinakate, Mayur Pai" userId="754cdd8c-0ff8-48ba-be35-c2e80932eaf7" providerId="ADAL" clId="{C8744DCA-B43E-4AE6-98A4-A30A643F4E2C}" dt="2023-11-17T11:31:15.054" v="2379" actId="478"/>
          <ac:picMkLst>
            <pc:docMk/>
            <pc:sldMk cId="2833587243" sldId="291"/>
            <ac:picMk id="3074" creationId="{45A75C9F-FBE8-7C3F-1A64-42FF6FA3AB39}"/>
          </ac:picMkLst>
        </pc:picChg>
      </pc:sldChg>
      <pc:sldChg chg="modSp add mod modTransition">
        <pc:chgData name="Bantwal Hebbahalasinakate, Mayur Pai" userId="754cdd8c-0ff8-48ba-be35-c2e80932eaf7" providerId="ADAL" clId="{C8744DCA-B43E-4AE6-98A4-A30A643F4E2C}" dt="2023-11-17T12:13:27.736" v="2918"/>
        <pc:sldMkLst>
          <pc:docMk/>
          <pc:sldMk cId="1822521337" sldId="292"/>
        </pc:sldMkLst>
        <pc:spChg chg="mod">
          <ac:chgData name="Bantwal Hebbahalasinakate, Mayur Pai" userId="754cdd8c-0ff8-48ba-be35-c2e80932eaf7" providerId="ADAL" clId="{C8744DCA-B43E-4AE6-98A4-A30A643F4E2C}" dt="2023-11-17T11:34:03.770" v="2517"/>
          <ac:spMkLst>
            <pc:docMk/>
            <pc:sldMk cId="1822521337" sldId="292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11:43:31.800" v="2639" actId="2061"/>
          <ac:graphicFrameMkLst>
            <pc:docMk/>
            <pc:sldMk cId="1822521337" sldId="292"/>
            <ac:graphicFrameMk id="10" creationId="{BAFF8ECE-3505-A900-D643-75D2F7DA591F}"/>
          </ac:graphicFrameMkLst>
        </pc:graphicFrameChg>
      </pc:sldChg>
      <pc:sldChg chg="addSp delSp modSp add mod modTransition">
        <pc:chgData name="Bantwal Hebbahalasinakate, Mayur Pai" userId="754cdd8c-0ff8-48ba-be35-c2e80932eaf7" providerId="ADAL" clId="{C8744DCA-B43E-4AE6-98A4-A30A643F4E2C}" dt="2023-11-17T12:13:30.628" v="2919"/>
        <pc:sldMkLst>
          <pc:docMk/>
          <pc:sldMk cId="4087394889" sldId="293"/>
        </pc:sldMkLst>
        <pc:spChg chg="mod">
          <ac:chgData name="Bantwal Hebbahalasinakate, Mayur Pai" userId="754cdd8c-0ff8-48ba-be35-c2e80932eaf7" providerId="ADAL" clId="{C8744DCA-B43E-4AE6-98A4-A30A643F4E2C}" dt="2023-11-17T11:35:55.058" v="2535"/>
          <ac:spMkLst>
            <pc:docMk/>
            <pc:sldMk cId="4087394889" sldId="293"/>
            <ac:spMk id="7" creationId="{6A6218F9-690F-5347-D24F-C7E7FF1636F8}"/>
          </ac:spMkLst>
        </pc:spChg>
        <pc:graphicFrameChg chg="add mod modGraphic">
          <ac:chgData name="Bantwal Hebbahalasinakate, Mayur Pai" userId="754cdd8c-0ff8-48ba-be35-c2e80932eaf7" providerId="ADAL" clId="{C8744DCA-B43E-4AE6-98A4-A30A643F4E2C}" dt="2023-11-17T11:39:36.089" v="2602"/>
          <ac:graphicFrameMkLst>
            <pc:docMk/>
            <pc:sldMk cId="4087394889" sldId="293"/>
            <ac:graphicFrameMk id="8" creationId="{5A282F5A-0827-021B-99DE-7DF9A5FDF201}"/>
          </ac:graphicFrameMkLst>
        </pc:graphicFrameChg>
        <pc:graphicFrameChg chg="del">
          <ac:chgData name="Bantwal Hebbahalasinakate, Mayur Pai" userId="754cdd8c-0ff8-48ba-be35-c2e80932eaf7" providerId="ADAL" clId="{C8744DCA-B43E-4AE6-98A4-A30A643F4E2C}" dt="2023-11-17T11:36:30.600" v="2536" actId="478"/>
          <ac:graphicFrameMkLst>
            <pc:docMk/>
            <pc:sldMk cId="4087394889" sldId="293"/>
            <ac:graphicFrameMk id="10" creationId="{BAFF8ECE-3505-A900-D643-75D2F7DA591F}"/>
          </ac:graphicFrameMkLst>
        </pc:graphicFrameChg>
      </pc:sldChg>
      <pc:sldChg chg="add del">
        <pc:chgData name="Bantwal Hebbahalasinakate, Mayur Pai" userId="754cdd8c-0ff8-48ba-be35-c2e80932eaf7" providerId="ADAL" clId="{C8744DCA-B43E-4AE6-98A4-A30A643F4E2C}" dt="2023-11-17T11:41:15.244" v="2604" actId="47"/>
        <pc:sldMkLst>
          <pc:docMk/>
          <pc:sldMk cId="340617042" sldId="294"/>
        </pc:sldMkLst>
      </pc:sldChg>
      <pc:sldChg chg="modSp add mod ord modTransition">
        <pc:chgData name="Bantwal Hebbahalasinakate, Mayur Pai" userId="754cdd8c-0ff8-48ba-be35-c2e80932eaf7" providerId="ADAL" clId="{C8744DCA-B43E-4AE6-98A4-A30A643F4E2C}" dt="2023-11-17T12:13:33.028" v="2920"/>
        <pc:sldMkLst>
          <pc:docMk/>
          <pc:sldMk cId="1392855445" sldId="294"/>
        </pc:sldMkLst>
        <pc:spChg chg="mod">
          <ac:chgData name="Bantwal Hebbahalasinakate, Mayur Pai" userId="754cdd8c-0ff8-48ba-be35-c2e80932eaf7" providerId="ADAL" clId="{C8744DCA-B43E-4AE6-98A4-A30A643F4E2C}" dt="2023-11-17T11:41:32.965" v="2624" actId="20577"/>
          <ac:spMkLst>
            <pc:docMk/>
            <pc:sldMk cId="1392855445" sldId="294"/>
            <ac:spMk id="7" creationId="{6A6218F9-690F-5347-D24F-C7E7FF1636F8}"/>
          </ac:spMkLst>
        </pc:spChg>
        <pc:graphicFrameChg chg="mod modGraphic">
          <ac:chgData name="Bantwal Hebbahalasinakate, Mayur Pai" userId="754cdd8c-0ff8-48ba-be35-c2e80932eaf7" providerId="ADAL" clId="{C8744DCA-B43E-4AE6-98A4-A30A643F4E2C}" dt="2023-11-17T11:43:41.730" v="2642" actId="120"/>
          <ac:graphicFrameMkLst>
            <pc:docMk/>
            <pc:sldMk cId="1392855445" sldId="294"/>
            <ac:graphicFrameMk id="10" creationId="{BAFF8ECE-3505-A900-D643-75D2F7DA591F}"/>
          </ac:graphicFrameMkLst>
        </pc:graphicFrameChg>
      </pc:sldChg>
      <pc:sldChg chg="addSp delSp add del setBg delDesignElem">
        <pc:chgData name="Bantwal Hebbahalasinakate, Mayur Pai" userId="754cdd8c-0ff8-48ba-be35-c2e80932eaf7" providerId="ADAL" clId="{C8744DCA-B43E-4AE6-98A4-A30A643F4E2C}" dt="2023-11-17T11:45:54.404" v="2651"/>
        <pc:sldMkLst>
          <pc:docMk/>
          <pc:sldMk cId="2221084364" sldId="295"/>
        </pc:sldMkLst>
        <pc:spChg chg="add del">
          <ac:chgData name="Bantwal Hebbahalasinakate, Mayur Pai" userId="754cdd8c-0ff8-48ba-be35-c2e80932eaf7" providerId="ADAL" clId="{C8744DCA-B43E-4AE6-98A4-A30A643F4E2C}" dt="2023-11-17T11:45:54.404" v="2651"/>
          <ac:spMkLst>
            <pc:docMk/>
            <pc:sldMk cId="2221084364" sldId="295"/>
            <ac:spMk id="21" creationId="{E5A92FE9-DB05-4D0D-AF5A-BE8664B9FFB4}"/>
          </ac:spMkLst>
        </pc:spChg>
        <pc:grpChg chg="add del">
          <ac:chgData name="Bantwal Hebbahalasinakate, Mayur Pai" userId="754cdd8c-0ff8-48ba-be35-c2e80932eaf7" providerId="ADAL" clId="{C8744DCA-B43E-4AE6-98A4-A30A643F4E2C}" dt="2023-11-17T11:45:54.404" v="2651"/>
          <ac:grpSpMkLst>
            <pc:docMk/>
            <pc:sldMk cId="2221084364" sldId="295"/>
            <ac:grpSpMk id="23" creationId="{53D9B26A-5143-49A7-BA98-D871D5BD719A}"/>
          </ac:grpSpMkLst>
        </pc:grpChg>
      </pc:sldChg>
      <pc:sldChg chg="modSp add mod ord modTransition">
        <pc:chgData name="Bantwal Hebbahalasinakate, Mayur Pai" userId="754cdd8c-0ff8-48ba-be35-c2e80932eaf7" providerId="ADAL" clId="{C8744DCA-B43E-4AE6-98A4-A30A643F4E2C}" dt="2023-11-17T12:11:53.498" v="2897"/>
        <pc:sldMkLst>
          <pc:docMk/>
          <pc:sldMk cId="3044537438" sldId="295"/>
        </pc:sldMkLst>
        <pc:spChg chg="mod">
          <ac:chgData name="Bantwal Hebbahalasinakate, Mayur Pai" userId="754cdd8c-0ff8-48ba-be35-c2e80932eaf7" providerId="ADAL" clId="{C8744DCA-B43E-4AE6-98A4-A30A643F4E2C}" dt="2023-11-17T11:56:50.559" v="2868" actId="12789"/>
          <ac:spMkLst>
            <pc:docMk/>
            <pc:sldMk cId="3044537438" sldId="295"/>
            <ac:spMk id="2" creationId="{652CD06E-EB43-4697-A9C1-290232C3BAD6}"/>
          </ac:spMkLst>
        </pc:spChg>
      </pc:sldChg>
      <pc:sldChg chg="modSp add mod modTransition">
        <pc:chgData name="Bantwal Hebbahalasinakate, Mayur Pai" userId="754cdd8c-0ff8-48ba-be35-c2e80932eaf7" providerId="ADAL" clId="{C8744DCA-B43E-4AE6-98A4-A30A643F4E2C}" dt="2023-11-17T12:13:41.954" v="2922"/>
        <pc:sldMkLst>
          <pc:docMk/>
          <pc:sldMk cId="3753414054" sldId="296"/>
        </pc:sldMkLst>
        <pc:spChg chg="mod">
          <ac:chgData name="Bantwal Hebbahalasinakate, Mayur Pai" userId="754cdd8c-0ff8-48ba-be35-c2e80932eaf7" providerId="ADAL" clId="{C8744DCA-B43E-4AE6-98A4-A30A643F4E2C}" dt="2023-11-17T11:56:34.484" v="2861" actId="12789"/>
          <ac:spMkLst>
            <pc:docMk/>
            <pc:sldMk cId="3753414054" sldId="296"/>
            <ac:spMk id="2" creationId="{652CD06E-EB43-4697-A9C1-290232C3BAD6}"/>
          </ac:spMkLst>
        </pc:spChg>
      </pc:sldChg>
      <pc:sldMasterChg chg="modTransition modSldLayout">
        <pc:chgData name="Bantwal Hebbahalasinakate, Mayur Pai" userId="754cdd8c-0ff8-48ba-be35-c2e80932eaf7" providerId="ADAL" clId="{C8744DCA-B43E-4AE6-98A4-A30A643F4E2C}" dt="2023-11-17T12:11:53.498" v="2897"/>
        <pc:sldMasterMkLst>
          <pc:docMk/>
          <pc:sldMasterMk cId="2810628711" sldId="2147483668"/>
        </pc:sldMasterMkLst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1203896016" sldId="2147483669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3849247804" sldId="2147483670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8923447" sldId="2147483671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2756350380" sldId="2147483672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1812799535" sldId="2147483673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389063770" sldId="2147483674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940242182" sldId="2147483675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3318140596" sldId="2147483676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4177772380" sldId="2147483677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2159911073" sldId="2147483678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3660295789" sldId="2147483679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4282180767" sldId="2147483680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2088857926" sldId="2147483681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258442691" sldId="2147483682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336193427" sldId="2147483683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1178073582" sldId="2147483684"/>
          </pc:sldLayoutMkLst>
        </pc:sldLayoutChg>
        <pc:sldLayoutChg chg="modTransition">
          <pc:chgData name="Bantwal Hebbahalasinakate, Mayur Pai" userId="754cdd8c-0ff8-48ba-be35-c2e80932eaf7" providerId="ADAL" clId="{C8744DCA-B43E-4AE6-98A4-A30A643F4E2C}" dt="2023-11-17T12:11:53.498" v="2897"/>
          <pc:sldLayoutMkLst>
            <pc:docMk/>
            <pc:sldMasterMk cId="2810628711" sldId="2147483668"/>
            <pc:sldLayoutMk cId="3751086205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8443-9381-4175-872B-039B7D7F1909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9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5676-B180-4927-B9A1-D182412B6735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1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E09B9-0289-4444-84AE-D56F1C1C1FD1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ACBE-9878-4DA7-B0C3-3DFC480AFA6E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8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92E8-F4EE-41AB-8EDC-A7B53F3DEDCB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5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DF79-2213-4003-87FF-DAAB1896EAEC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B0A6-5A8D-4B52-8552-D28650188AD5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AB8B-016E-40BF-A1BC-ED5BC73A1DF7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4580-AE43-4325-B87A-4EA1A4F6CC9F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4635B-DAC2-48C9-B293-D7838FD922A3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4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74DF3-ADA0-4FA0-9215-C414A5B1816C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87AAA-3E5E-4FA2-B743-3863AE454536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7BA7B-6841-4E5F-8D29-BF9F6F27376B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9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505F-52B4-4B4E-B6D7-B30F4E47F40A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EB6-67A3-4F48-8A9B-C3AFBD7E6B8A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1A8E0-3139-4197-94AE-1A77A58DB9BF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6D779-B675-49F8-9507-9E6D0F5BB66D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205C30-119B-47BD-9DCB-D8B23571C651}" type="datetime4">
              <a:rPr lang="en-US" smtClean="0"/>
              <a:t>February 7,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2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2094406"/>
            <a:ext cx="11463687" cy="2669189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Mystical Woods Smooth Script" panose="02000500000000000000" pitchFamily="2" charset="0"/>
              </a:rPr>
              <a:t>React Fundamentals</a:t>
            </a:r>
            <a:br>
              <a:rPr lang="en-US" sz="7200" dirty="0">
                <a:latin typeface="Mystical Woods Smooth Script" panose="02000500000000000000" pitchFamily="2" charset="0"/>
              </a:rPr>
            </a:br>
            <a:r>
              <a:rPr lang="en-US" sz="7200" dirty="0">
                <a:latin typeface="Mystical Woods Smooth Script" panose="02000500000000000000" pitchFamily="2" charset="0"/>
              </a:rPr>
              <a:t>Crash Course</a:t>
            </a:r>
            <a:br>
              <a:rPr lang="en-US" sz="7200" dirty="0">
                <a:latin typeface="Mystical Woods Smooth Script" panose="02000500000000000000" pitchFamily="2" charset="0"/>
              </a:rPr>
            </a:br>
            <a:r>
              <a:rPr lang="en-US" sz="4800">
                <a:solidFill>
                  <a:srgbClr val="30ACEC"/>
                </a:solidFill>
                <a:latin typeface="Mystical Woods Smooth Script" panose="02000500000000000000" pitchFamily="2" charset="0"/>
              </a:rPr>
              <a:t>Episode 01</a:t>
            </a:r>
            <a:endParaRPr lang="en-US" sz="4800" dirty="0">
              <a:solidFill>
                <a:srgbClr val="30ACEC"/>
              </a:solidFill>
              <a:latin typeface="Mystical Woods Smooth Scrip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62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92F820D-6FCC-B79E-E625-A6150375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29" y="1491517"/>
            <a:ext cx="9472142" cy="38749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5897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EA9F29C-A699-3E32-7280-9693576F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95" y="972691"/>
            <a:ext cx="4292210" cy="4912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06431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46296CB-3563-A052-05B6-B8758D98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227" y="1149177"/>
            <a:ext cx="7821547" cy="45596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17279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8845193-6439-FB13-CF69-00D28CFD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782"/>
            <a:ext cx="10777917" cy="40364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04524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949CC4C-0647-AC1E-B8E9-0B571784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676"/>
            <a:ext cx="10869198" cy="39728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0936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339FC3B-068C-9957-5143-C9FB35FE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753"/>
            <a:ext cx="10687012" cy="40584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70959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F914ED8-0DD0-83E6-E805-EE5017FBB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824"/>
            <a:ext cx="10789791" cy="3918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1987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9AA683-9B9E-9DCC-38B8-6B21A5D9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1892"/>
            <a:ext cx="10948828" cy="40142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59445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7" y="1489850"/>
            <a:ext cx="10290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Reconciliation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: React keeps the in-memory Virtual representation of the actual DOM and keeps it in sync with a </a:t>
            </a:r>
            <a:r>
              <a:rPr kumimoji="0" 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batc</a:t>
            </a:r>
            <a:r>
              <a: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h update.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E22B7B18-1F6A-16BF-E7F3-7F620310E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2315384"/>
            <a:ext cx="685800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0F926C-D241-5BBA-06AB-95447C22A9DB}"/>
              </a:ext>
            </a:extLst>
          </p:cNvPr>
          <p:cNvSpPr txBox="1"/>
          <p:nvPr/>
        </p:nvSpPr>
        <p:spPr>
          <a:xfrm flipH="1">
            <a:off x="1250397" y="2321200"/>
            <a:ext cx="10290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0ACEC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Diffing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: </a:t>
            </a:r>
            <a:r>
              <a:rPr lang="en-US" sz="2100" b="1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Diffing Algorithm in React JS differentiates the updated and previous DOM of the application</a:t>
            </a:r>
            <a:r>
              <a:rPr lang="en-US" sz="2100" b="0" i="0" dirty="0">
                <a:effectLst/>
                <a:latin typeface="Nunito" pitchFamily="2" charset="0"/>
              </a:rPr>
              <a:t>. </a:t>
            </a:r>
            <a:endParaRPr kumimoji="0" lang="en-US" sz="2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1AD90ED-CF2A-936A-49AC-2FAC8825F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3429000"/>
            <a:ext cx="5994399" cy="299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36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14F7015-BFDA-EC90-6345-B99E2B9C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1" y="1333722"/>
            <a:ext cx="5544522" cy="29699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1ADB09-A506-7514-01F8-054EF63F2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49" y="4322695"/>
            <a:ext cx="7259973" cy="2018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6568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182849" cy="1223994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Contents To Watch Out For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0A667B-F8FC-8F99-7594-67F91EEA4B3E}"/>
              </a:ext>
            </a:extLst>
          </p:cNvPr>
          <p:cNvGrpSpPr/>
          <p:nvPr/>
        </p:nvGrpSpPr>
        <p:grpSpPr>
          <a:xfrm>
            <a:off x="447540" y="1762772"/>
            <a:ext cx="8373791" cy="685800"/>
            <a:chOff x="473345" y="1432918"/>
            <a:chExt cx="8373791" cy="685800"/>
          </a:xfrm>
        </p:grpSpPr>
        <p:pic>
          <p:nvPicPr>
            <p:cNvPr id="14" name="Graphic 13" descr="Atom with solid fill">
              <a:extLst>
                <a:ext uri="{FF2B5EF4-FFF2-40B4-BE49-F238E27FC236}">
                  <a16:creationId xmlns:a16="http://schemas.microsoft.com/office/drawing/2014/main" id="{6BF1CFA9-2B8C-C2F7-4ADA-22E3987AA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F45C6-D7D5-7F4B-2F60-8C13FE341242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Before We Begin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A5043D-92A4-E1C4-B9DF-74E7E5A86B41}"/>
              </a:ext>
            </a:extLst>
          </p:cNvPr>
          <p:cNvGrpSpPr/>
          <p:nvPr/>
        </p:nvGrpSpPr>
        <p:grpSpPr>
          <a:xfrm>
            <a:off x="447540" y="2536184"/>
            <a:ext cx="8373791" cy="685800"/>
            <a:chOff x="473345" y="1432918"/>
            <a:chExt cx="8373791" cy="685800"/>
          </a:xfrm>
        </p:grpSpPr>
        <p:pic>
          <p:nvPicPr>
            <p:cNvPr id="9" name="Graphic 8" descr="Atom with solid fill">
              <a:extLst>
                <a:ext uri="{FF2B5EF4-FFF2-40B4-BE49-F238E27FC236}">
                  <a16:creationId xmlns:a16="http://schemas.microsoft.com/office/drawing/2014/main" id="{59D6AD92-F099-E2E8-5ACA-118E139BA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6A0F2F-2819-CC16-873F-A274B7303508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What’s React?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EABFF1-5F87-9912-ED43-DC2242FC1661}"/>
              </a:ext>
            </a:extLst>
          </p:cNvPr>
          <p:cNvGrpSpPr/>
          <p:nvPr/>
        </p:nvGrpSpPr>
        <p:grpSpPr>
          <a:xfrm>
            <a:off x="447540" y="3322743"/>
            <a:ext cx="8373791" cy="685800"/>
            <a:chOff x="473345" y="1432918"/>
            <a:chExt cx="8373791" cy="685800"/>
          </a:xfrm>
        </p:grpSpPr>
        <p:pic>
          <p:nvPicPr>
            <p:cNvPr id="7" name="Graphic 6" descr="Atom with solid fill">
              <a:extLst>
                <a:ext uri="{FF2B5EF4-FFF2-40B4-BE49-F238E27FC236}">
                  <a16:creationId xmlns:a16="http://schemas.microsoft.com/office/drawing/2014/main" id="{71883968-E814-FF32-6B5D-19911E80E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737EFC-57BF-8255-5E0A-18EF50B81734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Why Learn React?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8ADDF0-C296-AF33-88DB-B174AA55D9C8}"/>
              </a:ext>
            </a:extLst>
          </p:cNvPr>
          <p:cNvGrpSpPr/>
          <p:nvPr/>
        </p:nvGrpSpPr>
        <p:grpSpPr>
          <a:xfrm>
            <a:off x="447540" y="4113245"/>
            <a:ext cx="8373791" cy="685800"/>
            <a:chOff x="473345" y="1432918"/>
            <a:chExt cx="8373791" cy="685800"/>
          </a:xfrm>
        </p:grpSpPr>
        <p:pic>
          <p:nvPicPr>
            <p:cNvPr id="19" name="Graphic 18" descr="Atom with solid fill">
              <a:extLst>
                <a:ext uri="{FF2B5EF4-FFF2-40B4-BE49-F238E27FC236}">
                  <a16:creationId xmlns:a16="http://schemas.microsoft.com/office/drawing/2014/main" id="{F685747E-2A3F-87E0-CDC5-A6AEDA23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07024B-84BD-91CE-B886-6C2847757972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Setup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B2A049-B324-47B3-39C2-EC37A3C9F7EC}"/>
              </a:ext>
            </a:extLst>
          </p:cNvPr>
          <p:cNvGrpSpPr/>
          <p:nvPr/>
        </p:nvGrpSpPr>
        <p:grpSpPr>
          <a:xfrm>
            <a:off x="447540" y="4903747"/>
            <a:ext cx="8373791" cy="685800"/>
            <a:chOff x="473345" y="1432918"/>
            <a:chExt cx="8373791" cy="685800"/>
          </a:xfrm>
        </p:grpSpPr>
        <p:pic>
          <p:nvPicPr>
            <p:cNvPr id="30" name="Graphic 29" descr="Atom with solid fill">
              <a:extLst>
                <a:ext uri="{FF2B5EF4-FFF2-40B4-BE49-F238E27FC236}">
                  <a16:creationId xmlns:a16="http://schemas.microsoft.com/office/drawing/2014/main" id="{5BE10D43-74D6-F7EA-FDC8-8FAE9D687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C60072-6306-6E0A-7E50-0F8735A7F308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Creating A New React App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326D0E-0BD1-F9C5-01C8-EA76B91E60E1}"/>
              </a:ext>
            </a:extLst>
          </p:cNvPr>
          <p:cNvGrpSpPr/>
          <p:nvPr/>
        </p:nvGrpSpPr>
        <p:grpSpPr>
          <a:xfrm>
            <a:off x="481809" y="5694249"/>
            <a:ext cx="8373791" cy="685800"/>
            <a:chOff x="473345" y="1432918"/>
            <a:chExt cx="8373791" cy="685800"/>
          </a:xfrm>
        </p:grpSpPr>
        <p:pic>
          <p:nvPicPr>
            <p:cNvPr id="11" name="Graphic 10" descr="Atom with solid fill">
              <a:extLst>
                <a:ext uri="{FF2B5EF4-FFF2-40B4-BE49-F238E27FC236}">
                  <a16:creationId xmlns:a16="http://schemas.microsoft.com/office/drawing/2014/main" id="{216B9424-3AD2-6734-5BA3-C6292C04C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F3E749-5132-254A-3C9C-114086F4D674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Understanding Files And Folders</a:t>
              </a:r>
              <a:endPara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B043C47-E350-15BB-015A-74D6489BC13F}"/>
              </a:ext>
            </a:extLst>
          </p:cNvPr>
          <p:cNvGrpSpPr/>
          <p:nvPr/>
        </p:nvGrpSpPr>
        <p:grpSpPr>
          <a:xfrm>
            <a:off x="5081406" y="1765852"/>
            <a:ext cx="8373791" cy="685800"/>
            <a:chOff x="473345" y="1432918"/>
            <a:chExt cx="8373791" cy="685800"/>
          </a:xfrm>
        </p:grpSpPr>
        <p:pic>
          <p:nvPicPr>
            <p:cNvPr id="33" name="Graphic 32" descr="Atom with solid fill">
              <a:extLst>
                <a:ext uri="{FF2B5EF4-FFF2-40B4-BE49-F238E27FC236}">
                  <a16:creationId xmlns:a16="http://schemas.microsoft.com/office/drawing/2014/main" id="{9F588072-06DA-9001-4319-67877EA1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E2E5E3-2378-1DC6-2F36-4EF372E0AF19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Updating To React 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ADE846D-EF43-202C-5BE5-EBDAF59BD0A2}"/>
              </a:ext>
            </a:extLst>
          </p:cNvPr>
          <p:cNvGrpSpPr/>
          <p:nvPr/>
        </p:nvGrpSpPr>
        <p:grpSpPr>
          <a:xfrm>
            <a:off x="5081406" y="2540407"/>
            <a:ext cx="8373791" cy="685800"/>
            <a:chOff x="473345" y="1432918"/>
            <a:chExt cx="8373791" cy="685800"/>
          </a:xfrm>
        </p:grpSpPr>
        <p:pic>
          <p:nvPicPr>
            <p:cNvPr id="36" name="Graphic 35" descr="Atom with solid fill">
              <a:extLst>
                <a:ext uri="{FF2B5EF4-FFF2-40B4-BE49-F238E27FC236}">
                  <a16:creationId xmlns:a16="http://schemas.microsoft.com/office/drawing/2014/main" id="{246B7469-BBAB-967E-F829-CDD663984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A69C6E-5400-B07A-EE4D-816632027C60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What Is A Component?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578EF7-CE74-3B00-923D-A3AA1751FC53}"/>
              </a:ext>
            </a:extLst>
          </p:cNvPr>
          <p:cNvGrpSpPr/>
          <p:nvPr/>
        </p:nvGrpSpPr>
        <p:grpSpPr>
          <a:xfrm>
            <a:off x="5081406" y="3314962"/>
            <a:ext cx="8373791" cy="685800"/>
            <a:chOff x="473345" y="1432918"/>
            <a:chExt cx="8373791" cy="685800"/>
          </a:xfrm>
        </p:grpSpPr>
        <p:pic>
          <p:nvPicPr>
            <p:cNvPr id="39" name="Graphic 38" descr="Atom with solid fill">
              <a:extLst>
                <a:ext uri="{FF2B5EF4-FFF2-40B4-BE49-F238E27FC236}">
                  <a16:creationId xmlns:a16="http://schemas.microsoft.com/office/drawing/2014/main" id="{0BEA320A-2A0E-35D4-AF75-A1B1283C8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7B2F38-AC6F-ED5F-5B35-C1564A1DD494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Function Components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6E27665-F87D-BFE5-51DC-04C732E65918}"/>
              </a:ext>
            </a:extLst>
          </p:cNvPr>
          <p:cNvGrpSpPr/>
          <p:nvPr/>
        </p:nvGrpSpPr>
        <p:grpSpPr>
          <a:xfrm>
            <a:off x="5081406" y="4088466"/>
            <a:ext cx="8373791" cy="685800"/>
            <a:chOff x="473345" y="1432918"/>
            <a:chExt cx="8373791" cy="685800"/>
          </a:xfrm>
        </p:grpSpPr>
        <p:pic>
          <p:nvPicPr>
            <p:cNvPr id="42" name="Graphic 41" descr="Atom with solid fill">
              <a:extLst>
                <a:ext uri="{FF2B5EF4-FFF2-40B4-BE49-F238E27FC236}">
                  <a16:creationId xmlns:a16="http://schemas.microsoft.com/office/drawing/2014/main" id="{D064857E-017C-DE25-3E6A-71B62B7E9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9D8E43-AEB6-C7C8-EF11-E817C6213D2F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Creating A New 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986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DOM Manipulation &amp; Virtual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EEBD370-B68D-8FA0-6398-1157AB2F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1" y="1024505"/>
            <a:ext cx="9594578" cy="48089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69854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Virtual DOM Vs. Real DOM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A8B792-CEDF-D914-1589-BC5DB6267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6150"/>
              </p:ext>
            </p:extLst>
          </p:nvPr>
        </p:nvGraphicFramePr>
        <p:xfrm>
          <a:off x="485774" y="1650705"/>
          <a:ext cx="10802937" cy="4709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926">
                  <a:extLst>
                    <a:ext uri="{9D8B030D-6E8A-4147-A177-3AD203B41FA5}">
                      <a16:colId xmlns:a16="http://schemas.microsoft.com/office/drawing/2014/main" val="2332269266"/>
                    </a:ext>
                  </a:extLst>
                </a:gridCol>
                <a:gridCol w="3898900">
                  <a:extLst>
                    <a:ext uri="{9D8B030D-6E8A-4147-A177-3AD203B41FA5}">
                      <a16:colId xmlns:a16="http://schemas.microsoft.com/office/drawing/2014/main" val="1239932813"/>
                    </a:ext>
                  </a:extLst>
                </a:gridCol>
                <a:gridCol w="4583111">
                  <a:extLst>
                    <a:ext uri="{9D8B030D-6E8A-4147-A177-3AD203B41FA5}">
                      <a16:colId xmlns:a16="http://schemas.microsoft.com/office/drawing/2014/main" val="1081207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51849F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Virtual 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Real DOM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State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Integrated with reacts state management.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Manual state management.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7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Rendering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Renders only changed elements.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Renders entire UI on change.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0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Browser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Operates independently, minimizing direct browser manipulation.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Direct interaction with the browser’s DOM, causing frequent reflows and repaints.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Change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Automatic change handling through a reconciliation algo.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Manual handling of changes.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5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Performance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Less resource-intensive, optimizing updates.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Resource-intensive due to constant rendering.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3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42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Thinking in React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7" y="1491151"/>
            <a:ext cx="10468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React can change how you think about the designs you look at and the apps you build.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37391"/>
              </p:ext>
            </p:extLst>
          </p:nvPr>
        </p:nvGraphicFramePr>
        <p:xfrm>
          <a:off x="473345" y="2541424"/>
          <a:ext cx="6263210" cy="39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855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5644355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1609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When you build a user interface with React, you will first break it apart into pieces called components.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16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Then, you will describe the different visual states for each of your components.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1316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Finally, you will connect your components together so that the data flows through them.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40243"/>
                  </a:ext>
                </a:extLst>
              </a:tr>
            </a:tbl>
          </a:graphicData>
        </a:graphic>
      </p:graphicFrame>
      <p:pic>
        <p:nvPicPr>
          <p:cNvPr id="3074" name="Picture 2" descr="Thinking in React – React">
            <a:extLst>
              <a:ext uri="{FF2B5EF4-FFF2-40B4-BE49-F238E27FC236}">
                <a16:creationId xmlns:a16="http://schemas.microsoft.com/office/drawing/2014/main" id="{45A75C9F-FBE8-7C3F-1A64-42FF6FA3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805" y="2334516"/>
            <a:ext cx="5017750" cy="41551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5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React Data Binding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21297" y="1604839"/>
            <a:ext cx="1046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Understanding React One-Way Data Binding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15340"/>
              </p:ext>
            </p:extLst>
          </p:nvPr>
        </p:nvGraphicFramePr>
        <p:xfrm>
          <a:off x="473344" y="2541424"/>
          <a:ext cx="109185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456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325099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Definition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Reacts one-way data binding is a unidirectional flow of data from the parent component to its child components.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How it Works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Data flows from the parent component to child components through props. 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Child components receive data but cannot directly modify it.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Advantages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Predictable data flow.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Easier to trace and debug.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4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58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React Data Binding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21297" y="1604839"/>
            <a:ext cx="1046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Exploring React Two-Way Data Binding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28339"/>
              </p:ext>
            </p:extLst>
          </p:nvPr>
        </p:nvGraphicFramePr>
        <p:xfrm>
          <a:off x="473344" y="2541424"/>
          <a:ext cx="1091855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456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325099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Definition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Reacts two-way data binding allows data to flow bidirectionally, both from parent to child and vice versa.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How it Works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Parent components pass data to children using props.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Child components can also send data back to parents through events or callbacks.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Use Case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 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Ideal for interactive user interfaces where data changes in real-time.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34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521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React Data Binding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21297" y="1604839"/>
            <a:ext cx="1046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Comparing One-Way and Two-Way Data Binding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282F5A-0827-021B-99DE-7DF9A5FDF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635585"/>
              </p:ext>
            </p:extLst>
          </p:nvPr>
        </p:nvGraphicFramePr>
        <p:xfrm>
          <a:off x="1308893" y="2401182"/>
          <a:ext cx="8482012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1006">
                  <a:extLst>
                    <a:ext uri="{9D8B030D-6E8A-4147-A177-3AD203B41FA5}">
                      <a16:colId xmlns:a16="http://schemas.microsoft.com/office/drawing/2014/main" val="1239932813"/>
                    </a:ext>
                  </a:extLst>
                </a:gridCol>
                <a:gridCol w="4241006">
                  <a:extLst>
                    <a:ext uri="{9D8B030D-6E8A-4147-A177-3AD203B41FA5}">
                      <a16:colId xmlns:a16="http://schemas.microsoft.com/office/drawing/2014/main" val="108120757"/>
                    </a:ext>
                  </a:extLst>
                </a:gridCol>
              </a:tblGrid>
              <a:tr h="1051560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One-Way Data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Two-Way Data Binding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390284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Data flows unidirectionally (parent to child).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Data flows bidirectionally (parent to child and vice versa).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73547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Components are loosely coupled.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Components are more tightly coupled.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08646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Reduced risk of unexpected side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Convenient for forms and real-time updates.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789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394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React Data Binding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21297" y="1604839"/>
            <a:ext cx="1046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Making the Choice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88898"/>
              </p:ext>
            </p:extLst>
          </p:nvPr>
        </p:nvGraphicFramePr>
        <p:xfrm>
          <a:off x="473344" y="2541424"/>
          <a:ext cx="10918555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456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325099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Choosing the Right Approach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Consider the project requirements and complexity.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One-way for simplicity, predictability; Two-way for real-time updates and interactivity.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sz="2100" b="1" i="0" dirty="0">
                          <a:solidFill>
                            <a:srgbClr val="30ACEC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Final Thoughts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: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 provides both options to cater to different scenarios.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Understanding the context helps in making an informed decision.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855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1739626"/>
            <a:ext cx="11463687" cy="3378748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30ACEC"/>
                </a:solidFill>
                <a:latin typeface="Mystical Woods Smooth Script" panose="02000500000000000000" pitchFamily="2" charset="0"/>
              </a:rPr>
              <a:t>Ask Me Anything - Your Queries, Our Answers</a:t>
            </a:r>
            <a:br>
              <a:rPr lang="en-US" sz="5400" dirty="0">
                <a:latin typeface="Mystical Woods Smooth Script" panose="02000500000000000000" pitchFamily="2" charset="0"/>
              </a:rPr>
            </a:b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No question is too big or too small.</a:t>
            </a:r>
            <a:b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</a:br>
            <a:b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</a:b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Feel free to ask about React, web development, or anything else you're curious about.</a:t>
            </a:r>
            <a:endParaRPr lang="en-US" sz="2400" dirty="0">
              <a:solidFill>
                <a:srgbClr val="30ACEC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37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7" y="2717253"/>
            <a:ext cx="11463687" cy="1423495"/>
          </a:xfrm>
        </p:spPr>
        <p:txBody>
          <a:bodyPr>
            <a:noAutofit/>
          </a:bodyPr>
          <a:lstStyle/>
          <a:p>
            <a:pPr algn="ctr"/>
            <a:r>
              <a:rPr lang="en-US" sz="6400" dirty="0">
                <a:solidFill>
                  <a:srgbClr val="30ACEC"/>
                </a:solidFill>
                <a:latin typeface="Mystical Woods Smooth Script" panose="02000500000000000000" pitchFamily="2" charset="0"/>
              </a:rPr>
              <a:t>Thank You!</a:t>
            </a:r>
            <a:br>
              <a:rPr lang="en-US" sz="8000" dirty="0">
                <a:latin typeface="Mystical Woods Smooth Script" panose="02000500000000000000" pitchFamily="2" charset="0"/>
              </a:rPr>
            </a:br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Presented By: Mayur Pai</a:t>
            </a:r>
            <a:endParaRPr lang="en-US" sz="2400" dirty="0">
              <a:solidFill>
                <a:srgbClr val="30ACEC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1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70D28-16B5-D8CD-E5AC-9A157D573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1BCD7A-5661-22FD-D6F4-FC8FE316B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129324-7D8B-5B24-9BEB-824CF418F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D1A44B4-3A0E-7318-5756-2C20DAFF0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48F7A7C-C594-C008-5F25-2B963943D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215AC4D7-5A22-1C26-970D-20B0F7724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2C18E72-A55B-70A8-08B0-C358F5EEB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A28862E-D89D-B388-FB0F-E4150E59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34228E4C-DD58-D8E5-5DC6-B18CA1D56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942E0A-98CD-15EC-3522-EBA30AC30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182849" cy="1223994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Contents To Watch Out For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B75E1D-7572-7131-0D01-58485C92D822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D19D70-F8EB-1DB9-18EA-4217BC40A8F2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DFC1579E-11F3-DD27-115B-F0158917469A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8FACE8-AD75-42F9-06D5-4B0D6E36B37D}"/>
              </a:ext>
            </a:extLst>
          </p:cNvPr>
          <p:cNvGrpSpPr/>
          <p:nvPr/>
        </p:nvGrpSpPr>
        <p:grpSpPr>
          <a:xfrm>
            <a:off x="447540" y="1762772"/>
            <a:ext cx="8373791" cy="685800"/>
            <a:chOff x="473345" y="1432918"/>
            <a:chExt cx="8373791" cy="685800"/>
          </a:xfrm>
        </p:grpSpPr>
        <p:pic>
          <p:nvPicPr>
            <p:cNvPr id="14" name="Graphic 13" descr="Atom with solid fill">
              <a:extLst>
                <a:ext uri="{FF2B5EF4-FFF2-40B4-BE49-F238E27FC236}">
                  <a16:creationId xmlns:a16="http://schemas.microsoft.com/office/drawing/2014/main" id="{E72754C4-15D5-7E4C-76AF-BDE32D480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62B515-1356-B0B2-31CF-87AD16FB09E0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Default And Named Exports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2DD5A3-C6A5-A7BB-99C3-6162D65AE245}"/>
              </a:ext>
            </a:extLst>
          </p:cNvPr>
          <p:cNvGrpSpPr/>
          <p:nvPr/>
        </p:nvGrpSpPr>
        <p:grpSpPr>
          <a:xfrm>
            <a:off x="447540" y="2536184"/>
            <a:ext cx="8373791" cy="685800"/>
            <a:chOff x="473345" y="1432918"/>
            <a:chExt cx="8373791" cy="685800"/>
          </a:xfrm>
        </p:grpSpPr>
        <p:pic>
          <p:nvPicPr>
            <p:cNvPr id="9" name="Graphic 8" descr="Atom with solid fill">
              <a:extLst>
                <a:ext uri="{FF2B5EF4-FFF2-40B4-BE49-F238E27FC236}">
                  <a16:creationId xmlns:a16="http://schemas.microsoft.com/office/drawing/2014/main" id="{902F1D7F-5F2C-1058-37BA-A262EDE54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519FA9-0F80-F4B4-0AA4-53D5EC37E289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JSX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D584779-4660-FB3D-F66D-612C4CB60573}"/>
              </a:ext>
            </a:extLst>
          </p:cNvPr>
          <p:cNvGrpSpPr/>
          <p:nvPr/>
        </p:nvGrpSpPr>
        <p:grpSpPr>
          <a:xfrm>
            <a:off x="447540" y="3322743"/>
            <a:ext cx="8373791" cy="685800"/>
            <a:chOff x="473345" y="1432918"/>
            <a:chExt cx="8373791" cy="685800"/>
          </a:xfrm>
        </p:grpSpPr>
        <p:pic>
          <p:nvPicPr>
            <p:cNvPr id="7" name="Graphic 6" descr="Atom with solid fill">
              <a:extLst>
                <a:ext uri="{FF2B5EF4-FFF2-40B4-BE49-F238E27FC236}">
                  <a16:creationId xmlns:a16="http://schemas.microsoft.com/office/drawing/2014/main" id="{6F59AFFB-E127-4EC9-8D06-4A866496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8BF958-95DC-3F21-7E0A-868F1F1BF94A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States And Props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A67711-60E6-DDE5-88DF-3F1DCC480C96}"/>
              </a:ext>
            </a:extLst>
          </p:cNvPr>
          <p:cNvGrpSpPr/>
          <p:nvPr/>
        </p:nvGrpSpPr>
        <p:grpSpPr>
          <a:xfrm>
            <a:off x="447540" y="4113245"/>
            <a:ext cx="8373791" cy="685800"/>
            <a:chOff x="473345" y="1432918"/>
            <a:chExt cx="8373791" cy="685800"/>
          </a:xfrm>
        </p:grpSpPr>
        <p:pic>
          <p:nvPicPr>
            <p:cNvPr id="19" name="Graphic 18" descr="Atom with solid fill">
              <a:extLst>
                <a:ext uri="{FF2B5EF4-FFF2-40B4-BE49-F238E27FC236}">
                  <a16:creationId xmlns:a16="http://schemas.microsoft.com/office/drawing/2014/main" id="{83766271-4C47-218D-8A0F-0A1B4E2B2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8C51D4-413A-EA7E-AE76-7DAE513ACC16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Hooks At A Glance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BF02DE-D1D9-23E1-DDD0-E510FE9AE8B2}"/>
              </a:ext>
            </a:extLst>
          </p:cNvPr>
          <p:cNvGrpSpPr/>
          <p:nvPr/>
        </p:nvGrpSpPr>
        <p:grpSpPr>
          <a:xfrm>
            <a:off x="447540" y="4903747"/>
            <a:ext cx="8373791" cy="685800"/>
            <a:chOff x="473345" y="1432918"/>
            <a:chExt cx="8373791" cy="685800"/>
          </a:xfrm>
        </p:grpSpPr>
        <p:pic>
          <p:nvPicPr>
            <p:cNvPr id="30" name="Graphic 29" descr="Atom with solid fill">
              <a:extLst>
                <a:ext uri="{FF2B5EF4-FFF2-40B4-BE49-F238E27FC236}">
                  <a16:creationId xmlns:a16="http://schemas.microsoft.com/office/drawing/2014/main" id="{E7B58B17-19C4-794E-A7F0-046011BF7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D989F5A-41E6-B2E8-5395-D538DE4E3C61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Event Handling</a:t>
              </a:r>
              <a:endParaRPr lang="en-US" sz="2100" b="1" dirty="0">
                <a:solidFill>
                  <a:prstClr val="white"/>
                </a:solidFill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A955D6-85FA-012A-5C84-35D8A02A3FDF}"/>
              </a:ext>
            </a:extLst>
          </p:cNvPr>
          <p:cNvGrpSpPr/>
          <p:nvPr/>
        </p:nvGrpSpPr>
        <p:grpSpPr>
          <a:xfrm>
            <a:off x="481809" y="5694249"/>
            <a:ext cx="8373791" cy="685800"/>
            <a:chOff x="473345" y="1432918"/>
            <a:chExt cx="8373791" cy="685800"/>
          </a:xfrm>
        </p:grpSpPr>
        <p:pic>
          <p:nvPicPr>
            <p:cNvPr id="11" name="Graphic 10" descr="Atom with solid fill">
              <a:extLst>
                <a:ext uri="{FF2B5EF4-FFF2-40B4-BE49-F238E27FC236}">
                  <a16:creationId xmlns:a16="http://schemas.microsoft.com/office/drawing/2014/main" id="{FD87CB83-27C4-15C2-64F8-F101CB97B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AA0769-6D77-F00B-F5C3-C667A44D16F7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Parent Child Communication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28CC8A-9DD3-9555-6B01-4C1AB461739B}"/>
              </a:ext>
            </a:extLst>
          </p:cNvPr>
          <p:cNvGrpSpPr/>
          <p:nvPr/>
        </p:nvGrpSpPr>
        <p:grpSpPr>
          <a:xfrm>
            <a:off x="5676210" y="1764647"/>
            <a:ext cx="8373791" cy="685800"/>
            <a:chOff x="473345" y="1432918"/>
            <a:chExt cx="8373791" cy="685800"/>
          </a:xfrm>
        </p:grpSpPr>
        <p:pic>
          <p:nvPicPr>
            <p:cNvPr id="33" name="Graphic 32" descr="Atom with solid fill">
              <a:extLst>
                <a:ext uri="{FF2B5EF4-FFF2-40B4-BE49-F238E27FC236}">
                  <a16:creationId xmlns:a16="http://schemas.microsoft.com/office/drawing/2014/main" id="{E38C217C-5778-F159-0D9D-1A1AE28EB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B44BC1-C9A8-A5F1-E8DE-6C3E4EB543E0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Conditional Rendering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D1FD4D-6798-5394-B4F5-A0B9AD633666}"/>
              </a:ext>
            </a:extLst>
          </p:cNvPr>
          <p:cNvGrpSpPr/>
          <p:nvPr/>
        </p:nvGrpSpPr>
        <p:grpSpPr>
          <a:xfrm>
            <a:off x="5676210" y="2495209"/>
            <a:ext cx="8373791" cy="685800"/>
            <a:chOff x="473345" y="1432918"/>
            <a:chExt cx="8373791" cy="685800"/>
          </a:xfrm>
        </p:grpSpPr>
        <p:pic>
          <p:nvPicPr>
            <p:cNvPr id="36" name="Graphic 35" descr="Atom with solid fill">
              <a:extLst>
                <a:ext uri="{FF2B5EF4-FFF2-40B4-BE49-F238E27FC236}">
                  <a16:creationId xmlns:a16="http://schemas.microsoft.com/office/drawing/2014/main" id="{24A5B9AD-43F6-03EE-7F1D-011DD974D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6C7467-4715-4E50-961D-F55B6BB04AB4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List Rendering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8AAFD9-FD5D-F9AE-2EDF-D5F807A6E34E}"/>
              </a:ext>
            </a:extLst>
          </p:cNvPr>
          <p:cNvGrpSpPr/>
          <p:nvPr/>
        </p:nvGrpSpPr>
        <p:grpSpPr>
          <a:xfrm>
            <a:off x="5676210" y="3314202"/>
            <a:ext cx="8373791" cy="685800"/>
            <a:chOff x="473345" y="1432918"/>
            <a:chExt cx="8373791" cy="685800"/>
          </a:xfrm>
        </p:grpSpPr>
        <p:pic>
          <p:nvPicPr>
            <p:cNvPr id="39" name="Graphic 38" descr="Atom with solid fill">
              <a:extLst>
                <a:ext uri="{FF2B5EF4-FFF2-40B4-BE49-F238E27FC236}">
                  <a16:creationId xmlns:a16="http://schemas.microsoft.com/office/drawing/2014/main" id="{AF224794-D9E1-55F9-F702-842D73597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085333-27C6-E094-D890-CA85CF3628DB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Styling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455334-3070-1A9E-B5DF-3667F8BC74FC}"/>
              </a:ext>
            </a:extLst>
          </p:cNvPr>
          <p:cNvGrpSpPr/>
          <p:nvPr/>
        </p:nvGrpSpPr>
        <p:grpSpPr>
          <a:xfrm>
            <a:off x="5676210" y="4107589"/>
            <a:ext cx="8373791" cy="685800"/>
            <a:chOff x="473345" y="1432918"/>
            <a:chExt cx="8373791" cy="685800"/>
          </a:xfrm>
        </p:grpSpPr>
        <p:pic>
          <p:nvPicPr>
            <p:cNvPr id="42" name="Graphic 41" descr="Atom with solid fill">
              <a:extLst>
                <a:ext uri="{FF2B5EF4-FFF2-40B4-BE49-F238E27FC236}">
                  <a16:creationId xmlns:a16="http://schemas.microsoft.com/office/drawing/2014/main" id="{3E006ACA-5836-15C3-B42D-1D1240532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234AEA-C09C-8BD9-D711-32B7276A20F2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Forms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01BD2F-6550-2118-D1C5-F4C0948459AA}"/>
              </a:ext>
            </a:extLst>
          </p:cNvPr>
          <p:cNvGrpSpPr/>
          <p:nvPr/>
        </p:nvGrpSpPr>
        <p:grpSpPr>
          <a:xfrm>
            <a:off x="5676210" y="4906632"/>
            <a:ext cx="8373791" cy="685800"/>
            <a:chOff x="473345" y="1432918"/>
            <a:chExt cx="8373791" cy="685800"/>
          </a:xfrm>
        </p:grpSpPr>
        <p:pic>
          <p:nvPicPr>
            <p:cNvPr id="45" name="Graphic 44" descr="Atom with solid fill">
              <a:extLst>
                <a:ext uri="{FF2B5EF4-FFF2-40B4-BE49-F238E27FC236}">
                  <a16:creationId xmlns:a16="http://schemas.microsoft.com/office/drawing/2014/main" id="{33DF9B48-25F0-3FFC-3FC3-6365C029A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0569FB1-323C-87E4-AFBE-C8C9AEAB4B5D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HTTP GET And POST Requests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B51A4E-D40A-3F49-38F8-147C5CABD08B}"/>
              </a:ext>
            </a:extLst>
          </p:cNvPr>
          <p:cNvGrpSpPr/>
          <p:nvPr/>
        </p:nvGrpSpPr>
        <p:grpSpPr>
          <a:xfrm>
            <a:off x="5676210" y="5694249"/>
            <a:ext cx="8373791" cy="685800"/>
            <a:chOff x="473345" y="1432918"/>
            <a:chExt cx="8373791" cy="685800"/>
          </a:xfrm>
        </p:grpSpPr>
        <p:pic>
          <p:nvPicPr>
            <p:cNvPr id="48" name="Graphic 47" descr="Atom with solid fill">
              <a:extLst>
                <a:ext uri="{FF2B5EF4-FFF2-40B4-BE49-F238E27FC236}">
                  <a16:creationId xmlns:a16="http://schemas.microsoft.com/office/drawing/2014/main" id="{2EBB63D5-C799-96B4-F7E1-31849056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3345" y="1432918"/>
              <a:ext cx="685800" cy="6858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7CDDA97-0EA5-0A25-1B32-05D8C888D5EF}"/>
                </a:ext>
              </a:extLst>
            </p:cNvPr>
            <p:cNvSpPr txBox="1"/>
            <p:nvPr/>
          </p:nvSpPr>
          <p:spPr>
            <a:xfrm flipH="1">
              <a:off x="1250396" y="1568069"/>
              <a:ext cx="75967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volini" panose="03000502040302020204" pitchFamily="66" charset="0"/>
                  <a:ea typeface="+mn-ea"/>
                  <a:cs typeface="Cavolini" panose="03000502040302020204" pitchFamily="66" charset="0"/>
                </a:rPr>
                <a:t>Use Transition Hook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374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Before We Begin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421585"/>
              </p:ext>
            </p:extLst>
          </p:nvPr>
        </p:nvGraphicFramePr>
        <p:xfrm>
          <a:off x="481809" y="1616700"/>
          <a:ext cx="9144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588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8576412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This course is for complete beginners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HTML, CSS and modern JavaScript are prerequisites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Focus is on React concepts for a beginner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3159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 18 will be used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674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830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B43DC1-38D0-1113-71D4-726DA9EBF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B645AD-C15B-DEE5-EEB5-D79F9CD89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47AD68-150C-0F36-50FB-49890B71E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3E1261D-91F7-AC0C-ADE0-5F3F4B340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CFAFE3E9-717D-9945-FB39-82BEBA6ED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5885DD23-FDEE-83E1-A860-3364A5F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CA821C5A-BAC1-554C-0263-8CC61A114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4BC916A-0023-1127-EA1B-E1669DD23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AA5BBA68-3D66-C1ED-90D1-BB1D7E3BA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70B1F-4A5B-BE99-BFCC-98150075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What’s React?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BA8F93-E564-0316-FED6-DADB8557E00C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F90F3D4-3513-9775-E2B3-D20E8B2FC59E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07CCCA4-9CAA-AF45-F7F9-2BB53BC22AE4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E29BC9-80AF-8F27-47FD-23BCFDCF4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64555"/>
              </p:ext>
            </p:extLst>
          </p:nvPr>
        </p:nvGraphicFramePr>
        <p:xfrm>
          <a:off x="473345" y="1618180"/>
          <a:ext cx="914400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588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8576412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React is an open-source </a:t>
                      </a:r>
                      <a:r>
                        <a:rPr kumimoji="0" lang="en-US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JavaScript library </a:t>
                      </a:r>
                      <a:r>
                        <a:rPr kumimoji="0" lang="en-US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for </a:t>
                      </a:r>
                      <a:r>
                        <a:rPr kumimoji="0" lang="en-US" sz="2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volini" panose="03000502040302020204" pitchFamily="66" charset="0"/>
                          <a:ea typeface="+mn-ea"/>
                          <a:cs typeface="Cavolini" panose="03000502040302020204" pitchFamily="66" charset="0"/>
                        </a:rPr>
                        <a:t>building user interfaces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1106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 has a rich eco system and plays well with other libraries and is more than capable of building enterprise scale web applications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545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Why React?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7" y="1626124"/>
            <a:ext cx="104682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Now that we know what React is, the next question is: Why React?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69332"/>
              </p:ext>
            </p:extLst>
          </p:nvPr>
        </p:nvGraphicFramePr>
        <p:xfrm>
          <a:off x="504961" y="2382520"/>
          <a:ext cx="1103616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038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351124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The answer lies in Reacts ability to simplify and streamline the process of building robust and interactive user interfaces.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Reacts declarative syntax, efficient rendering through the Virtual DOM, reuseable components, unidirectional data flow and a strong ecosystem of libraries make it an ideal choice for developers aiming to create scalable and maintainable web applications.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Today, we'll explore the key reasons why React has become a go-to framework for modern web development.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541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30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Features of React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7" y="1489850"/>
            <a:ext cx="10468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As we embark on our journey with React, it's essential to understand the features that set it apart.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04726"/>
              </p:ext>
            </p:extLst>
          </p:nvPr>
        </p:nvGraphicFramePr>
        <p:xfrm>
          <a:off x="504961" y="2382520"/>
          <a:ext cx="1103616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038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351124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 comes equipped with a rich set of tools and capabilities that contribute to its success.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From the component-based architecture to the Virtual DOM, JSX syntax, and state management, Reacts features empower developers to create complex UIs with ease.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26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How Industries’ See React?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7" y="1489850"/>
            <a:ext cx="10468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In the fast-evolving landscape of web development, keeping an eye on industry trends is crucial.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FF8ECE-3505-A900-D643-75D2F7DA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85281"/>
              </p:ext>
            </p:extLst>
          </p:nvPr>
        </p:nvGraphicFramePr>
        <p:xfrm>
          <a:off x="504961" y="2382520"/>
          <a:ext cx="1103616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038">
                  <a:extLst>
                    <a:ext uri="{9D8B030D-6E8A-4147-A177-3AD203B41FA5}">
                      <a16:colId xmlns:a16="http://schemas.microsoft.com/office/drawing/2014/main" val="2473130284"/>
                    </a:ext>
                  </a:extLst>
                </a:gridCol>
                <a:gridCol w="10351124">
                  <a:extLst>
                    <a:ext uri="{9D8B030D-6E8A-4147-A177-3AD203B41FA5}">
                      <a16:colId xmlns:a16="http://schemas.microsoft.com/office/drawing/2014/main" val="315947271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React has not only established itself as a leading library when compared to angular and </a:t>
                      </a:r>
                      <a:r>
                        <a:rPr lang="en-US" sz="2100" b="1" i="0" dirty="0" err="1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vue</a:t>
                      </a:r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but has also influenced broader trends in front-end development. </a:t>
                      </a:r>
                      <a:endParaRPr lang="en-US" sz="2100" b="1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27995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From the rise of component-based architectures to the adoption of virtualization techniques, React has left a significant mark on how developers approach building user interfaces.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6308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1" dirty="0">
                          <a:solidFill>
                            <a:srgbClr val="30ACEC"/>
                          </a:solidFill>
                          <a:latin typeface="Mystical Woods Smooth Script" panose="02000500000000000000" pitchFamily="2" charset="0"/>
                          <a:cs typeface="Cavolini" panose="03000502040302020204" pitchFamily="66" charset="0"/>
                        </a:rPr>
                        <a:t>&lt;/&gt;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i="0" dirty="0">
                          <a:solidFill>
                            <a:schemeClr val="tx1"/>
                          </a:solidFill>
                          <a:effectLst/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Today, React is being used by a lot of big companies and startups like Facebook, Instagram, Netflix, Dropbox, The New York Times, Khan Academy, Reddit and many more!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541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925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45" y="0"/>
            <a:ext cx="11604355" cy="1223994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Mystical Woods Smooth Script" panose="02000500000000000000" pitchFamily="2" charset="0"/>
                <a:cs typeface="Cavolini" panose="03000502040302020204" pitchFamily="66" charset="0"/>
              </a:rPr>
              <a:t>How Industries See React?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2A73B4-49EC-E765-1462-2A106F07C3D4}"/>
              </a:ext>
            </a:extLst>
          </p:cNvPr>
          <p:cNvGrpSpPr/>
          <p:nvPr/>
        </p:nvGrpSpPr>
        <p:grpSpPr>
          <a:xfrm>
            <a:off x="481809" y="1152868"/>
            <a:ext cx="8950321" cy="182880"/>
            <a:chOff x="1089027" y="1251583"/>
            <a:chExt cx="8950321" cy="182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11542F-3245-DDEC-4B5A-7412E7DBE5FD}"/>
                </a:ext>
              </a:extLst>
            </p:cNvPr>
            <p:cNvCxnSpPr/>
            <p:nvPr/>
          </p:nvCxnSpPr>
          <p:spPr>
            <a:xfrm>
              <a:off x="1089027" y="1347537"/>
              <a:ext cx="8786493" cy="0"/>
            </a:xfrm>
            <a:prstGeom prst="line">
              <a:avLst/>
            </a:prstGeom>
            <a:ln w="38100">
              <a:solidFill>
                <a:srgbClr val="595959"/>
              </a:solidFill>
            </a:ln>
            <a:effectLst>
              <a:reflection blurRad="6350" stA="50000" endA="275" endPos="40000" dist="101600" dir="5400000" sy="-100000" algn="bl" rotWithShape="0"/>
              <a:softEdge rad="127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B2858492-B751-8ED7-57BE-708D61DDCF50}"/>
                </a:ext>
              </a:extLst>
            </p:cNvPr>
            <p:cNvSpPr/>
            <p:nvPr/>
          </p:nvSpPr>
          <p:spPr>
            <a:xfrm>
              <a:off x="9856468" y="1251583"/>
              <a:ext cx="182880" cy="182880"/>
            </a:xfrm>
            <a:prstGeom prst="flowChartConnector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9ADD726C-B2B3-B424-1740-AC7F0E5C1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45" y="1484034"/>
            <a:ext cx="68580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218F9-690F-5347-D24F-C7E7FF1636F8}"/>
              </a:ext>
            </a:extLst>
          </p:cNvPr>
          <p:cNvSpPr txBox="1"/>
          <p:nvPr/>
        </p:nvSpPr>
        <p:spPr>
          <a:xfrm flipH="1">
            <a:off x="1250397" y="1489850"/>
            <a:ext cx="45767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This year, React.js surpassed jQuery as the most used web framework.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67E34-AB92-51BB-6702-7198FC5AC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404" y="1152868"/>
            <a:ext cx="4464279" cy="54295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FCAFB8-AD93-84FE-F6D0-118D5C4E204A}"/>
              </a:ext>
            </a:extLst>
          </p:cNvPr>
          <p:cNvSpPr txBox="1"/>
          <p:nvPr/>
        </p:nvSpPr>
        <p:spPr>
          <a:xfrm flipH="1">
            <a:off x="7685458" y="6258533"/>
            <a:ext cx="439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Source: https://insights.stackoverflow.com/survey/2021#most-popular-technologies-webframe</a:t>
            </a:r>
          </a:p>
        </p:txBody>
      </p:sp>
    </p:spTree>
    <p:extLst>
      <p:ext uri="{BB962C8B-B14F-4D97-AF65-F5344CB8AC3E}">
        <p14:creationId xmlns:p14="http://schemas.microsoft.com/office/powerpoint/2010/main" val="3563892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379</TotalTime>
  <Words>1037</Words>
  <Application>Microsoft Office PowerPoint</Application>
  <PresentationFormat>Widescreen</PresentationFormat>
  <Paragraphs>149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Cavolini</vt:lpstr>
      <vt:lpstr>Corbel</vt:lpstr>
      <vt:lpstr>Mystical Woods Smooth Script</vt:lpstr>
      <vt:lpstr>Nunito</vt:lpstr>
      <vt:lpstr>1_Parallax</vt:lpstr>
      <vt:lpstr>React Fundamentals Crash Course Episode 01</vt:lpstr>
      <vt:lpstr>Contents To Watch Out For</vt:lpstr>
      <vt:lpstr>Contents To Watch Out For</vt:lpstr>
      <vt:lpstr>Before We Begin</vt:lpstr>
      <vt:lpstr>What’s React?</vt:lpstr>
      <vt:lpstr>Why React?</vt:lpstr>
      <vt:lpstr>Features of React</vt:lpstr>
      <vt:lpstr>How Industries’ See React?</vt:lpstr>
      <vt:lpstr>How Industries See React?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DOM Manipulation &amp; Virtual DOM</vt:lpstr>
      <vt:lpstr>Virtual DOM Vs. Real DOM</vt:lpstr>
      <vt:lpstr>Thinking in React</vt:lpstr>
      <vt:lpstr>React Data Binding</vt:lpstr>
      <vt:lpstr>React Data Binding</vt:lpstr>
      <vt:lpstr>React Data Binding</vt:lpstr>
      <vt:lpstr>React Data Binding</vt:lpstr>
      <vt:lpstr>Ask Me Anything - Your Queries, Our Answers No question is too big or too small.  Feel free to ask about React, web development, or anything else you're curious about.</vt:lpstr>
      <vt:lpstr>Thank You! Presented By: Mayur Pai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React JS</dc:title>
  <dc:creator>Bantwal Hebbahalasinakate, Mayur Pai</dc:creator>
  <cp:lastModifiedBy>Bantwal Hebbahalasinakate, Mayur Pai</cp:lastModifiedBy>
  <cp:revision>3</cp:revision>
  <dcterms:created xsi:type="dcterms:W3CDTF">2023-11-17T06:22:46Z</dcterms:created>
  <dcterms:modified xsi:type="dcterms:W3CDTF">2024-02-07T03:40:27Z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