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9" r:id="rId4"/>
    <p:sldId id="265" r:id="rId5"/>
    <p:sldId id="267" r:id="rId6"/>
    <p:sldId id="525" r:id="rId7"/>
    <p:sldId id="526" r:id="rId8"/>
    <p:sldId id="527" r:id="rId9"/>
    <p:sldId id="528" r:id="rId10"/>
    <p:sldId id="535" r:id="rId11"/>
    <p:sldId id="530" r:id="rId12"/>
    <p:sldId id="531" r:id="rId13"/>
    <p:sldId id="532" r:id="rId14"/>
    <p:sldId id="533" r:id="rId15"/>
    <p:sldId id="524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6" r:id="rId25"/>
    <p:sldId id="357" r:id="rId26"/>
    <p:sldId id="545" r:id="rId27"/>
  </p:sldIdLst>
  <p:sldSz cx="24384000" cy="13716000"/>
  <p:notesSz cx="6858000" cy="9144000"/>
  <p:embeddedFontLst>
    <p:embeddedFont>
      <p:font typeface="Dava Sans" pitchFamily="2" charset="0"/>
      <p:regular r:id="rId30"/>
      <p:bold r:id="rId31"/>
      <p:italic r:id="rId32"/>
      <p:boldItalic r:id="rId33"/>
    </p:embeddedFont>
    <p:embeddedFont>
      <p:font typeface="Dava Sans Med" panose="020B0604020202020204" charset="0"/>
      <p:regular r:id="rId34"/>
      <p:italic r:id="rId35"/>
    </p:embeddedFont>
    <p:embeddedFont>
      <p:font typeface="MartianMono NF" panose="020B0009020000000004" pitchFamily="49" charset="0"/>
      <p:regular r:id="rId36"/>
      <p:bold r:id="rId37"/>
    </p:embeddedFont>
    <p:embeddedFont>
      <p:font typeface="Poppins Regular" panose="00000500000000000000" charset="0"/>
      <p:regular r:id="rId38"/>
    </p:embeddedFont>
    <p:embeddedFont>
      <p:font typeface="Poppins SemiBold" panose="00000700000000000000" pitchFamily="2" charset="0"/>
      <p:bold r:id="rId39"/>
      <p:boldItalic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1pPr>
    <a:lvl2pPr marL="0" marR="0" indent="228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2pPr>
    <a:lvl3pPr marL="0" marR="0" indent="457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3pPr>
    <a:lvl4pPr marL="0" marR="0" indent="685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4pPr>
    <a:lvl5pPr marL="0" marR="0" indent="9144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5pPr>
    <a:lvl6pPr marL="0" marR="0" indent="11430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6pPr>
    <a:lvl7pPr marL="0" marR="0" indent="1371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7pPr>
    <a:lvl8pPr marL="0" marR="0" indent="1600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8pPr>
    <a:lvl9pPr marL="0" marR="0" indent="1828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9pPr>
  </p:defaultTextStyle>
  <p:extLst>
    <p:ext uri="{521415D9-36F7-43E2-AB2F-B90AF26B5E84}">
      <p14:sectionLst xmlns:p14="http://schemas.microsoft.com/office/powerpoint/2010/main">
        <p14:section name="HTML Fundamentals" id="{AA5FF7E4-7D44-4240-A73B-33EF4A24C7C2}">
          <p14:sldIdLst>
            <p14:sldId id="259"/>
            <p14:sldId id="265"/>
            <p14:sldId id="267"/>
            <p14:sldId id="525"/>
            <p14:sldId id="526"/>
            <p14:sldId id="527"/>
            <p14:sldId id="528"/>
            <p14:sldId id="535"/>
            <p14:sldId id="530"/>
            <p14:sldId id="531"/>
            <p14:sldId id="532"/>
            <p14:sldId id="533"/>
            <p14:sldId id="524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6"/>
            <p14:sldId id="357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22B38"/>
    <a:srgbClr val="BABFC3"/>
    <a:srgbClr val="FF4230"/>
    <a:srgbClr val="FF5640"/>
    <a:srgbClr val="30404B"/>
    <a:srgbClr val="8C959B"/>
    <a:srgbClr val="D1D5D7"/>
    <a:srgbClr val="758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3FC0A-0008-45B5-AEF5-C27D1505EEC7}" v="40" dt="2025-08-23T17:35:24.85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0" autoAdjust="0"/>
    <p:restoredTop sz="94660" autoAdjust="0"/>
  </p:normalViewPr>
  <p:slideViewPr>
    <p:cSldViewPr snapToGrid="0">
      <p:cViewPr varScale="1">
        <p:scale>
          <a:sx n="41" d="100"/>
          <a:sy n="41" d="100"/>
        </p:scale>
        <p:origin x="38" y="38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5703FC0A-0008-45B5-AEF5-C27D1505EEC7}"/>
    <pc:docChg chg="undo redo custSel addSld delSld modSld modSection">
      <pc:chgData name="Bantwal Hebbahalasinakate, Mayur Pai" userId="754cdd8c-0ff8-48ba-be35-c2e80932eaf7" providerId="ADAL" clId="{5703FC0A-0008-45B5-AEF5-C27D1505EEC7}" dt="2025-08-23T17:36:27.109" v="455" actId="1076"/>
      <pc:docMkLst>
        <pc:docMk/>
      </pc:docMkLst>
      <pc:sldChg chg="modSp modAnim">
        <pc:chgData name="Bantwal Hebbahalasinakate, Mayur Pai" userId="754cdd8c-0ff8-48ba-be35-c2e80932eaf7" providerId="ADAL" clId="{5703FC0A-0008-45B5-AEF5-C27D1505EEC7}" dt="2025-08-23T17:33:45.217" v="423"/>
        <pc:sldMkLst>
          <pc:docMk/>
          <pc:sldMk cId="0" sldId="265"/>
        </pc:sldMkLst>
        <pc:spChg chg="mod">
          <ac:chgData name="Bantwal Hebbahalasinakate, Mayur Pai" userId="754cdd8c-0ff8-48ba-be35-c2e80932eaf7" providerId="ADAL" clId="{5703FC0A-0008-45B5-AEF5-C27D1505EEC7}" dt="2025-08-23T17:33:24.143" v="415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antwal Hebbahalasinakate, Mayur Pai" userId="754cdd8c-0ff8-48ba-be35-c2e80932eaf7" providerId="ADAL" clId="{5703FC0A-0008-45B5-AEF5-C27D1505EEC7}" dt="2025-08-23T17:33:27.443" v="419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addAnim delAnim modAnim">
        <pc:chgData name="Bantwal Hebbahalasinakate, Mayur Pai" userId="754cdd8c-0ff8-48ba-be35-c2e80932eaf7" providerId="ADAL" clId="{5703FC0A-0008-45B5-AEF5-C27D1505EEC7}" dt="2025-08-23T17:35:24.854" v="454"/>
        <pc:sldMkLst>
          <pc:docMk/>
          <pc:sldMk cId="0" sldId="267"/>
        </pc:sldMkLst>
        <pc:spChg chg="mod">
          <ac:chgData name="Bantwal Hebbahalasinakate, Mayur Pai" userId="754cdd8c-0ff8-48ba-be35-c2e80932eaf7" providerId="ADAL" clId="{5703FC0A-0008-45B5-AEF5-C27D1505EEC7}" dt="2025-08-23T17:24:14.380" v="368" actId="20577"/>
          <ac:spMkLst>
            <pc:docMk/>
            <pc:sldMk cId="0" sldId="267"/>
            <ac:spMk id="6" creationId="{CC28E446-EB49-5DBD-9E0F-BF300C86C90A}"/>
          </ac:spMkLst>
        </pc:spChg>
        <pc:spChg chg="add mod">
          <ac:chgData name="Bantwal Hebbahalasinakate, Mayur Pai" userId="754cdd8c-0ff8-48ba-be35-c2e80932eaf7" providerId="ADAL" clId="{5703FC0A-0008-45B5-AEF5-C27D1505EEC7}" dt="2025-08-23T17:20:59.799" v="214" actId="2711"/>
          <ac:spMkLst>
            <pc:docMk/>
            <pc:sldMk cId="0" sldId="267"/>
            <ac:spMk id="7" creationId="{E4341A0E-7E70-89CD-F180-2F53BC754BD4}"/>
          </ac:spMkLst>
        </pc:spChg>
        <pc:spChg chg="mod">
          <ac:chgData name="Bantwal Hebbahalasinakate, Mayur Pai" userId="754cdd8c-0ff8-48ba-be35-c2e80932eaf7" providerId="ADAL" clId="{5703FC0A-0008-45B5-AEF5-C27D1505EEC7}" dt="2025-08-23T17:19:52.025" v="111" actId="21"/>
          <ac:spMkLst>
            <pc:docMk/>
            <pc:sldMk cId="0" sldId="267"/>
            <ac:spMk id="8" creationId="{D9F9A3B4-72FE-8085-DF98-19F853B92C82}"/>
          </ac:spMkLst>
        </pc:spChg>
        <pc:spChg chg="mod">
          <ac:chgData name="Bantwal Hebbahalasinakate, Mayur Pai" userId="754cdd8c-0ff8-48ba-be35-c2e80932eaf7" providerId="ADAL" clId="{5703FC0A-0008-45B5-AEF5-C27D1505EEC7}" dt="2025-08-23T17:24:00.822" v="360"/>
          <ac:spMkLst>
            <pc:docMk/>
            <pc:sldMk cId="0" sldId="267"/>
            <ac:spMk id="12" creationId="{F063DADB-309D-52C4-9A23-BBC45ED725E3}"/>
          </ac:spMkLst>
        </pc:spChg>
        <pc:spChg chg="add del mod">
          <ac:chgData name="Bantwal Hebbahalasinakate, Mayur Pai" userId="754cdd8c-0ff8-48ba-be35-c2e80932eaf7" providerId="ADAL" clId="{5703FC0A-0008-45B5-AEF5-C27D1505EEC7}" dt="2025-08-23T17:21:46.086" v="280" actId="478"/>
          <ac:spMkLst>
            <pc:docMk/>
            <pc:sldMk cId="0" sldId="267"/>
            <ac:spMk id="14" creationId="{941BB0BC-91DA-313A-0E8C-1BDFCAFC3729}"/>
          </ac:spMkLst>
        </pc:spChg>
        <pc:spChg chg="mod">
          <ac:chgData name="Bantwal Hebbahalasinakate, Mayur Pai" userId="754cdd8c-0ff8-48ba-be35-c2e80932eaf7" providerId="ADAL" clId="{5703FC0A-0008-45B5-AEF5-C27D1505EEC7}" dt="2025-08-23T17:23:43.964" v="358" actId="20577"/>
          <ac:spMkLst>
            <pc:docMk/>
            <pc:sldMk cId="0" sldId="267"/>
            <ac:spMk id="17" creationId="{644C5B81-ACDF-5F87-086C-41DEB7B36BA2}"/>
          </ac:spMkLst>
        </pc:spChg>
        <pc:spChg chg="mod">
          <ac:chgData name="Bantwal Hebbahalasinakate, Mayur Pai" userId="754cdd8c-0ff8-48ba-be35-c2e80932eaf7" providerId="ADAL" clId="{5703FC0A-0008-45B5-AEF5-C27D1505EEC7}" dt="2025-08-23T17:34:52.262" v="453" actId="207"/>
          <ac:spMkLst>
            <pc:docMk/>
            <pc:sldMk cId="0" sldId="267"/>
            <ac:spMk id="253" creationId="{00000000-0000-0000-0000-000000000000}"/>
          </ac:spMkLst>
        </pc:s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4" creationId="{8F033F28-BBEB-5C66-31C2-0AF1FB762D08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9" creationId="{537F52A1-D10F-7A8F-9CB3-AD346CD6978F}"/>
          </ac:grpSpMkLst>
        </pc:grpChg>
        <pc:grpChg chg="add del">
          <ac:chgData name="Bantwal Hebbahalasinakate, Mayur Pai" userId="754cdd8c-0ff8-48ba-be35-c2e80932eaf7" providerId="ADAL" clId="{5703FC0A-0008-45B5-AEF5-C27D1505EEC7}" dt="2025-08-23T17:20:23.775" v="205" actId="478"/>
          <ac:grpSpMkLst>
            <pc:docMk/>
            <pc:sldMk cId="0" sldId="267"/>
            <ac:grpSpMk id="11" creationId="{24A76F8E-1548-B955-CCF4-6A5918F15E09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1:14.829" v="216" actId="1076"/>
          <ac:grpSpMkLst>
            <pc:docMk/>
            <pc:sldMk cId="0" sldId="267"/>
            <ac:grpSpMk id="15" creationId="{1A2FABCE-AFD5-48E3-3CD3-4BDC790601FC}"/>
          </ac:grpSpMkLst>
        </pc:grp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5" creationId="{FAA6BF09-65EA-0FDB-7058-F19DE58F52E8}"/>
          </ac:picMkLst>
        </pc:pic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10" creationId="{12F36591-5BCE-14D0-1F4D-B5A9AC908C22}"/>
          </ac:picMkLst>
        </pc:picChg>
        <pc:picChg chg="mod">
          <ac:chgData name="Bantwal Hebbahalasinakate, Mayur Pai" userId="754cdd8c-0ff8-48ba-be35-c2e80932eaf7" providerId="ADAL" clId="{5703FC0A-0008-45B5-AEF5-C27D1505EEC7}" dt="2025-08-23T17:21:11.070" v="215"/>
          <ac:picMkLst>
            <pc:docMk/>
            <pc:sldMk cId="0" sldId="267"/>
            <ac:picMk id="16" creationId="{8209CC7F-40AA-E5E6-05AF-693C92468B78}"/>
          </ac:picMkLst>
        </pc:picChg>
      </pc:sldChg>
      <pc:sldChg chg="add">
        <pc:chgData name="Bantwal Hebbahalasinakate, Mayur Pai" userId="754cdd8c-0ff8-48ba-be35-c2e80932eaf7" providerId="ADAL" clId="{5703FC0A-0008-45B5-AEF5-C27D1505EEC7}" dt="2025-08-23T16:53:59.260" v="13"/>
        <pc:sldMkLst>
          <pc:docMk/>
          <pc:sldMk cId="0" sldId="357"/>
        </pc:sldMkLst>
      </pc:sldChg>
      <pc:sldChg chg="del">
        <pc:chgData name="Bantwal Hebbahalasinakate, Mayur Pai" userId="754cdd8c-0ff8-48ba-be35-c2e80932eaf7" providerId="ADAL" clId="{5703FC0A-0008-45B5-AEF5-C27D1505EEC7}" dt="2025-08-23T17:13:26.866" v="65" actId="47"/>
        <pc:sldMkLst>
          <pc:docMk/>
          <pc:sldMk cId="906857529" sldId="522"/>
        </pc:sldMkLst>
      </pc:sldChg>
      <pc:sldChg chg="addSp modSp del mod">
        <pc:chgData name="Bantwal Hebbahalasinakate, Mayur Pai" userId="754cdd8c-0ff8-48ba-be35-c2e80932eaf7" providerId="ADAL" clId="{5703FC0A-0008-45B5-AEF5-C27D1505EEC7}" dt="2025-08-23T17:33:50.079" v="424" actId="47"/>
        <pc:sldMkLst>
          <pc:docMk/>
          <pc:sldMk cId="3477941004" sldId="523"/>
        </pc:sldMkLst>
        <pc:spChg chg="add">
          <ac:chgData name="Bantwal Hebbahalasinakate, Mayur Pai" userId="754cdd8c-0ff8-48ba-be35-c2e80932eaf7" providerId="ADAL" clId="{5703FC0A-0008-45B5-AEF5-C27D1505EEC7}" dt="2025-08-23T17:25:52.902" v="369"/>
          <ac:spMkLst>
            <pc:docMk/>
            <pc:sldMk cId="3477941004" sldId="523"/>
            <ac:spMk id="4" creationId="{3B8266BC-A75A-FE31-488D-E942675AA63F}"/>
          </ac:spMkLst>
        </pc:spChg>
        <pc:spChg chg="mod">
          <ac:chgData name="Bantwal Hebbahalasinakate, Mayur Pai" userId="754cdd8c-0ff8-48ba-be35-c2e80932eaf7" providerId="ADAL" clId="{5703FC0A-0008-45B5-AEF5-C27D1505EEC7}" dt="2025-08-23T17:31:27.212" v="413" actId="207"/>
          <ac:spMkLst>
            <pc:docMk/>
            <pc:sldMk cId="3477941004" sldId="523"/>
            <ac:spMk id="8" creationId="{B0F0A4F8-3406-A847-E2BD-6B7D7C048CE6}"/>
          </ac:spMkLst>
        </pc:spChg>
        <pc:grpChg chg="mod">
          <ac:chgData name="Bantwal Hebbahalasinakate, Mayur Pai" userId="754cdd8c-0ff8-48ba-be35-c2e80932eaf7" providerId="ADAL" clId="{5703FC0A-0008-45B5-AEF5-C27D1505EEC7}" dt="2025-08-23T17:25:56.377" v="371"/>
          <ac:grpSpMkLst>
            <pc:docMk/>
            <pc:sldMk cId="3477941004" sldId="523"/>
            <ac:grpSpMk id="11" creationId="{0922286F-EA3F-FAC2-7373-26398AF0DB83}"/>
          </ac:grpSpMkLst>
        </pc:grpChg>
        <pc:picChg chg="mod">
          <ac:chgData name="Bantwal Hebbahalasinakate, Mayur Pai" userId="754cdd8c-0ff8-48ba-be35-c2e80932eaf7" providerId="ADAL" clId="{5703FC0A-0008-45B5-AEF5-C27D1505EEC7}" dt="2025-08-23T17:25:56.377" v="371"/>
          <ac:picMkLst>
            <pc:docMk/>
            <pc:sldMk cId="3477941004" sldId="523"/>
            <ac:picMk id="3" creationId="{F5FABA91-481F-7B04-BE4E-9E0947BD9242}"/>
          </ac:picMkLst>
        </pc:picChg>
      </pc:sldChg>
      <pc:sldChg chg="modSp mod">
        <pc:chgData name="Bantwal Hebbahalasinakate, Mayur Pai" userId="754cdd8c-0ff8-48ba-be35-c2e80932eaf7" providerId="ADAL" clId="{5703FC0A-0008-45B5-AEF5-C27D1505EEC7}" dt="2025-08-23T17:33:53.571" v="426" actId="20577"/>
        <pc:sldMkLst>
          <pc:docMk/>
          <pc:sldMk cId="2076122777" sldId="525"/>
        </pc:sldMkLst>
        <pc:spChg chg="mod">
          <ac:chgData name="Bantwal Hebbahalasinakate, Mayur Pai" userId="754cdd8c-0ff8-48ba-be35-c2e80932eaf7" providerId="ADAL" clId="{5703FC0A-0008-45B5-AEF5-C27D1505EEC7}" dt="2025-08-23T17:33:53.571" v="426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7.181" v="428" actId="20577"/>
        <pc:sldMkLst>
          <pc:docMk/>
          <pc:sldMk cId="166880163" sldId="526"/>
        </pc:sldMkLst>
        <pc:spChg chg="mod">
          <ac:chgData name="Bantwal Hebbahalasinakate, Mayur Pai" userId="754cdd8c-0ff8-48ba-be35-c2e80932eaf7" providerId="ADAL" clId="{5703FC0A-0008-45B5-AEF5-C27D1505EEC7}" dt="2025-08-23T17:33:57.181" v="428" actId="20577"/>
          <ac:spMkLst>
            <pc:docMk/>
            <pc:sldMk cId="166880163" sldId="526"/>
            <ac:spMk id="254" creationId="{574025E1-5FBF-2319-013F-36397FFA493D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9.916" v="430" actId="20577"/>
        <pc:sldMkLst>
          <pc:docMk/>
          <pc:sldMk cId="221593116" sldId="527"/>
        </pc:sldMkLst>
        <pc:spChg chg="mod">
          <ac:chgData name="Bantwal Hebbahalasinakate, Mayur Pai" userId="754cdd8c-0ff8-48ba-be35-c2e80932eaf7" providerId="ADAL" clId="{5703FC0A-0008-45B5-AEF5-C27D1505EEC7}" dt="2025-08-23T17:33:59.916" v="430" actId="20577"/>
          <ac:spMkLst>
            <pc:docMk/>
            <pc:sldMk cId="221593116" sldId="527"/>
            <ac:spMk id="254" creationId="{0D33E218-2EE1-7BDB-D079-B726D6A8CD3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3.755" v="432" actId="20577"/>
        <pc:sldMkLst>
          <pc:docMk/>
          <pc:sldMk cId="2491458378" sldId="528"/>
        </pc:sldMkLst>
        <pc:spChg chg="mod">
          <ac:chgData name="Bantwal Hebbahalasinakate, Mayur Pai" userId="754cdd8c-0ff8-48ba-be35-c2e80932eaf7" providerId="ADAL" clId="{5703FC0A-0008-45B5-AEF5-C27D1505EEC7}" dt="2025-08-23T17:34:03.755" v="432" actId="20577"/>
          <ac:spMkLst>
            <pc:docMk/>
            <pc:sldMk cId="2491458378" sldId="528"/>
            <ac:spMk id="254" creationId="{EB10E34C-252F-78F8-D7DC-4ABF0ACB6D2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8.459" v="434" actId="20577"/>
        <pc:sldMkLst>
          <pc:docMk/>
          <pc:sldMk cId="980947457" sldId="530"/>
        </pc:sldMkLst>
        <pc:spChg chg="mod">
          <ac:chgData name="Bantwal Hebbahalasinakate, Mayur Pai" userId="754cdd8c-0ff8-48ba-be35-c2e80932eaf7" providerId="ADAL" clId="{5703FC0A-0008-45B5-AEF5-C27D1505EEC7}" dt="2025-08-23T17:34:08.459" v="434" actId="20577"/>
          <ac:spMkLst>
            <pc:docMk/>
            <pc:sldMk cId="980947457" sldId="530"/>
            <ac:spMk id="254" creationId="{C47956F2-4D83-E9B1-4DD8-508A9F53530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1.017" v="436" actId="20577"/>
        <pc:sldMkLst>
          <pc:docMk/>
          <pc:sldMk cId="574078619" sldId="531"/>
        </pc:sldMkLst>
        <pc:spChg chg="mod">
          <ac:chgData name="Bantwal Hebbahalasinakate, Mayur Pai" userId="754cdd8c-0ff8-48ba-be35-c2e80932eaf7" providerId="ADAL" clId="{5703FC0A-0008-45B5-AEF5-C27D1505EEC7}" dt="2025-08-23T17:34:11.017" v="436" actId="20577"/>
          <ac:spMkLst>
            <pc:docMk/>
            <pc:sldMk cId="574078619" sldId="531"/>
            <ac:spMk id="254" creationId="{5DCCB64E-7445-D5C7-C17C-C2FC4968491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4.176" v="438" actId="20577"/>
        <pc:sldMkLst>
          <pc:docMk/>
          <pc:sldMk cId="664143403" sldId="532"/>
        </pc:sldMkLst>
        <pc:spChg chg="mod">
          <ac:chgData name="Bantwal Hebbahalasinakate, Mayur Pai" userId="754cdd8c-0ff8-48ba-be35-c2e80932eaf7" providerId="ADAL" clId="{5703FC0A-0008-45B5-AEF5-C27D1505EEC7}" dt="2025-08-23T17:34:14.176" v="438" actId="20577"/>
          <ac:spMkLst>
            <pc:docMk/>
            <pc:sldMk cId="664143403" sldId="532"/>
            <ac:spMk id="254" creationId="{367E7E27-51B2-39FD-7D7B-82639D44C0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6.651" v="440" actId="20577"/>
        <pc:sldMkLst>
          <pc:docMk/>
          <pc:sldMk cId="506565346" sldId="533"/>
        </pc:sldMkLst>
        <pc:spChg chg="mod">
          <ac:chgData name="Bantwal Hebbahalasinakate, Mayur Pai" userId="754cdd8c-0ff8-48ba-be35-c2e80932eaf7" providerId="ADAL" clId="{5703FC0A-0008-45B5-AEF5-C27D1505EEC7}" dt="2025-08-23T17:34:16.651" v="440" actId="20577"/>
          <ac:spMkLst>
            <pc:docMk/>
            <pc:sldMk cId="506565346" sldId="533"/>
            <ac:spMk id="254" creationId="{5B1268D9-7792-0B8C-07B2-E6D13DF0DC2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1.323" v="442" actId="20577"/>
        <pc:sldMkLst>
          <pc:docMk/>
          <pc:sldMk cId="3812268607" sldId="536"/>
        </pc:sldMkLst>
        <pc:spChg chg="mod">
          <ac:chgData name="Bantwal Hebbahalasinakate, Mayur Pai" userId="754cdd8c-0ff8-48ba-be35-c2e80932eaf7" providerId="ADAL" clId="{5703FC0A-0008-45B5-AEF5-C27D1505EEC7}" dt="2025-08-23T17:34:21.323" v="442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4.809" v="444" actId="20577"/>
        <pc:sldMkLst>
          <pc:docMk/>
          <pc:sldMk cId="4013789738" sldId="537"/>
        </pc:sldMkLst>
        <pc:spChg chg="mod">
          <ac:chgData name="Bantwal Hebbahalasinakate, Mayur Pai" userId="754cdd8c-0ff8-48ba-be35-c2e80932eaf7" providerId="ADAL" clId="{5703FC0A-0008-45B5-AEF5-C27D1505EEC7}" dt="2025-08-23T17:34:24.809" v="444" actId="20577"/>
          <ac:spMkLst>
            <pc:docMk/>
            <pc:sldMk cId="4013789738" sldId="537"/>
            <ac:spMk id="254" creationId="{A3000023-49A8-4808-D6A5-F0DA08DEB22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7.708" v="446" actId="20577"/>
        <pc:sldMkLst>
          <pc:docMk/>
          <pc:sldMk cId="3017527538" sldId="538"/>
        </pc:sldMkLst>
        <pc:spChg chg="mod">
          <ac:chgData name="Bantwal Hebbahalasinakate, Mayur Pai" userId="754cdd8c-0ff8-48ba-be35-c2e80932eaf7" providerId="ADAL" clId="{5703FC0A-0008-45B5-AEF5-C27D1505EEC7}" dt="2025-08-23T17:34:27.708" v="446" actId="20577"/>
          <ac:spMkLst>
            <pc:docMk/>
            <pc:sldMk cId="3017527538" sldId="538"/>
            <ac:spMk id="254" creationId="{0D7620F1-DEC1-3BB0-9F99-44588EF30FB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1.577" v="448" actId="20577"/>
        <pc:sldMkLst>
          <pc:docMk/>
          <pc:sldMk cId="2356792113" sldId="540"/>
        </pc:sldMkLst>
        <pc:spChg chg="mod">
          <ac:chgData name="Bantwal Hebbahalasinakate, Mayur Pai" userId="754cdd8c-0ff8-48ba-be35-c2e80932eaf7" providerId="ADAL" clId="{5703FC0A-0008-45B5-AEF5-C27D1505EEC7}" dt="2025-08-23T17:34:31.577" v="448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6.037" v="450" actId="20577"/>
        <pc:sldMkLst>
          <pc:docMk/>
          <pc:sldMk cId="518204688" sldId="542"/>
        </pc:sldMkLst>
        <pc:spChg chg="mod">
          <ac:chgData name="Bantwal Hebbahalasinakate, Mayur Pai" userId="754cdd8c-0ff8-48ba-be35-c2e80932eaf7" providerId="ADAL" clId="{5703FC0A-0008-45B5-AEF5-C27D1505EEC7}" dt="2025-08-23T17:34:36.037" v="450" actId="20577"/>
          <ac:spMkLst>
            <pc:docMk/>
            <pc:sldMk cId="518204688" sldId="542"/>
            <ac:spMk id="254" creationId="{4C7DB4AE-02EC-3183-726E-33AECF182E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40.353" v="452" actId="20577"/>
        <pc:sldMkLst>
          <pc:docMk/>
          <pc:sldMk cId="466813535" sldId="543"/>
        </pc:sldMkLst>
        <pc:spChg chg="mod">
          <ac:chgData name="Bantwal Hebbahalasinakate, Mayur Pai" userId="754cdd8c-0ff8-48ba-be35-c2e80932eaf7" providerId="ADAL" clId="{5703FC0A-0008-45B5-AEF5-C27D1505EEC7}" dt="2025-08-23T17:34:40.353" v="452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6:27.109" v="455" actId="1076"/>
        <pc:sldMkLst>
          <pc:docMk/>
          <pc:sldMk cId="3395573679" sldId="545"/>
        </pc:sldMkLst>
        <pc:picChg chg="mod">
          <ac:chgData name="Bantwal Hebbahalasinakate, Mayur Pai" userId="754cdd8c-0ff8-48ba-be35-c2e80932eaf7" providerId="ADAL" clId="{5703FC0A-0008-45B5-AEF5-C27D1505EEC7}" dt="2025-08-23T17:36:27.109" v="455" actId="1076"/>
          <ac:picMkLst>
            <pc:docMk/>
            <pc:sldMk cId="3395573679" sldId="545"/>
            <ac:picMk id="3" creationId="{119D44B0-3D2B-C9F5-5731-C64F7ADEF51E}"/>
          </ac:picMkLst>
        </pc:picChg>
      </pc:sldChg>
    </pc:docChg>
  </pc:docChgLst>
  <pc:docChgLst>
    <pc:chgData name="Boddepalli, Lavanya" userId="eaf4ee7c-b98b-41d0-a1e8-50a4f8a9dce3" providerId="ADAL" clId="{2FAB9F09-5600-4B2A-9696-033228B32F6D}"/>
    <pc:docChg chg="undo redo custSel addSld delSld modSld sldOrd addSection delSection modSection">
      <pc:chgData name="Boddepalli, Lavanya" userId="eaf4ee7c-b98b-41d0-a1e8-50a4f8a9dce3" providerId="ADAL" clId="{2FAB9F09-5600-4B2A-9696-033228B32F6D}" dt="2025-08-21T10:46:18.026" v="7907" actId="20577"/>
      <pc:docMkLst>
        <pc:docMk/>
      </pc:docMkLst>
      <pc:sldChg chg="modSp modAnim">
        <pc:chgData name="Boddepalli, Lavanya" userId="eaf4ee7c-b98b-41d0-a1e8-50a4f8a9dce3" providerId="ADAL" clId="{2FAB9F09-5600-4B2A-9696-033228B32F6D}" dt="2025-08-21T10:34:13.844" v="7312" actId="20577"/>
        <pc:sldMkLst>
          <pc:docMk/>
          <pc:sldMk cId="0" sldId="265"/>
        </pc:sldMkLst>
        <pc:spChg chg="mod">
          <ac:chgData name="Boddepalli, Lavanya" userId="eaf4ee7c-b98b-41d0-a1e8-50a4f8a9dce3" providerId="ADAL" clId="{2FAB9F09-5600-4B2A-9696-033228B32F6D}" dt="2025-08-21T10:34:10.835" v="7309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2FAB9F09-5600-4B2A-9696-033228B32F6D}" dt="2025-08-21T10:34:13.844" v="7312" actId="20577"/>
          <ac:spMkLst>
            <pc:docMk/>
            <pc:sldMk cId="0" sldId="265"/>
            <ac:spMk id="243" creationId="{00000000-0000-0000-0000-000000000000}"/>
          </ac:spMkLst>
        </pc:spChg>
      </pc:sldChg>
      <pc:sldChg chg="del">
        <pc:chgData name="Boddepalli, Lavanya" userId="eaf4ee7c-b98b-41d0-a1e8-50a4f8a9dce3" providerId="ADAL" clId="{2FAB9F09-5600-4B2A-9696-033228B32F6D}" dt="2025-08-21T09:10:31.942" v="3785" actId="47"/>
        <pc:sldMkLst>
          <pc:docMk/>
          <pc:sldMk cId="0" sldId="357"/>
        </pc:sldMkLst>
      </pc:sldChg>
      <pc:sldChg chg="del">
        <pc:chgData name="Boddepalli, Lavanya" userId="eaf4ee7c-b98b-41d0-a1e8-50a4f8a9dce3" providerId="ADAL" clId="{2FAB9F09-5600-4B2A-9696-033228B32F6D}" dt="2025-08-21T09:10:33.338" v="3786" actId="47"/>
        <pc:sldMkLst>
          <pc:docMk/>
          <pc:sldMk cId="4270918086" sldId="390"/>
        </pc:sldMkLst>
      </pc:sldChg>
      <pc:sldChg chg="del">
        <pc:chgData name="Boddepalli, Lavanya" userId="eaf4ee7c-b98b-41d0-a1e8-50a4f8a9dce3" providerId="ADAL" clId="{2FAB9F09-5600-4B2A-9696-033228B32F6D}" dt="2025-08-21T09:10:23.129" v="3775" actId="47"/>
        <pc:sldMkLst>
          <pc:docMk/>
          <pc:sldMk cId="426894465" sldId="39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49611450" sldId="40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5019315" sldId="40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376255415" sldId="40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47001092" sldId="416"/>
        </pc:sldMkLst>
      </pc:sldChg>
      <pc:sldChg chg="del">
        <pc:chgData name="Boddepalli, Lavanya" userId="eaf4ee7c-b98b-41d0-a1e8-50a4f8a9dce3" providerId="ADAL" clId="{2FAB9F09-5600-4B2A-9696-033228B32F6D}" dt="2025-08-21T09:09:27.801" v="3771" actId="47"/>
        <pc:sldMkLst>
          <pc:docMk/>
          <pc:sldMk cId="2067717770" sldId="41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56441483" sldId="41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91238378" sldId="41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871301122" sldId="42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43792" sldId="43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26549886" sldId="43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747856169" sldId="43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106797228" sldId="43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7520143" sldId="44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24549911" sldId="445"/>
        </pc:sldMkLst>
      </pc:sldChg>
      <pc:sldChg chg="del ord">
        <pc:chgData name="Boddepalli, Lavanya" userId="eaf4ee7c-b98b-41d0-a1e8-50a4f8a9dce3" providerId="ADAL" clId="{2FAB9F09-5600-4B2A-9696-033228B32F6D}" dt="2025-08-21T09:10:24.440" v="3776" actId="47"/>
        <pc:sldMkLst>
          <pc:docMk/>
          <pc:sldMk cId="632245118" sldId="446"/>
        </pc:sldMkLst>
      </pc:sldChg>
      <pc:sldChg chg="del">
        <pc:chgData name="Boddepalli, Lavanya" userId="eaf4ee7c-b98b-41d0-a1e8-50a4f8a9dce3" providerId="ADAL" clId="{2FAB9F09-5600-4B2A-9696-033228B32F6D}" dt="2025-08-21T09:08:49.438" v="3770" actId="2696"/>
        <pc:sldMkLst>
          <pc:docMk/>
          <pc:sldMk cId="1251646922" sldId="447"/>
        </pc:sldMkLst>
      </pc:sldChg>
      <pc:sldChg chg="del">
        <pc:chgData name="Boddepalli, Lavanya" userId="eaf4ee7c-b98b-41d0-a1e8-50a4f8a9dce3" providerId="ADAL" clId="{2FAB9F09-5600-4B2A-9696-033228B32F6D}" dt="2025-08-21T09:10:25.490" v="3777" actId="47"/>
        <pc:sldMkLst>
          <pc:docMk/>
          <pc:sldMk cId="3660500002" sldId="448"/>
        </pc:sldMkLst>
      </pc:sldChg>
      <pc:sldChg chg="del">
        <pc:chgData name="Boddepalli, Lavanya" userId="eaf4ee7c-b98b-41d0-a1e8-50a4f8a9dce3" providerId="ADAL" clId="{2FAB9F09-5600-4B2A-9696-033228B32F6D}" dt="2025-08-21T09:10:26.210" v="3778" actId="47"/>
        <pc:sldMkLst>
          <pc:docMk/>
          <pc:sldMk cId="4131223580" sldId="449"/>
        </pc:sldMkLst>
      </pc:sldChg>
      <pc:sldChg chg="del">
        <pc:chgData name="Boddepalli, Lavanya" userId="eaf4ee7c-b98b-41d0-a1e8-50a4f8a9dce3" providerId="ADAL" clId="{2FAB9F09-5600-4B2A-9696-033228B32F6D}" dt="2025-08-21T09:10:27.087" v="3779" actId="47"/>
        <pc:sldMkLst>
          <pc:docMk/>
          <pc:sldMk cId="1919472764" sldId="450"/>
        </pc:sldMkLst>
      </pc:sldChg>
      <pc:sldChg chg="del">
        <pc:chgData name="Boddepalli, Lavanya" userId="eaf4ee7c-b98b-41d0-a1e8-50a4f8a9dce3" providerId="ADAL" clId="{2FAB9F09-5600-4B2A-9696-033228B32F6D}" dt="2025-08-21T09:10:27.601" v="3780" actId="47"/>
        <pc:sldMkLst>
          <pc:docMk/>
          <pc:sldMk cId="3325913412" sldId="451"/>
        </pc:sldMkLst>
      </pc:sldChg>
      <pc:sldChg chg="del">
        <pc:chgData name="Boddepalli, Lavanya" userId="eaf4ee7c-b98b-41d0-a1e8-50a4f8a9dce3" providerId="ADAL" clId="{2FAB9F09-5600-4B2A-9696-033228B32F6D}" dt="2025-08-21T09:10:28.164" v="3781" actId="47"/>
        <pc:sldMkLst>
          <pc:docMk/>
          <pc:sldMk cId="2361659197" sldId="452"/>
        </pc:sldMkLst>
      </pc:sldChg>
      <pc:sldChg chg="del">
        <pc:chgData name="Boddepalli, Lavanya" userId="eaf4ee7c-b98b-41d0-a1e8-50a4f8a9dce3" providerId="ADAL" clId="{2FAB9F09-5600-4B2A-9696-033228B32F6D}" dt="2025-08-21T09:10:28.794" v="3782" actId="47"/>
        <pc:sldMkLst>
          <pc:docMk/>
          <pc:sldMk cId="117385844" sldId="453"/>
        </pc:sldMkLst>
      </pc:sldChg>
      <pc:sldChg chg="del">
        <pc:chgData name="Boddepalli, Lavanya" userId="eaf4ee7c-b98b-41d0-a1e8-50a4f8a9dce3" providerId="ADAL" clId="{2FAB9F09-5600-4B2A-9696-033228B32F6D}" dt="2025-08-21T09:10:29.511" v="3783" actId="47"/>
        <pc:sldMkLst>
          <pc:docMk/>
          <pc:sldMk cId="3623721105" sldId="454"/>
        </pc:sldMkLst>
      </pc:sldChg>
      <pc:sldChg chg="del">
        <pc:chgData name="Boddepalli, Lavanya" userId="eaf4ee7c-b98b-41d0-a1e8-50a4f8a9dce3" providerId="ADAL" clId="{2FAB9F09-5600-4B2A-9696-033228B32F6D}" dt="2025-08-21T09:10:30.424" v="3784" actId="47"/>
        <pc:sldMkLst>
          <pc:docMk/>
          <pc:sldMk cId="4186001602" sldId="45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25004521" sldId="45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66188526" sldId="45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1305806" sldId="45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078842239" sldId="46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02120362" sldId="46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12203323" sldId="46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9722689" sldId="46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74180054" sldId="46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799888414" sldId="46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11374223" sldId="46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62406778" sldId="46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682409402" sldId="46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648375393" sldId="46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89270819" sldId="47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152772392" sldId="47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90005767" sldId="47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2362309" sldId="47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0446867" sldId="47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9059477" sldId="47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49670409" sldId="47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34329681" sldId="47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04315853" sldId="47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13649271" sldId="47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50646135" sldId="48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21931208" sldId="48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720033821" sldId="48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294097500" sldId="48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597269606" sldId="48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591081757" sldId="48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86651790" sldId="48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29713788" sldId="48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477401533" sldId="48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824986985" sldId="48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3234771" sldId="49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444782267" sldId="49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655692539" sldId="49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014374219" sldId="49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163464963" sldId="49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685849730" sldId="49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47503522" sldId="498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522795325" sldId="499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29389800" sldId="500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812038187" sldId="50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543590596" sldId="50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80720534" sldId="50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9200982" sldId="50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09819568" sldId="50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44676771" sldId="50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324760519" sldId="50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813981897" sldId="50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643153458" sldId="50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34858824" sldId="51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15598038" sldId="511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303817081" sldId="512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78148748" sldId="513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662221596" sldId="51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750946707" sldId="51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95315267" sldId="51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051732804" sldId="51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033291389" sldId="51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180356028" sldId="51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417132026" sldId="52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891777837" sldId="521"/>
        </pc:sldMkLst>
      </pc:sldChg>
      <pc:sldChg chg="modSp mod ord">
        <pc:chgData name="Boddepalli, Lavanya" userId="eaf4ee7c-b98b-41d0-a1e8-50a4f8a9dce3" providerId="ADAL" clId="{2FAB9F09-5600-4B2A-9696-033228B32F6D}" dt="2025-08-21T07:25:09.268" v="1862" actId="20577"/>
        <pc:sldMkLst>
          <pc:docMk/>
          <pc:sldMk cId="3683306195" sldId="524"/>
        </pc:sldMkLst>
        <pc:spChg chg="mod">
          <ac:chgData name="Boddepalli, Lavanya" userId="eaf4ee7c-b98b-41d0-a1e8-50a4f8a9dce3" providerId="ADAL" clId="{2FAB9F09-5600-4B2A-9696-033228B32F6D}" dt="2025-08-21T07:25:09.268" v="1862" actId="20577"/>
          <ac:spMkLst>
            <pc:docMk/>
            <pc:sldMk cId="3683306195" sldId="524"/>
            <ac:spMk id="8" creationId="{A0D6288C-9C58-22C5-4122-A06E5D935CCE}"/>
          </ac:spMkLst>
        </pc:spChg>
        <pc:grpChg chg="mod">
          <ac:chgData name="Boddepalli, Lavanya" userId="eaf4ee7c-b98b-41d0-a1e8-50a4f8a9dce3" providerId="ADAL" clId="{2FAB9F09-5600-4B2A-9696-033228B32F6D}" dt="2025-08-21T07:20:30.266" v="1439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2FAB9F09-5600-4B2A-9696-033228B32F6D}" dt="2025-08-21T07:20:30.266" v="1439"/>
          <ac:picMkLst>
            <pc:docMk/>
            <pc:sldMk cId="3683306195" sldId="524"/>
            <ac:picMk id="3" creationId="{4BF08CFA-AF0A-75F8-86C7-1EC1D41457B5}"/>
          </ac:picMkLst>
        </pc:picChg>
      </pc:sldChg>
      <pc:sldChg chg="addSp delSp modSp del mod">
        <pc:chgData name="Boddepalli, Lavanya" userId="eaf4ee7c-b98b-41d0-a1e8-50a4f8a9dce3" providerId="ADAL" clId="{2FAB9F09-5600-4B2A-9696-033228B32F6D}" dt="2025-08-21T06:36:09.995" v="426" actId="2696"/>
        <pc:sldMkLst>
          <pc:docMk/>
          <pc:sldMk cId="1719385717" sldId="529"/>
        </pc:sldMkLst>
      </pc:sldChg>
      <pc:sldChg chg="addSp delSp modSp mod">
        <pc:chgData name="Boddepalli, Lavanya" userId="eaf4ee7c-b98b-41d0-a1e8-50a4f8a9dce3" providerId="ADAL" clId="{2FAB9F09-5600-4B2A-9696-033228B32F6D}" dt="2025-08-21T06:28:24.200" v="5" actId="478"/>
        <pc:sldMkLst>
          <pc:docMk/>
          <pc:sldMk cId="980947457" sldId="530"/>
        </pc:sldMkLst>
      </pc:sldChg>
      <pc:sldChg chg="addSp modSp add mod">
        <pc:chgData name="Boddepalli, Lavanya" userId="eaf4ee7c-b98b-41d0-a1e8-50a4f8a9dce3" providerId="ADAL" clId="{2FAB9F09-5600-4B2A-9696-033228B32F6D}" dt="2025-08-21T09:48:15.852" v="5931" actId="20577"/>
        <pc:sldMkLst>
          <pc:docMk/>
          <pc:sldMk cId="574078619" sldId="531"/>
        </pc:sldMkLst>
        <pc:spChg chg="add mod">
          <ac:chgData name="Boddepalli, Lavanya" userId="eaf4ee7c-b98b-41d0-a1e8-50a4f8a9dce3" providerId="ADAL" clId="{2FAB9F09-5600-4B2A-9696-033228B32F6D}" dt="2025-08-21T09:47:04.066" v="5781" actId="1076"/>
          <ac:spMkLst>
            <pc:docMk/>
            <pc:sldMk cId="574078619" sldId="531"/>
            <ac:spMk id="4" creationId="{A173C44F-56F3-54DA-9602-BF3A399CCC17}"/>
          </ac:spMkLst>
        </pc:spChg>
        <pc:spChg chg="add mod">
          <ac:chgData name="Boddepalli, Lavanya" userId="eaf4ee7c-b98b-41d0-a1e8-50a4f8a9dce3" providerId="ADAL" clId="{2FAB9F09-5600-4B2A-9696-033228B32F6D}" dt="2025-08-21T09:48:04.143" v="5918" actId="1036"/>
          <ac:spMkLst>
            <pc:docMk/>
            <pc:sldMk cId="574078619" sldId="531"/>
            <ac:spMk id="5" creationId="{9082FDF9-1E7D-F6E1-8507-D3A598E066D1}"/>
          </ac:spMkLst>
        </pc:spChg>
        <pc:spChg chg="mod">
          <ac:chgData name="Boddepalli, Lavanya" userId="eaf4ee7c-b98b-41d0-a1e8-50a4f8a9dce3" providerId="ADAL" clId="{2FAB9F09-5600-4B2A-9696-033228B32F6D}" dt="2025-08-21T09:48:15.852" v="5931" actId="20577"/>
          <ac:spMkLst>
            <pc:docMk/>
            <pc:sldMk cId="574078619" sldId="531"/>
            <ac:spMk id="8" creationId="{AB9086A5-246A-0804-831A-4D39607687E1}"/>
          </ac:spMkLst>
        </pc:spChg>
        <pc:grpChg chg="mod">
          <ac:chgData name="Boddepalli, Lavanya" userId="eaf4ee7c-b98b-41d0-a1e8-50a4f8a9dce3" providerId="ADAL" clId="{2FAB9F09-5600-4B2A-9696-033228B32F6D}" dt="2025-08-21T06:42:16.110" v="449"/>
          <ac:grpSpMkLst>
            <pc:docMk/>
            <pc:sldMk cId="574078619" sldId="531"/>
            <ac:grpSpMk id="11" creationId="{8BD05240-245D-0086-5968-8538FEE77D43}"/>
          </ac:grpSpMkLst>
        </pc:grpChg>
        <pc:picChg chg="mod">
          <ac:chgData name="Boddepalli, Lavanya" userId="eaf4ee7c-b98b-41d0-a1e8-50a4f8a9dce3" providerId="ADAL" clId="{2FAB9F09-5600-4B2A-9696-033228B32F6D}" dt="2025-08-21T06:42:16.110" v="449"/>
          <ac:picMkLst>
            <pc:docMk/>
            <pc:sldMk cId="574078619" sldId="531"/>
            <ac:picMk id="3" creationId="{9DB20B32-BF35-AE37-0090-06CCD9ADDC4E}"/>
          </ac:picMkLst>
        </pc:picChg>
      </pc:sldChg>
      <pc:sldChg chg="modSp add mod">
        <pc:chgData name="Boddepalli, Lavanya" userId="eaf4ee7c-b98b-41d0-a1e8-50a4f8a9dce3" providerId="ADAL" clId="{2FAB9F09-5600-4B2A-9696-033228B32F6D}" dt="2025-08-21T06:52:44.340" v="837" actId="20577"/>
        <pc:sldMkLst>
          <pc:docMk/>
          <pc:sldMk cId="664143403" sldId="532"/>
        </pc:sldMkLst>
        <pc:spChg chg="mod">
          <ac:chgData name="Boddepalli, Lavanya" userId="eaf4ee7c-b98b-41d0-a1e8-50a4f8a9dce3" providerId="ADAL" clId="{2FAB9F09-5600-4B2A-9696-033228B32F6D}" dt="2025-08-21T06:52:44.340" v="837" actId="20577"/>
          <ac:spMkLst>
            <pc:docMk/>
            <pc:sldMk cId="664143403" sldId="532"/>
            <ac:spMk id="8" creationId="{DD07071F-1EA8-8FB1-231A-9E54F2344E5B}"/>
          </ac:spMkLst>
        </pc:spChg>
        <pc:grpChg chg="mod">
          <ac:chgData name="Boddepalli, Lavanya" userId="eaf4ee7c-b98b-41d0-a1e8-50a4f8a9dce3" providerId="ADAL" clId="{2FAB9F09-5600-4B2A-9696-033228B32F6D}" dt="2025-08-21T06:49:38.097" v="559"/>
          <ac:grpSpMkLst>
            <pc:docMk/>
            <pc:sldMk cId="664143403" sldId="532"/>
            <ac:grpSpMk id="11" creationId="{FF5BEF37-F3FF-EA26-E06A-D6DF3F69E4CF}"/>
          </ac:grpSpMkLst>
        </pc:grpChg>
        <pc:picChg chg="mod">
          <ac:chgData name="Boddepalli, Lavanya" userId="eaf4ee7c-b98b-41d0-a1e8-50a4f8a9dce3" providerId="ADAL" clId="{2FAB9F09-5600-4B2A-9696-033228B32F6D}" dt="2025-08-21T06:49:38.097" v="559"/>
          <ac:picMkLst>
            <pc:docMk/>
            <pc:sldMk cId="664143403" sldId="532"/>
            <ac:picMk id="3" creationId="{9E3AB517-2722-0712-495B-9264A115108E}"/>
          </ac:picMkLst>
        </pc:picChg>
      </pc:sldChg>
      <pc:sldChg chg="addSp delSp modSp add mod">
        <pc:chgData name="Boddepalli, Lavanya" userId="eaf4ee7c-b98b-41d0-a1e8-50a4f8a9dce3" providerId="ADAL" clId="{2FAB9F09-5600-4B2A-9696-033228B32F6D}" dt="2025-08-21T07:34:01.223" v="2552" actId="14861"/>
        <pc:sldMkLst>
          <pc:docMk/>
          <pc:sldMk cId="506565346" sldId="533"/>
        </pc:sldMkLst>
        <pc:spChg chg="add mod">
          <ac:chgData name="Boddepalli, Lavanya" userId="eaf4ee7c-b98b-41d0-a1e8-50a4f8a9dce3" providerId="ADAL" clId="{2FAB9F09-5600-4B2A-9696-033228B32F6D}" dt="2025-08-21T07:34:01.223" v="2552" actId="14861"/>
          <ac:spMkLst>
            <pc:docMk/>
            <pc:sldMk cId="506565346" sldId="533"/>
            <ac:spMk id="5" creationId="{74F089CA-5652-D0C3-18A4-4C0BD0D05F62}"/>
          </ac:spMkLst>
        </pc:spChg>
        <pc:spChg chg="add mod">
          <ac:chgData name="Boddepalli, Lavanya" userId="eaf4ee7c-b98b-41d0-a1e8-50a4f8a9dce3" providerId="ADAL" clId="{2FAB9F09-5600-4B2A-9696-033228B32F6D}" dt="2025-08-21T07:10:05.363" v="1418" actId="255"/>
          <ac:spMkLst>
            <pc:docMk/>
            <pc:sldMk cId="506565346" sldId="533"/>
            <ac:spMk id="6" creationId="{7375FB8B-C82B-3F53-E778-7BBE00A0468A}"/>
          </ac:spMkLst>
        </pc:spChg>
        <pc:spChg chg="mod">
          <ac:chgData name="Boddepalli, Lavanya" userId="eaf4ee7c-b98b-41d0-a1e8-50a4f8a9dce3" providerId="ADAL" clId="{2FAB9F09-5600-4B2A-9696-033228B32F6D}" dt="2025-08-21T07:06:44.520" v="1386" actId="21"/>
          <ac:spMkLst>
            <pc:docMk/>
            <pc:sldMk cId="506565346" sldId="533"/>
            <ac:spMk id="8" creationId="{0D780A7F-7F18-185C-95ED-0AE79109EE3B}"/>
          </ac:spMkLst>
        </pc:spChg>
        <pc:grpChg chg="mod">
          <ac:chgData name="Boddepalli, Lavanya" userId="eaf4ee7c-b98b-41d0-a1e8-50a4f8a9dce3" providerId="ADAL" clId="{2FAB9F09-5600-4B2A-9696-033228B32F6D}" dt="2025-08-21T07:08:04.468" v="1401" actId="1076"/>
          <ac:grpSpMkLst>
            <pc:docMk/>
            <pc:sldMk cId="506565346" sldId="533"/>
            <ac:grpSpMk id="11" creationId="{ADB41E2F-262B-FA2A-BF19-3F06EDED7F46}"/>
          </ac:grpSpMkLst>
        </pc:grpChg>
      </pc:sldChg>
      <pc:sldChg chg="delSp add del mod">
        <pc:chgData name="Boddepalli, Lavanya" userId="eaf4ee7c-b98b-41d0-a1e8-50a4f8a9dce3" providerId="ADAL" clId="{2FAB9F09-5600-4B2A-9696-033228B32F6D}" dt="2025-08-21T07:19:48.483" v="1433" actId="2696"/>
        <pc:sldMkLst>
          <pc:docMk/>
          <pc:sldMk cId="1492712768" sldId="534"/>
        </pc:sldMkLst>
      </pc:sldChg>
      <pc:sldChg chg="add">
        <pc:chgData name="Boddepalli, Lavanya" userId="eaf4ee7c-b98b-41d0-a1e8-50a4f8a9dce3" providerId="ADAL" clId="{2FAB9F09-5600-4B2A-9696-033228B32F6D}" dt="2025-08-21T07:19:32.652" v="1428" actId="2890"/>
        <pc:sldMkLst>
          <pc:docMk/>
          <pc:sldMk cId="678539276" sldId="535"/>
        </pc:sldMkLst>
      </pc:sldChg>
      <pc:sldChg chg="modSp add mod ord">
        <pc:chgData name="Boddepalli, Lavanya" userId="eaf4ee7c-b98b-41d0-a1e8-50a4f8a9dce3" providerId="ADAL" clId="{2FAB9F09-5600-4B2A-9696-033228B32F6D}" dt="2025-08-21T08:52:15.456" v="3138" actId="20577"/>
        <pc:sldMkLst>
          <pc:docMk/>
          <pc:sldMk cId="3812268607" sldId="536"/>
        </pc:sldMkLst>
        <pc:spChg chg="mod">
          <ac:chgData name="Boddepalli, Lavanya" userId="eaf4ee7c-b98b-41d0-a1e8-50a4f8a9dce3" providerId="ADAL" clId="{2FAB9F09-5600-4B2A-9696-033228B32F6D}" dt="2025-08-21T08:52:15.456" v="3138" actId="20577"/>
          <ac:spMkLst>
            <pc:docMk/>
            <pc:sldMk cId="3812268607" sldId="536"/>
            <ac:spMk id="8" creationId="{5F62AD47-A01C-722D-3CCE-775ABD0870F6}"/>
          </ac:spMkLst>
        </pc:spChg>
        <pc:spChg chg="mod">
          <ac:chgData name="Boddepalli, Lavanya" userId="eaf4ee7c-b98b-41d0-a1e8-50a4f8a9dce3" providerId="ADAL" clId="{2FAB9F09-5600-4B2A-9696-033228B32F6D}" dt="2025-08-21T07:25:47.550" v="1916" actId="20577"/>
          <ac:spMkLst>
            <pc:docMk/>
            <pc:sldMk cId="3812268607" sldId="536"/>
            <ac:spMk id="253" creationId="{3D1D96BB-9C4D-73A4-0472-FA4DFF14FB6A}"/>
          </ac:spMkLst>
        </pc:spChg>
        <pc:spChg chg="mod">
          <ac:chgData name="Boddepalli, Lavanya" userId="eaf4ee7c-b98b-41d0-a1e8-50a4f8a9dce3" providerId="ADAL" clId="{2FAB9F09-5600-4B2A-9696-033228B32F6D}" dt="2025-08-21T07:25:50.553" v="1918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addSp modSp add mod">
        <pc:chgData name="Boddepalli, Lavanya" userId="eaf4ee7c-b98b-41d0-a1e8-50a4f8a9dce3" providerId="ADAL" clId="{2FAB9F09-5600-4B2A-9696-033228B32F6D}" dt="2025-08-21T09:11:35.696" v="3849" actId="1036"/>
        <pc:sldMkLst>
          <pc:docMk/>
          <pc:sldMk cId="4013789738" sldId="537"/>
        </pc:sldMkLst>
        <pc:spChg chg="add mod">
          <ac:chgData name="Boddepalli, Lavanya" userId="eaf4ee7c-b98b-41d0-a1e8-50a4f8a9dce3" providerId="ADAL" clId="{2FAB9F09-5600-4B2A-9696-033228B32F6D}" dt="2025-08-21T09:11:04.064" v="3824" actId="1037"/>
          <ac:spMkLst>
            <pc:docMk/>
            <pc:sldMk cId="4013789738" sldId="537"/>
            <ac:spMk id="4" creationId="{8704104C-7570-3B94-3B8F-DD9972579C16}"/>
          </ac:spMkLst>
        </pc:spChg>
        <pc:spChg chg="add mod">
          <ac:chgData name="Boddepalli, Lavanya" userId="eaf4ee7c-b98b-41d0-a1e8-50a4f8a9dce3" providerId="ADAL" clId="{2FAB9F09-5600-4B2A-9696-033228B32F6D}" dt="2025-08-21T09:11:10.988" v="3840" actId="1036"/>
          <ac:spMkLst>
            <pc:docMk/>
            <pc:sldMk cId="4013789738" sldId="537"/>
            <ac:spMk id="5" creationId="{BB2920B8-193A-1201-B0B0-0DA11E2F0190}"/>
          </ac:spMkLst>
        </pc:spChg>
        <pc:spChg chg="mod">
          <ac:chgData name="Boddepalli, Lavanya" userId="eaf4ee7c-b98b-41d0-a1e8-50a4f8a9dce3" providerId="ADAL" clId="{2FAB9F09-5600-4B2A-9696-033228B32F6D}" dt="2025-08-21T09:10:50.760" v="3796" actId="20577"/>
          <ac:spMkLst>
            <pc:docMk/>
            <pc:sldMk cId="4013789738" sldId="537"/>
            <ac:spMk id="8" creationId="{87E7BBED-40C0-4487-6FE8-2FE91B50BDC6}"/>
          </ac:spMkLst>
        </pc:spChg>
        <pc:grpChg chg="mod">
          <ac:chgData name="Boddepalli, Lavanya" userId="eaf4ee7c-b98b-41d0-a1e8-50a4f8a9dce3" providerId="ADAL" clId="{2FAB9F09-5600-4B2A-9696-033228B32F6D}" dt="2025-08-21T09:11:35.696" v="3849" actId="1036"/>
          <ac:grpSpMkLst>
            <pc:docMk/>
            <pc:sldMk cId="4013789738" sldId="537"/>
            <ac:grpSpMk id="11" creationId="{5C868713-B0ED-707C-E844-A695F8DBA4B1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0:57.870" v="4422" actId="1035"/>
        <pc:sldMkLst>
          <pc:docMk/>
          <pc:sldMk cId="3017527538" sldId="538"/>
        </pc:sldMkLst>
        <pc:spChg chg="mod">
          <ac:chgData name="Boddepalli, Lavanya" userId="eaf4ee7c-b98b-41d0-a1e8-50a4f8a9dce3" providerId="ADAL" clId="{2FAB9F09-5600-4B2A-9696-033228B32F6D}" dt="2025-08-21T09:20:49.635" v="4413" actId="20577"/>
          <ac:spMkLst>
            <pc:docMk/>
            <pc:sldMk cId="3017527538" sldId="538"/>
            <ac:spMk id="8" creationId="{C70AD023-8898-C12B-D12F-EB05698AA7BD}"/>
          </ac:spMkLst>
        </pc:spChg>
        <pc:grpChg chg="mod">
          <ac:chgData name="Boddepalli, Lavanya" userId="eaf4ee7c-b98b-41d0-a1e8-50a4f8a9dce3" providerId="ADAL" clId="{2FAB9F09-5600-4B2A-9696-033228B32F6D}" dt="2025-08-21T09:20:57.870" v="4422" actId="1035"/>
          <ac:grpSpMkLst>
            <pc:docMk/>
            <pc:sldMk cId="3017527538" sldId="538"/>
            <ac:grpSpMk id="11" creationId="{5F8EC98A-C482-C205-30DC-5FBD94EFD6D2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3:22.242" v="4668" actId="20577"/>
        <pc:sldMkLst>
          <pc:docMk/>
          <pc:sldMk cId="1761524728" sldId="539"/>
        </pc:sldMkLst>
        <pc:spChg chg="mod">
          <ac:chgData name="Boddepalli, Lavanya" userId="eaf4ee7c-b98b-41d0-a1e8-50a4f8a9dce3" providerId="ADAL" clId="{2FAB9F09-5600-4B2A-9696-033228B32F6D}" dt="2025-08-21T09:23:22.242" v="4668" actId="20577"/>
          <ac:spMkLst>
            <pc:docMk/>
            <pc:sldMk cId="1761524728" sldId="539"/>
            <ac:spMk id="8" creationId="{5AC3243B-B90C-3894-E28E-29C69EB94923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5:02.886" v="4966" actId="20577"/>
        <pc:sldMkLst>
          <pc:docMk/>
          <pc:sldMk cId="2356792113" sldId="540"/>
        </pc:sldMkLst>
        <pc:spChg chg="mod">
          <ac:chgData name="Boddepalli, Lavanya" userId="eaf4ee7c-b98b-41d0-a1e8-50a4f8a9dce3" providerId="ADAL" clId="{2FAB9F09-5600-4B2A-9696-033228B32F6D}" dt="2025-08-21T09:35:02.886" v="4966" actId="20577"/>
          <ac:spMkLst>
            <pc:docMk/>
            <pc:sldMk cId="2356792113" sldId="540"/>
            <ac:spMk id="8" creationId="{452F0565-8F95-128E-A3B8-05C85AA1F190}"/>
          </ac:spMkLst>
        </pc:spChg>
        <pc:spChg chg="mod">
          <ac:chgData name="Boddepalli, Lavanya" userId="eaf4ee7c-b98b-41d0-a1e8-50a4f8a9dce3" providerId="ADAL" clId="{2FAB9F09-5600-4B2A-9696-033228B32F6D}" dt="2025-08-21T09:23:58.740" v="4707" actId="20577"/>
          <ac:spMkLst>
            <pc:docMk/>
            <pc:sldMk cId="2356792113" sldId="540"/>
            <ac:spMk id="253" creationId="{5F900CAB-2E86-7523-3A24-AF17A04C669F}"/>
          </ac:spMkLst>
        </pc:spChg>
        <pc:spChg chg="mod">
          <ac:chgData name="Boddepalli, Lavanya" userId="eaf4ee7c-b98b-41d0-a1e8-50a4f8a9dce3" providerId="ADAL" clId="{2FAB9F09-5600-4B2A-9696-033228B32F6D}" dt="2025-08-21T09:23:43.069" v="4673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8:57.876" v="5480" actId="20577"/>
        <pc:sldMkLst>
          <pc:docMk/>
          <pc:sldMk cId="391726727" sldId="541"/>
        </pc:sldMkLst>
        <pc:spChg chg="mod">
          <ac:chgData name="Boddepalli, Lavanya" userId="eaf4ee7c-b98b-41d0-a1e8-50a4f8a9dce3" providerId="ADAL" clId="{2FAB9F09-5600-4B2A-9696-033228B32F6D}" dt="2025-08-21T09:38:57.876" v="5480" actId="20577"/>
          <ac:spMkLst>
            <pc:docMk/>
            <pc:sldMk cId="391726727" sldId="541"/>
            <ac:spMk id="8" creationId="{2A298071-8642-6D35-3740-F4D66863E0FA}"/>
          </ac:spMkLst>
        </pc:spChg>
      </pc:sldChg>
      <pc:sldChg chg="addSp modSp add mod ord">
        <pc:chgData name="Boddepalli, Lavanya" userId="eaf4ee7c-b98b-41d0-a1e8-50a4f8a9dce3" providerId="ADAL" clId="{2FAB9F09-5600-4B2A-9696-033228B32F6D}" dt="2025-08-21T10:34:29.973" v="7314" actId="20577"/>
        <pc:sldMkLst>
          <pc:docMk/>
          <pc:sldMk cId="518204688" sldId="542"/>
        </pc:sldMkLst>
        <pc:spChg chg="add mod">
          <ac:chgData name="Boddepalli, Lavanya" userId="eaf4ee7c-b98b-41d0-a1e8-50a4f8a9dce3" providerId="ADAL" clId="{2FAB9F09-5600-4B2A-9696-033228B32F6D}" dt="2025-08-21T10:32:07.347" v="7140" actId="1076"/>
          <ac:spMkLst>
            <pc:docMk/>
            <pc:sldMk cId="518204688" sldId="542"/>
            <ac:spMk id="4" creationId="{44C58A0E-EA55-C9FA-C6DF-0CFA5639CF13}"/>
          </ac:spMkLst>
        </pc:spChg>
        <pc:spChg chg="add mod">
          <ac:chgData name="Boddepalli, Lavanya" userId="eaf4ee7c-b98b-41d0-a1e8-50a4f8a9dce3" providerId="ADAL" clId="{2FAB9F09-5600-4B2A-9696-033228B32F6D}" dt="2025-08-21T10:33:10.592" v="7307" actId="1036"/>
          <ac:spMkLst>
            <pc:docMk/>
            <pc:sldMk cId="518204688" sldId="542"/>
            <ac:spMk id="5" creationId="{EA955583-0CB0-EA4D-C603-D53208CE245C}"/>
          </ac:spMkLst>
        </pc:spChg>
        <pc:spChg chg="mod">
          <ac:chgData name="Boddepalli, Lavanya" userId="eaf4ee7c-b98b-41d0-a1e8-50a4f8a9dce3" providerId="ADAL" clId="{2FAB9F09-5600-4B2A-9696-033228B32F6D}" dt="2025-08-21T10:33:18.959" v="7308" actId="20577"/>
          <ac:spMkLst>
            <pc:docMk/>
            <pc:sldMk cId="518204688" sldId="542"/>
            <ac:spMk id="8" creationId="{6CDE2D09-DC0A-8AD1-387F-F102C244B951}"/>
          </ac:spMkLst>
        </pc:spChg>
        <pc:spChg chg="mod">
          <ac:chgData name="Boddepalli, Lavanya" userId="eaf4ee7c-b98b-41d0-a1e8-50a4f8a9dce3" providerId="ADAL" clId="{2FAB9F09-5600-4B2A-9696-033228B32F6D}" dt="2025-08-21T09:53:30.147" v="5979" actId="20577"/>
          <ac:spMkLst>
            <pc:docMk/>
            <pc:sldMk cId="518204688" sldId="542"/>
            <ac:spMk id="253" creationId="{5E0A7E2F-B6EF-B1B1-BACE-5DC9E2AEDEC3}"/>
          </ac:spMkLst>
        </pc:spChg>
        <pc:spChg chg="mod">
          <ac:chgData name="Boddepalli, Lavanya" userId="eaf4ee7c-b98b-41d0-a1e8-50a4f8a9dce3" providerId="ADAL" clId="{2FAB9F09-5600-4B2A-9696-033228B32F6D}" dt="2025-08-21T10:34:29.973" v="7314" actId="20577"/>
          <ac:spMkLst>
            <pc:docMk/>
            <pc:sldMk cId="518204688" sldId="542"/>
            <ac:spMk id="254" creationId="{4C7DB4AE-02EC-3183-726E-33AECF182EF2}"/>
          </ac:spMkLst>
        </pc:spChg>
        <pc:grpChg chg="mod">
          <ac:chgData name="Boddepalli, Lavanya" userId="eaf4ee7c-b98b-41d0-a1e8-50a4f8a9dce3" providerId="ADAL" clId="{2FAB9F09-5600-4B2A-9696-033228B32F6D}" dt="2025-08-21T10:32:19.910" v="7143" actId="1076"/>
          <ac:grpSpMkLst>
            <pc:docMk/>
            <pc:sldMk cId="518204688" sldId="542"/>
            <ac:grpSpMk id="11" creationId="{BD5F1909-4D98-4940-D7A1-4889AC5373FF}"/>
          </ac:grpSpMkLst>
        </pc:grpChg>
      </pc:sldChg>
      <pc:sldChg chg="modSp add mod">
        <pc:chgData name="Boddepalli, Lavanya" userId="eaf4ee7c-b98b-41d0-a1e8-50a4f8a9dce3" providerId="ADAL" clId="{2FAB9F09-5600-4B2A-9696-033228B32F6D}" dt="2025-08-21T10:34:34.744" v="7318" actId="20577"/>
        <pc:sldMkLst>
          <pc:docMk/>
          <pc:sldMk cId="466813535" sldId="543"/>
        </pc:sldMkLst>
        <pc:spChg chg="mod">
          <ac:chgData name="Boddepalli, Lavanya" userId="eaf4ee7c-b98b-41d0-a1e8-50a4f8a9dce3" providerId="ADAL" clId="{2FAB9F09-5600-4B2A-9696-033228B32F6D}" dt="2025-08-21T10:23:57.029" v="6518" actId="20577"/>
          <ac:spMkLst>
            <pc:docMk/>
            <pc:sldMk cId="466813535" sldId="543"/>
            <ac:spMk id="8" creationId="{188C6AC2-478B-0121-A255-41953ECDD184}"/>
          </ac:spMkLst>
        </pc:spChg>
        <pc:spChg chg="mod">
          <ac:chgData name="Boddepalli, Lavanya" userId="eaf4ee7c-b98b-41d0-a1e8-50a4f8a9dce3" providerId="ADAL" clId="{2FAB9F09-5600-4B2A-9696-033228B32F6D}" dt="2025-08-21T10:34:34.744" v="7318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add del ord">
        <pc:chgData name="Boddepalli, Lavanya" userId="eaf4ee7c-b98b-41d0-a1e8-50a4f8a9dce3" providerId="ADAL" clId="{2FAB9F09-5600-4B2A-9696-033228B32F6D}" dt="2025-08-21T10:42:47.207" v="7328" actId="2696"/>
        <pc:sldMkLst>
          <pc:docMk/>
          <pc:sldMk cId="2769751813" sldId="544"/>
        </pc:sldMkLst>
      </pc:sldChg>
      <pc:sldChg chg="add ord">
        <pc:chgData name="Boddepalli, Lavanya" userId="eaf4ee7c-b98b-41d0-a1e8-50a4f8a9dce3" providerId="ADAL" clId="{2FAB9F09-5600-4B2A-9696-033228B32F6D}" dt="2025-08-21T10:36:33.879" v="7326"/>
        <pc:sldMkLst>
          <pc:docMk/>
          <pc:sldMk cId="3395573679" sldId="545"/>
        </pc:sldMkLst>
      </pc:sldChg>
      <pc:sldChg chg="modSp add mod ord">
        <pc:chgData name="Boddepalli, Lavanya" userId="eaf4ee7c-b98b-41d0-a1e8-50a4f8a9dce3" providerId="ADAL" clId="{2FAB9F09-5600-4B2A-9696-033228B32F6D}" dt="2025-08-21T10:46:18.026" v="7907" actId="20577"/>
        <pc:sldMkLst>
          <pc:docMk/>
          <pc:sldMk cId="147234377" sldId="546"/>
        </pc:sldMkLst>
        <pc:spChg chg="mod">
          <ac:chgData name="Boddepalli, Lavanya" userId="eaf4ee7c-b98b-41d0-a1e8-50a4f8a9dce3" providerId="ADAL" clId="{2FAB9F09-5600-4B2A-9696-033228B32F6D}" dt="2025-08-21T10:46:18.026" v="7907" actId="20577"/>
          <ac:spMkLst>
            <pc:docMk/>
            <pc:sldMk cId="147234377" sldId="546"/>
            <ac:spMk id="8" creationId="{7B63759D-EABF-6E7E-5BE5-05AAF67B6A9B}"/>
          </ac:spMkLst>
        </pc:spChg>
      </pc:sldChg>
      <pc:sldMasterChg chg="addSldLayout delSldLayout">
        <pc:chgData name="Boddepalli, Lavanya" userId="eaf4ee7c-b98b-41d0-a1e8-50a4f8a9dce3" providerId="ADAL" clId="{2FAB9F09-5600-4B2A-9696-033228B32F6D}" dt="2025-08-21T10:36:00.908" v="7323" actId="18676"/>
        <pc:sldMasterMkLst>
          <pc:docMk/>
          <pc:sldMasterMk cId="0" sldId="2147483648"/>
        </pc:sldMasterMkLst>
        <pc:sldLayoutChg chg="add del">
          <pc:chgData name="Boddepalli, Lavanya" userId="eaf4ee7c-b98b-41d0-a1e8-50a4f8a9dce3" providerId="ADAL" clId="{2FAB9F09-5600-4B2A-9696-033228B32F6D}" dt="2025-08-21T10:36:00.908" v="7323" actId="18676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Boddepalli, Lavanya" userId="eaf4ee7c-b98b-41d0-a1e8-50a4f8a9dce3" providerId="ADAL" clId="{18BF8EDD-5EAE-40A0-AD20-7ADCA19C85DA}"/>
    <pc:docChg chg="undo custSel addSld modSld sldOrd modSection">
      <pc:chgData name="Boddepalli, Lavanya" userId="eaf4ee7c-b98b-41d0-a1e8-50a4f8a9dce3" providerId="ADAL" clId="{18BF8EDD-5EAE-40A0-AD20-7ADCA19C85DA}" dt="2025-08-19T04:55:43.935" v="4828" actId="20577"/>
      <pc:docMkLst>
        <pc:docMk/>
      </pc:docMkLst>
      <pc:sldChg chg="modSp modAnim">
        <pc:chgData name="Boddepalli, Lavanya" userId="eaf4ee7c-b98b-41d0-a1e8-50a4f8a9dce3" providerId="ADAL" clId="{18BF8EDD-5EAE-40A0-AD20-7ADCA19C85DA}" dt="2025-08-18T07:28:43.035" v="67" actId="20577"/>
        <pc:sldMkLst>
          <pc:docMk/>
          <pc:sldMk cId="0" sldId="259"/>
        </pc:sldMkLst>
        <pc:spChg chg="mod">
          <ac:chgData name="Boddepalli, Lavanya" userId="eaf4ee7c-b98b-41d0-a1e8-50a4f8a9dce3" providerId="ADAL" clId="{18BF8EDD-5EAE-40A0-AD20-7ADCA19C85DA}" dt="2025-08-18T07:28:43.035" v="67" actId="20577"/>
          <ac:spMkLst>
            <pc:docMk/>
            <pc:sldMk cId="0" sldId="259"/>
            <ac:spMk id="7" creationId="{8F3F1603-B4ED-DC10-C260-83CE241220CF}"/>
          </ac:spMkLst>
        </pc:spChg>
      </pc:sldChg>
      <pc:sldChg chg="modSp mod modAnim">
        <pc:chgData name="Boddepalli, Lavanya" userId="eaf4ee7c-b98b-41d0-a1e8-50a4f8a9dce3" providerId="ADAL" clId="{18BF8EDD-5EAE-40A0-AD20-7ADCA19C85DA}" dt="2025-08-18T07:40:48.897" v="580" actId="20577"/>
        <pc:sldMkLst>
          <pc:docMk/>
          <pc:sldMk cId="0" sldId="265"/>
        </pc:sldMkLst>
        <pc:spChg chg="mod">
          <ac:chgData name="Boddepalli, Lavanya" userId="eaf4ee7c-b98b-41d0-a1e8-50a4f8a9dce3" providerId="ADAL" clId="{18BF8EDD-5EAE-40A0-AD20-7ADCA19C85DA}" dt="2025-08-18T07:40:43.892" v="577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18BF8EDD-5EAE-40A0-AD20-7ADCA19C85DA}" dt="2025-08-18T07:40:48.897" v="580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modClrScheme chgLayout">
        <pc:chgData name="Boddepalli, Lavanya" userId="eaf4ee7c-b98b-41d0-a1e8-50a4f8a9dce3" providerId="ADAL" clId="{18BF8EDD-5EAE-40A0-AD20-7ADCA19C85DA}" dt="2025-08-18T08:51:05.496" v="800" actId="1035"/>
        <pc:sldMkLst>
          <pc:docMk/>
          <pc:sldMk cId="0" sldId="267"/>
        </pc:sldMkLst>
        <pc:spChg chg="mod ord">
          <ac:chgData name="Boddepalli, Lavanya" userId="eaf4ee7c-b98b-41d0-a1e8-50a4f8a9dce3" providerId="ADAL" clId="{18BF8EDD-5EAE-40A0-AD20-7ADCA19C85DA}" dt="2025-08-18T08:41:34.322" v="605" actId="700"/>
          <ac:spMkLst>
            <pc:docMk/>
            <pc:sldMk cId="0" sldId="267"/>
            <ac:spMk id="2" creationId="{6E8236C8-1B63-E6BC-2285-F0A69D163446}"/>
          </ac:spMkLst>
        </pc:spChg>
        <pc:spChg chg="mod ord">
          <ac:chgData name="Boddepalli, Lavanya" userId="eaf4ee7c-b98b-41d0-a1e8-50a4f8a9dce3" providerId="ADAL" clId="{18BF8EDD-5EAE-40A0-AD20-7ADCA19C85DA}" dt="2025-08-18T08:50:53.057" v="796" actId="1036"/>
          <ac:spMkLst>
            <pc:docMk/>
            <pc:sldMk cId="0" sldId="267"/>
            <ac:spMk id="253" creationId="{00000000-0000-0000-0000-000000000000}"/>
          </ac:spMkLst>
        </pc:spChg>
        <pc:spChg chg="mod ord">
          <ac:chgData name="Boddepalli, Lavanya" userId="eaf4ee7c-b98b-41d0-a1e8-50a4f8a9dce3" providerId="ADAL" clId="{18BF8EDD-5EAE-40A0-AD20-7ADCA19C85DA}" dt="2025-08-18T08:51:05.496" v="800" actId="1035"/>
          <ac:spMkLst>
            <pc:docMk/>
            <pc:sldMk cId="0" sldId="267"/>
            <ac:spMk id="254" creationId="{00000000-0000-0000-0000-000000000000}"/>
          </ac:spMkLst>
        </pc:spChg>
      </pc:sldChg>
      <pc:sldChg chg="modSp add mod">
        <pc:chgData name="Boddepalli, Lavanya" userId="eaf4ee7c-b98b-41d0-a1e8-50a4f8a9dce3" providerId="ADAL" clId="{18BF8EDD-5EAE-40A0-AD20-7ADCA19C85DA}" dt="2025-08-18T08:55:19.987" v="1027" actId="20577"/>
        <pc:sldMkLst>
          <pc:docMk/>
          <pc:sldMk cId="906857529" sldId="522"/>
        </pc:sldMkLst>
      </pc:sldChg>
      <pc:sldChg chg="modSp add mod ord">
        <pc:chgData name="Boddepalli, Lavanya" userId="eaf4ee7c-b98b-41d0-a1e8-50a4f8a9dce3" providerId="ADAL" clId="{18BF8EDD-5EAE-40A0-AD20-7ADCA19C85DA}" dt="2025-08-18T09:33:41.020" v="1892" actId="255"/>
        <pc:sldMkLst>
          <pc:docMk/>
          <pc:sldMk cId="3477941004" sldId="523"/>
        </pc:sldMkLst>
      </pc:sldChg>
      <pc:sldChg chg="addSp delSp modSp add mod ord setBg">
        <pc:chgData name="Boddepalli, Lavanya" userId="eaf4ee7c-b98b-41d0-a1e8-50a4f8a9dce3" providerId="ADAL" clId="{18BF8EDD-5EAE-40A0-AD20-7ADCA19C85DA}" dt="2025-08-18T11:15:44.844" v="4292"/>
        <pc:sldMkLst>
          <pc:docMk/>
          <pc:sldMk cId="3683306195" sldId="524"/>
        </pc:sldMkLst>
        <pc:spChg chg="add">
          <ac:chgData name="Boddepalli, Lavanya" userId="eaf4ee7c-b98b-41d0-a1e8-50a4f8a9dce3" providerId="ADAL" clId="{18BF8EDD-5EAE-40A0-AD20-7ADCA19C85DA}" dt="2025-08-18T09:40:33.463" v="2128"/>
          <ac:spMkLst>
            <pc:docMk/>
            <pc:sldMk cId="3683306195" sldId="524"/>
            <ac:spMk id="5" creationId="{A136A2E7-7C32-380F-4EC3-0811DDAD9D7F}"/>
          </ac:spMkLst>
        </pc:spChg>
        <pc:spChg chg="add del mod">
          <ac:chgData name="Boddepalli, Lavanya" userId="eaf4ee7c-b98b-41d0-a1e8-50a4f8a9dce3" providerId="ADAL" clId="{18BF8EDD-5EAE-40A0-AD20-7ADCA19C85DA}" dt="2025-08-18T09:43:09.487" v="2223" actId="6549"/>
          <ac:spMkLst>
            <pc:docMk/>
            <pc:sldMk cId="3683306195" sldId="524"/>
            <ac:spMk id="6" creationId="{106B8273-C7FB-F34B-5851-9A06D713CF57}"/>
          </ac:spMkLst>
        </pc:spChg>
        <pc:spChg chg="mod">
          <ac:chgData name="Boddepalli, Lavanya" userId="eaf4ee7c-b98b-41d0-a1e8-50a4f8a9dce3" providerId="ADAL" clId="{18BF8EDD-5EAE-40A0-AD20-7ADCA19C85DA}" dt="2025-08-18T11:15:36.016" v="4290" actId="20577"/>
          <ac:spMkLst>
            <pc:docMk/>
            <pc:sldMk cId="3683306195" sldId="524"/>
            <ac:spMk id="8" creationId="{A0D6288C-9C58-22C5-4122-A06E5D935CCE}"/>
          </ac:spMkLst>
        </pc:spChg>
        <pc:spChg chg="add mod">
          <ac:chgData name="Boddepalli, Lavanya" userId="eaf4ee7c-b98b-41d0-a1e8-50a4f8a9dce3" providerId="ADAL" clId="{18BF8EDD-5EAE-40A0-AD20-7ADCA19C85DA}" dt="2025-08-18T09:43:08.475" v="2221" actId="207"/>
          <ac:spMkLst>
            <pc:docMk/>
            <pc:sldMk cId="3683306195" sldId="524"/>
            <ac:spMk id="9" creationId="{76D5BD34-BF01-2378-9A7F-CAB4844E57A7}"/>
          </ac:spMkLst>
        </pc:spChg>
        <pc:grpChg chg="mod">
          <ac:chgData name="Boddepalli, Lavanya" userId="eaf4ee7c-b98b-41d0-a1e8-50a4f8a9dce3" providerId="ADAL" clId="{18BF8EDD-5EAE-40A0-AD20-7ADCA19C85DA}" dt="2025-08-18T09:40:40.198" v="2131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18BF8EDD-5EAE-40A0-AD20-7ADCA19C85DA}" dt="2025-08-18T09:40:40.198" v="2131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add mod ord">
        <pc:chgData name="Boddepalli, Lavanya" userId="eaf4ee7c-b98b-41d0-a1e8-50a4f8a9dce3" providerId="ADAL" clId="{18BF8EDD-5EAE-40A0-AD20-7ADCA19C85DA}" dt="2025-08-18T10:20:05.431" v="2775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18BF8EDD-5EAE-40A0-AD20-7ADCA19C85DA}" dt="2025-08-18T10:20:05.431" v="2775" actId="20577"/>
          <ac:spMkLst>
            <pc:docMk/>
            <pc:sldMk cId="2076122777" sldId="525"/>
            <ac:spMk id="8" creationId="{3D77BF50-F661-87B6-3A71-05E4CFD1D526}"/>
          </ac:spMkLst>
        </pc:spChg>
        <pc:spChg chg="mod">
          <ac:chgData name="Boddepalli, Lavanya" userId="eaf4ee7c-b98b-41d0-a1e8-50a4f8a9dce3" providerId="ADAL" clId="{18BF8EDD-5EAE-40A0-AD20-7ADCA19C85DA}" dt="2025-08-18T09:44:30.957" v="2279" actId="20577"/>
          <ac:spMkLst>
            <pc:docMk/>
            <pc:sldMk cId="2076122777" sldId="525"/>
            <ac:spMk id="253" creationId="{FCD7C229-594D-ED3D-6385-73F52A50370F}"/>
          </ac:spMkLst>
        </pc:spChg>
        <pc:spChg chg="mod">
          <ac:chgData name="Boddepalli, Lavanya" userId="eaf4ee7c-b98b-41d0-a1e8-50a4f8a9dce3" providerId="ADAL" clId="{18BF8EDD-5EAE-40A0-AD20-7ADCA19C85DA}" dt="2025-08-18T09:44:04.315" v="2237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0:26:30.390" v="3175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18BF8EDD-5EAE-40A0-AD20-7ADCA19C85DA}" dt="2025-08-18T10:26:30.390" v="3175" actId="20577"/>
          <ac:spMkLst>
            <pc:docMk/>
            <pc:sldMk cId="166880163" sldId="526"/>
            <ac:spMk id="8" creationId="{8D73BA16-1EB3-583D-FE99-CD2FDC72461A}"/>
          </ac:spMkLst>
        </pc:spChg>
        <pc:picChg chg="add mod">
          <ac:chgData name="Boddepalli, Lavanya" userId="eaf4ee7c-b98b-41d0-a1e8-50a4f8a9dce3" providerId="ADAL" clId="{18BF8EDD-5EAE-40A0-AD20-7ADCA19C85DA}" dt="2025-08-18T10:25:05.145" v="3117" actId="14100"/>
          <ac:picMkLst>
            <pc:docMk/>
            <pc:sldMk cId="166880163" sldId="526"/>
            <ac:picMk id="5" creationId="{8F28A861-0135-388E-BE1B-A0804A69B884}"/>
          </ac:picMkLst>
        </pc:picChg>
      </pc:sldChg>
      <pc:sldChg chg="delSp modSp add mod">
        <pc:chgData name="Boddepalli, Lavanya" userId="eaf4ee7c-b98b-41d0-a1e8-50a4f8a9dce3" providerId="ADAL" clId="{18BF8EDD-5EAE-40A0-AD20-7ADCA19C85DA}" dt="2025-08-18T10:30:06.682" v="3550" actId="20577"/>
        <pc:sldMkLst>
          <pc:docMk/>
          <pc:sldMk cId="221593116" sldId="527"/>
        </pc:sldMkLst>
        <pc:spChg chg="mod">
          <ac:chgData name="Boddepalli, Lavanya" userId="eaf4ee7c-b98b-41d0-a1e8-50a4f8a9dce3" providerId="ADAL" clId="{18BF8EDD-5EAE-40A0-AD20-7ADCA19C85DA}" dt="2025-08-18T10:30:06.682" v="3550" actId="20577"/>
          <ac:spMkLst>
            <pc:docMk/>
            <pc:sldMk cId="221593116" sldId="527"/>
            <ac:spMk id="8" creationId="{C0772E2D-70A2-A691-CF6E-F2347150B444}"/>
          </ac:spMkLst>
        </pc:spChg>
        <pc:grpChg chg="mod">
          <ac:chgData name="Boddepalli, Lavanya" userId="eaf4ee7c-b98b-41d0-a1e8-50a4f8a9dce3" providerId="ADAL" clId="{18BF8EDD-5EAE-40A0-AD20-7ADCA19C85DA}" dt="2025-08-18T10:27:47.958" v="3236" actId="20578"/>
          <ac:grpSpMkLst>
            <pc:docMk/>
            <pc:sldMk cId="221593116" sldId="527"/>
            <ac:grpSpMk id="11" creationId="{9E52AEB6-AA46-67DE-D013-F2C614F0C3D6}"/>
          </ac:grpSpMkLst>
        </pc:grpChg>
        <pc:picChg chg="mod">
          <ac:chgData name="Boddepalli, Lavanya" userId="eaf4ee7c-b98b-41d0-a1e8-50a4f8a9dce3" providerId="ADAL" clId="{18BF8EDD-5EAE-40A0-AD20-7ADCA19C85DA}" dt="2025-08-18T10:27:47.958" v="3236" actId="20578"/>
          <ac:picMkLst>
            <pc:docMk/>
            <pc:sldMk cId="221593116" sldId="527"/>
            <ac:picMk id="3" creationId="{9593AA2B-F67A-D948-C1F8-823C8106D5F2}"/>
          </ac:picMkLst>
        </pc:picChg>
      </pc:sldChg>
      <pc:sldChg chg="modSp add mod">
        <pc:chgData name="Boddepalli, Lavanya" userId="eaf4ee7c-b98b-41d0-a1e8-50a4f8a9dce3" providerId="ADAL" clId="{18BF8EDD-5EAE-40A0-AD20-7ADCA19C85DA}" dt="2025-08-18T10:58:30.276" v="4109" actId="20577"/>
        <pc:sldMkLst>
          <pc:docMk/>
          <pc:sldMk cId="2491458378" sldId="528"/>
        </pc:sldMkLst>
        <pc:spChg chg="mod">
          <ac:chgData name="Boddepalli, Lavanya" userId="eaf4ee7c-b98b-41d0-a1e8-50a4f8a9dce3" providerId="ADAL" clId="{18BF8EDD-5EAE-40A0-AD20-7ADCA19C85DA}" dt="2025-08-18T10:58:30.276" v="4109" actId="20577"/>
          <ac:spMkLst>
            <pc:docMk/>
            <pc:sldMk cId="2491458378" sldId="528"/>
            <ac:spMk id="8" creationId="{7654CBFA-6CC0-C148-26DF-380051DFB52D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1:11:38.730" v="4230" actId="1038"/>
        <pc:sldMkLst>
          <pc:docMk/>
          <pc:sldMk cId="1719385717" sldId="529"/>
        </pc:sldMkLst>
      </pc:sldChg>
      <pc:sldChg chg="modSp add mod ord">
        <pc:chgData name="Boddepalli, Lavanya" userId="eaf4ee7c-b98b-41d0-a1e8-50a4f8a9dce3" providerId="ADAL" clId="{18BF8EDD-5EAE-40A0-AD20-7ADCA19C85DA}" dt="2025-08-19T04:55:43.935" v="4828" actId="20577"/>
        <pc:sldMkLst>
          <pc:docMk/>
          <pc:sldMk cId="980947457" sldId="530"/>
        </pc:sldMkLst>
        <pc:spChg chg="mod">
          <ac:chgData name="Boddepalli, Lavanya" userId="eaf4ee7c-b98b-41d0-a1e8-50a4f8a9dce3" providerId="ADAL" clId="{18BF8EDD-5EAE-40A0-AD20-7ADCA19C85DA}" dt="2025-08-19T04:55:43.935" v="4828" actId="20577"/>
          <ac:spMkLst>
            <pc:docMk/>
            <pc:sldMk cId="980947457" sldId="530"/>
            <ac:spMk id="8" creationId="{D434AF30-9FD9-2946-FBAB-2EC4E45F63A7}"/>
          </ac:spMkLst>
        </pc:spChg>
        <pc:spChg chg="mod">
          <ac:chgData name="Boddepalli, Lavanya" userId="eaf4ee7c-b98b-41d0-a1e8-50a4f8a9dce3" providerId="ADAL" clId="{18BF8EDD-5EAE-40A0-AD20-7ADCA19C85DA}" dt="2025-08-18T11:21:29.531" v="4330" actId="20577"/>
          <ac:spMkLst>
            <pc:docMk/>
            <pc:sldMk cId="980947457" sldId="530"/>
            <ac:spMk id="253" creationId="{2EF709F7-DB21-D6D4-D46A-00C25318ADD5}"/>
          </ac:spMkLst>
        </pc:spChg>
        <pc:spChg chg="mod">
          <ac:chgData name="Boddepalli, Lavanya" userId="eaf4ee7c-b98b-41d0-a1e8-50a4f8a9dce3" providerId="ADAL" clId="{18BF8EDD-5EAE-40A0-AD20-7ADCA19C85DA}" dt="2025-08-18T11:21:16.302" v="4297" actId="20577"/>
          <ac:spMkLst>
            <pc:docMk/>
            <pc:sldMk cId="980947457" sldId="530"/>
            <ac:spMk id="254" creationId="{C47956F2-4D83-E9B1-4DD8-508A9F53530E}"/>
          </ac:spMkLst>
        </pc:spChg>
        <pc:grpChg chg="mod">
          <ac:chgData name="Boddepalli, Lavanya" userId="eaf4ee7c-b98b-41d0-a1e8-50a4f8a9dce3" providerId="ADAL" clId="{18BF8EDD-5EAE-40A0-AD20-7ADCA19C85DA}" dt="2025-08-19T04:53:36.411" v="4615"/>
          <ac:grpSpMkLst>
            <pc:docMk/>
            <pc:sldMk cId="980947457" sldId="530"/>
            <ac:grpSpMk id="11" creationId="{D9DEB5A7-D602-09B8-12AF-58E4EEBB3105}"/>
          </ac:grpSpMkLst>
        </pc:grpChg>
        <pc:picChg chg="mod">
          <ac:chgData name="Boddepalli, Lavanya" userId="eaf4ee7c-b98b-41d0-a1e8-50a4f8a9dce3" providerId="ADAL" clId="{18BF8EDD-5EAE-40A0-AD20-7ADCA19C85DA}" dt="2025-08-19T04:53:36.411" v="4615"/>
          <ac:picMkLst>
            <pc:docMk/>
            <pc:sldMk cId="980947457" sldId="530"/>
            <ac:picMk id="3" creationId="{49E15347-4294-1A9F-8141-77D00DC9BF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6D5C2-E810-C572-C13C-9D14F0769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F47C-D32B-CAA2-A5A4-50B6BEB4A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A5286-0306-B143-BA49-3E397476CCE1}" type="datetimeFigureOut">
              <a:rPr lang="en-RO" smtClean="0"/>
              <a:t>08/23/2025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9B6D8-A221-B327-F05B-6C599FD2A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AC45-1C47-9DDA-6253-17E727D22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B202A-81CE-954E-9ACC-87922C02C77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4995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 b="0" i="0">
        <a:latin typeface="Dava Sans" pitchFamily="2" charset="77"/>
        <a:ea typeface="+mn-ea"/>
        <a:cs typeface="+mn-cs"/>
        <a:sym typeface="Poppins Regular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1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1330-3614-47D5-1680-8B585E74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F339C3-7059-0BEE-400B-6A1E31527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53E29-4968-DF6F-EE4F-B706D8E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911B-F112-EB91-2766-139EC59B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21762-121E-AF77-E709-F954321A3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159E3-6F62-B3BE-3EB0-C0CD42CC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8CD6-61DF-B0BD-D75D-9B7607AA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8E07-1D97-FB70-21C2-45BF897B3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C1917-5CF8-D443-3432-0AF8413B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EC1C-94AB-A3A6-96A5-7BBF0E52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>
            <a:extLst>
              <a:ext uri="{FF2B5EF4-FFF2-40B4-BE49-F238E27FC236}">
                <a16:creationId xmlns:a16="http://schemas.microsoft.com/office/drawing/2014/main" id="{963CCD17-FBF2-7D75-2047-7A0BAA632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52" name="Shape 1852">
            <a:extLst>
              <a:ext uri="{FF2B5EF4-FFF2-40B4-BE49-F238E27FC236}">
                <a16:creationId xmlns:a16="http://schemas.microsoft.com/office/drawing/2014/main" id="{ED947409-BB4B-75B2-B0E1-4956ECD0D1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8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926" y="13075205"/>
            <a:ext cx="493725" cy="410369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933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endava_symbol_black_CMYK.pdf" descr="endava_symbol_black_CMYK.pdf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Insert presentation name"/>
          <p:cNvSpPr txBox="1"/>
          <p:nvPr userDrawn="1"/>
        </p:nvSpPr>
        <p:spPr>
          <a:xfrm>
            <a:off x="16759829" y="231506"/>
            <a:ext cx="6570620" cy="36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pic>
        <p:nvPicPr>
          <p:cNvPr id="52" name="endava_brandshape_RGB_red.svg" descr="endava_brandshape_RGB_red.sv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478846" y="1919762"/>
            <a:ext cx="731518" cy="29260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>
                <a:solidFill>
                  <a:srgbClr val="FFFFFF"/>
                </a:solidFill>
              </a:defRPr>
            </a:lvl1pPr>
          </a:lstStyle>
          <a:p>
            <a:r>
              <a:rPr b="1" dirty="0">
                <a:latin typeface="+mj-lt"/>
              </a:rPr>
              <a:t>Agenda</a:t>
            </a:r>
          </a:p>
        </p:txBody>
      </p:sp>
      <p:sp>
        <p:nvSpPr>
          <p:cNvPr id="54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3491661"/>
            <a:ext cx="9263708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dirty="0"/>
              <a:t>Insert short chapter name</a:t>
            </a:r>
          </a:p>
        </p:txBody>
      </p:sp>
      <p:sp>
        <p:nvSpPr>
          <p:cNvPr id="56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491661"/>
            <a:ext cx="1328093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1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6434" y="13102022"/>
            <a:ext cx="391133" cy="307777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831624"/>
            <a:ext cx="18484404" cy="14773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b="1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831621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01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1277452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92200" y="-9525"/>
            <a:ext cx="10029824" cy="1372552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6802" y="2760137"/>
            <a:ext cx="17149244" cy="5232398"/>
          </a:xfrm>
        </p:spPr>
        <p:txBody>
          <a:bodyPr anchor="b">
            <a:normAutofit/>
          </a:bodyPr>
          <a:lstStyle>
            <a:lvl1pPr algn="r">
              <a:defRPr sz="12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755" y="7992534"/>
            <a:ext cx="13975290" cy="2777068"/>
          </a:xfrm>
        </p:spPr>
        <p:txBody>
          <a:bodyPr anchor="t">
            <a:normAutofit/>
          </a:bodyPr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August 23,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4824" y="11766551"/>
            <a:ext cx="8648088" cy="7302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37494" y="13132800"/>
            <a:ext cx="240450" cy="24622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89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  <p:sldLayoutId id="2147483653" r:id="rId3"/>
    <p:sldLayoutId id="2147483655" r:id="rId4"/>
    <p:sldLayoutId id="2147483663" r:id="rId5"/>
    <p:sldLayoutId id="2147483665" r:id="rId6"/>
    <p:sldLayoutId id="2147483667" r:id="rId7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hf hdr="0" ftr="0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logo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irst.last@endav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3F1603-B4ED-DC10-C260-83CE241220CF}"/>
              </a:ext>
            </a:extLst>
          </p:cNvPr>
          <p:cNvSpPr txBox="1"/>
          <p:nvPr/>
        </p:nvSpPr>
        <p:spPr>
          <a:xfrm>
            <a:off x="5570800" y="4065954"/>
            <a:ext cx="13242407" cy="5584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 dirty="0">
                <a:ln>
                  <a:noFill/>
                </a:ln>
                <a:solidFill>
                  <a:srgbClr val="FF4230"/>
                </a:solidFill>
                <a:effectLst/>
                <a:uFillTx/>
                <a:sym typeface="Poppins Regular"/>
              </a:rPr>
              <a:t>HTML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oppins Regular"/>
              </a:rPr>
              <a:t>Fundamentals</a:t>
            </a:r>
            <a:endParaRPr kumimoji="0" lang="en-US" sz="13800" b="1" i="0" u="none" strike="noStrike" cap="none" spc="0" normalizeH="0" baseline="0" dirty="0">
              <a:ln>
                <a:noFill/>
              </a:ln>
              <a:solidFill>
                <a:srgbClr val="FF5640"/>
              </a:solidFill>
              <a:effectLst/>
              <a:uFillTx/>
              <a:sym typeface="Poppins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6DE0-934D-F00E-A020-207D98D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A0FDA09D-58C8-AF61-BB57-D9E4330B8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Elements &amp; Semantics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DCCB64E-7445-D5C7-C17C-C2FC4968491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7A861-A363-8A3B-C0CB-4CBF6E15EC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05240-245D-0086-5968-8538FEE77D4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DB20B32-BF35-AE37-0090-06CCD9AD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086A5-246A-0804-831A-4D39607687E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Semantic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Provide meaningful structure instead of only &lt;div&gt;</a:t>
              </a:r>
              <a:endParaRPr lang="en-US" sz="4000" b="1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Common semantic containers/ Layout Tags: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&lt;header&gt; - top section header (logo, tile, navigation)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&lt;nav&gt; - navigation links/menu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&lt;main&gt; - main content of the page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&lt;section&gt; - thematic grouping (e.g., “About”, “Services”)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&lt;article&gt; - self-contained content (e.g., blog post, news)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&lt;aside&gt; - side content (ads, sidebars, extra info)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&lt;footer&gt; - bottom section (copyrights, contact info) 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173C44F-56F3-54DA-9602-BF3A399CCC17}"/>
              </a:ext>
            </a:extLst>
          </p:cNvPr>
          <p:cNvSpPr/>
          <p:nvPr/>
        </p:nvSpPr>
        <p:spPr>
          <a:xfrm>
            <a:off x="17034934" y="5793794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2FDF9-1E7D-F6E1-8507-D3A598E066D1}"/>
              </a:ext>
            </a:extLst>
          </p:cNvPr>
          <p:cNvSpPr txBox="1"/>
          <p:nvPr/>
        </p:nvSpPr>
        <p:spPr>
          <a:xfrm>
            <a:off x="17034934" y="6300425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Benefits: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chemeClr val="bg2"/>
                </a:solidFill>
              </a:rPr>
              <a:t>Cleaner &amp; meaningful code. Better SEO &amp; accessibility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407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3936-DA15-3A0B-1254-D775C1CC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B9D22A1-E5F7-C6A2-BB71-E0F1F97AE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Elements &amp; Semantics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67E7E27-51B2-39FD-7D7B-82639D44C0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7D24D-1475-D7A3-2CB2-B5AD9B4022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BEF37-F3FF-EA26-E06A-D6DF3F69E4C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E3AB517-2722-0712-495B-9264A115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7071F-1EA8-8FB1-231A-9E54F2344E5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Formatting Content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Headings (&lt;h1&gt; … &lt;h6&gt;): define hierarchy, 1 &lt;h1&gt; per page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Paragraphs (&lt;p&gt;): blocks of text with auto spacing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Line break (&lt;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minor text breaks (use sparingly)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Emphasis: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: emphasized (italic, semantic)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&lt;strong&gt; :  important (bold, semantic)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Thematic break (&lt;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: section/topic separation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endParaRPr lang="en-US" sz="4000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Don’t misuse heading levels for styling – use CSS for size &amp;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14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5390-3B39-E9E2-98D3-91B383AD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8AB6C1B-A26C-05CC-2364-A99093BF0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Elements &amp; Semantics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B1268D9-7792-0B8C-07B2-E6D13DF0DC2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CE6BA-51AF-92F9-750B-84BF40D25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B41E2F-262B-FA2A-BF19-3F06EDED7F46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6AE16BE-3FFD-17B5-0182-FE891C6D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780A7F-7F18-185C-95ED-0AE79109EE3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Layout &amp; Identification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Block Elements: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Start new line, full width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Examples: &lt;div&gt;, &lt;p&gt;, &lt;h1&gt;, &lt;ul&gt;, &lt;table&gt;</a:t>
              </a:r>
              <a:endParaRPr lang="en-US" sz="4000" b="1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 Elements: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Flow inside text, width = content only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Examples: &lt;span&gt;, &lt;a&gt;,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&lt;strong&gt;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Class &amp; ID: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id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unique per page (anchors, scripting)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class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reusable, multiple allowed (class=“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btn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primary”)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4F089CA-5652-D0C3-18A4-4C0BD0D05F62}"/>
              </a:ext>
            </a:extLst>
          </p:cNvPr>
          <p:cNvSpPr/>
          <p:nvPr/>
        </p:nvSpPr>
        <p:spPr>
          <a:xfrm>
            <a:off x="15627144" y="47860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5FB8B-C82B-3F53-E778-7BBE00A0468A}"/>
              </a:ext>
            </a:extLst>
          </p:cNvPr>
          <p:cNvSpPr txBox="1"/>
          <p:nvPr/>
        </p:nvSpPr>
        <p:spPr>
          <a:xfrm>
            <a:off x="15627144" y="5296964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Use classes for styling, id only for uniqueness.</a:t>
            </a:r>
          </a:p>
        </p:txBody>
      </p:sp>
    </p:spTree>
    <p:extLst>
      <p:ext uri="{BB962C8B-B14F-4D97-AF65-F5344CB8AC3E}">
        <p14:creationId xmlns:p14="http://schemas.microsoft.com/office/powerpoint/2010/main" val="50656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A476-435D-12F5-457A-B41E37BD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EDCF8CE-F9B9-B436-00EE-9213A834C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Exercise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579CAC0-4C91-9FEB-C590-22945F1A6BE7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*</a:t>
            </a:r>
            <a:endParaRPr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68C66-DFEA-3A55-584C-B135E7BEC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EC80-F45D-0E06-F166-A9DF9F0F4E6B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BF08CFA-AF0A-75F8-86C7-1EC1D414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6288C-9C58-22C5-4122-A06E5D935CCE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header with a main heading and a subheading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At least two paragraphs of text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highlighted word, a line break and a horizontal rule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example of block element and an inline element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Proper use of class &amp; id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Organized with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2 semantic containers (e.g., header, section, footer)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136A2E7-7C32-380F-4EC3-0811DDAD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6B8273-C7FB-F34B-5851-9A06D713C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D5BD34-BF01-2378-9A7F-CAB4844E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6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7668-6F18-3AEF-E6AA-FFA33843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3D1D96BB-9C4D-73A4-0472-FA4DFF14F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Links, Media &amp; Metadata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F3A72FD-CDA9-880E-5335-6BA4465084F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D7BDE-B92B-CB8A-4329-C451B82377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F4B04A-D36E-3A91-B441-5AEE1705DF9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5668BB8-D028-44B6-03F1-8448732A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62AD47-A01C-722D-3CCE-775ABD0870F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Links (Anchor Tag)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&lt;a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url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”&gt;Link text&lt;/a&gt; -&gt; creates hyperlink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Attributes:</a:t>
              </a:r>
            </a:p>
            <a:p>
              <a:pPr lvl="2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–&gt; destination URL</a:t>
              </a:r>
            </a:p>
            <a:p>
              <a:pPr lvl="2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target=“_blank” -&gt; opens in new tab</a:t>
              </a:r>
            </a:p>
            <a:p>
              <a:pPr lvl="2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noopener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 -&gt; secure new-tab links</a:t>
              </a:r>
            </a:p>
            <a:p>
              <a:pPr marL="571500" lvl="2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Types of links:</a:t>
              </a:r>
            </a:p>
            <a:p>
              <a:pPr lvl="3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Absolute: full URL -&gt;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</a:t>
              </a:r>
              <a:endParaRPr lang="en-US" sz="4000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3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Relative: local file -&gt; about.html</a:t>
              </a:r>
            </a:p>
            <a:p>
              <a:pPr lvl="3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Anchor: within page -&gt;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=“#section”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6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5DBA-91A5-FA1E-25CB-39AE443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71FA318-3D22-BF63-804B-ABF0FB912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Links, Media &amp; Metadata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A3000023-49A8-4808-D6A5-F0DA08DEB22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B09C6-29E2-0ADE-ED4B-F93EB6A787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68713-B0ED-707C-E844-A695F8DBA4B1}"/>
              </a:ext>
            </a:extLst>
          </p:cNvPr>
          <p:cNvGrpSpPr/>
          <p:nvPr/>
        </p:nvGrpSpPr>
        <p:grpSpPr>
          <a:xfrm>
            <a:off x="1143042" y="3344563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D167C21-211E-186E-9801-DDC10773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7BBED-40C0-4487-6FE8-2FE91B50BDC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Media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Image (&lt;</a:t>
              </a:r>
              <a:r>
                <a:rPr lang="en-US" sz="4000" b="1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=“…” alt=“…”&gt;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Audio (&lt;audio&gt;):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&lt;audio controls&gt;&lt;source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=“song.mp3”&gt;&lt;/audio&gt;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Video (&lt;video&gt;):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&lt;video controls&gt;&lt;source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=“moview.mp4”&gt;&lt;/video&gt;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</a:t>
              </a:r>
              <a:r>
                <a:rPr lang="en-US" sz="4000" b="1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Embed YouTube, maps, external sites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Picture (&lt;picture&gt;):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 responsive images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704104C-7570-3B94-3B8F-DD9972579C16}"/>
              </a:ext>
            </a:extLst>
          </p:cNvPr>
          <p:cNvSpPr/>
          <p:nvPr/>
        </p:nvSpPr>
        <p:spPr>
          <a:xfrm>
            <a:off x="16326820" y="4142542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920B8-193A-1201-B0B0-0DA11E2F0190}"/>
              </a:ext>
            </a:extLst>
          </p:cNvPr>
          <p:cNvSpPr txBox="1"/>
          <p:nvPr/>
        </p:nvSpPr>
        <p:spPr>
          <a:xfrm>
            <a:off x="16346271" y="4603243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chemeClr val="bg1"/>
                </a:solidFill>
              </a:rPr>
              <a:t>Note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chemeClr val="bg2"/>
                </a:solidFill>
              </a:rPr>
              <a:t>Always u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se alt text or fallback content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01378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321E-BEBD-23EB-FC38-B7F7F0F9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6337FD4E-C3D7-CC6D-A429-8B91853C7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Links, Media &amp; Metadata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7620F1-DEC1-3BB0-9F99-44588EF30FB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8B4C5-6429-1385-1BCF-0C7B89DC9F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EC98A-C482-C205-30DC-5FBD94EFD6D2}"/>
              </a:ext>
            </a:extLst>
          </p:cNvPr>
          <p:cNvGrpSpPr/>
          <p:nvPr/>
        </p:nvGrpSpPr>
        <p:grpSpPr>
          <a:xfrm>
            <a:off x="1143042" y="3042652"/>
            <a:ext cx="21936413" cy="10427988"/>
            <a:chOff x="1143042" y="3347455"/>
            <a:chExt cx="21936413" cy="104279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2F4ED8-861E-019F-E3E3-714E08AA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AD023-8898-C12B-D12F-EB05698AA7B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9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Metadata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Title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(&lt;title&gt;):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Appears in browser tab, bookmarks, search results headline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Favicon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(&lt;link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=“icon”&gt;):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Small icon in tab/bookmarks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 Tags: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Charset: &lt;meta charset=“UTF-8”&gt;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Description: &lt;meta name=“description” content=“…”&gt;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Viewport: &lt;meta name=“viewport” content=“width=device-width, initial-		scale=1.0”&gt;</a:t>
              </a:r>
            </a:p>
            <a:p>
              <a:pPr lvl="1" indent="0"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lives in &lt;head&gt; -&gt; improved SEO, accessibility &amp; page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52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04EB-BBB3-EEC9-4829-45E3786D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7287EA5-5F69-FAFD-C4BC-78EF2C3B0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Exercise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0F30ACC-E1B1-2AF9-E568-DFC5DB73FB8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*</a:t>
            </a:r>
            <a:endParaRPr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C1FF6-03FD-1267-E097-51492596F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352CF-648A-2DC3-4150-42C1CBDF8CE6}"/>
              </a:ext>
            </a:extLst>
          </p:cNvPr>
          <p:cNvGrpSpPr/>
          <p:nvPr/>
        </p:nvGrpSpPr>
        <p:grpSpPr>
          <a:xfrm>
            <a:off x="1143042" y="3347455"/>
            <a:ext cx="21936413" cy="6703892"/>
            <a:chOff x="1143042" y="3347455"/>
            <a:chExt cx="21936413" cy="670389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8597ACC-6B2F-E474-C04E-D2B2AE73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C3243B-B90C-3894-E28E-29C69EB9492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6224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page title and a favicon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one hyperlink that opens in a new tab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image with proper text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One additional media element (audio, video or embedded YouTube/map using 	 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C773C5A-686F-8894-6516-19EF0EB5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FF2587-D51F-1BD2-F56C-FCA7CFEF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2B3B38-E28D-1FE2-76AD-17620A2F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4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60B4-7324-08FB-3F1B-5AD461A9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F900CAB-2E86-7523-3A24-AF17A04C6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Structured Content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9A82ED0-4140-3189-E76D-E403BCDCF9B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61EE3-471A-D244-FB63-9D0E099CA0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B700C-324A-C3A7-BAB5-F2AFA5CABF0F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4D0F6A-2989-AE8E-9BD2-C9298183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F0565-8F95-128E-A3B8-05C85AA1F190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Lists: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Ordered (&lt;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ol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-&gt; numbered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Unordered (&lt;ul&gt;) -&gt; bullets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Definition (&lt;dl&gt;, &lt;dt&gt;, &lt;dd&gt;) -&gt; terms &amp; definitions</a:t>
              </a:r>
            </a:p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Tables: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&lt;table&gt; -&gt; container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thead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header rows (&lt;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tbody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body rows (&lt;td&gt;)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&lt;tr&gt; -&gt; 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79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3F59D-D7A4-F7B5-6DCA-86B9CA38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8F390D9-F6B3-F83E-1259-0AAE171CD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Exercise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96D4690-2FAE-6D60-07B7-3BACAE401891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*</a:t>
            </a:r>
            <a:endParaRPr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2BEE4-6333-9ED3-EF4A-D10A1339BD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9CD17-2B6D-B680-4906-4DA283D9463A}"/>
              </a:ext>
            </a:extLst>
          </p:cNvPr>
          <p:cNvGrpSpPr/>
          <p:nvPr/>
        </p:nvGrpSpPr>
        <p:grpSpPr>
          <a:xfrm>
            <a:off x="1143042" y="3347455"/>
            <a:ext cx="21936413" cy="5965228"/>
            <a:chOff x="1143042" y="3347455"/>
            <a:chExt cx="21936413" cy="596522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6D41955-DC61-5083-0997-F1376AE8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98071-8642-6D35-3740-F4D66863E0F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5486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shopping webpage that includes: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unordered list of at least 5 grocery items you want to buy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ordered list of the steps you would follow to place an online order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definition list explaining at least two e-commerce terms (e.g., Cart, Checkout)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table showing 3 products with their name, price and availability status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CA6D93CA-2319-4B2B-5F7E-1D9AB169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6F4720-9C2E-EA9A-7FE8-467A50E2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E1C7B6-A061-08D1-A214-48F31375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1" y="3291845"/>
            <a:ext cx="12197409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 dirty="0"/>
              <a:t>Setup &amp; Workflow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 dirty="0"/>
              <a:t>HTML Document Structure &amp; DOM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 dirty="0"/>
              <a:t>Elements &amp; Semantics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 dirty="0"/>
              <a:t>Links, Media &amp; Metadata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 dirty="0"/>
              <a:t>Structured Content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 dirty="0"/>
              <a:t>Assets &amp; File Paths</a:t>
            </a:r>
          </a:p>
        </p:txBody>
      </p:sp>
      <p:sp>
        <p:nvSpPr>
          <p:cNvPr id="243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291845"/>
            <a:ext cx="1328093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lang="en-US" dirty="0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uiExpand="1" build="p"/>
      <p:bldP spid="24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B72B-E227-2845-0429-C91322F2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E0A7E2F-B6EF-B1B1-BACE-5DC9E2AED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Assets &amp; File Paths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C7DB4AE-02EC-3183-726E-33AECF182E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87C27-45B4-42E4-0AD5-7CD6FB7B87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F1909-4D98-4940-D7A1-4889AC5373F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EEBD27B-C009-E760-3D40-BF109D49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DE2D09-DC0A-8AD1-387F-F102C244B95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Adding Assets (CSS &amp; JS):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CSS: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&lt;link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=“stylesheet”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=“styles.css”&gt; (best practice)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Internal: &lt;style&gt;…&lt;/style&gt; inside &lt;head&gt;</a:t>
              </a:r>
              <a:endParaRPr lang="en-US" sz="4000" b="1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Inline: style=“…” inside element (not recommended)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JavaScript:</a:t>
              </a:r>
            </a:p>
            <a:p>
              <a:pPr lvl="1" indent="0"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&lt;script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=“app.js” defer&gt;&lt;/script&gt;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   (defer -&gt; runs after HTML is parsed)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Internal: &lt;script&gt;console.log(“hello world”);&lt;/script&gt;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Inline: &lt;button onclick=“alert(‘Hi’)”&gt;Click&lt;/button&gt;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4C58A0E-EA55-C9FA-C6DF-0CFA5639CF13}"/>
              </a:ext>
            </a:extLst>
          </p:cNvPr>
          <p:cNvSpPr/>
          <p:nvPr/>
        </p:nvSpPr>
        <p:spPr>
          <a:xfrm>
            <a:off x="16339989" y="79356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55583-0CB0-EA4D-C603-D53208CE245C}"/>
              </a:ext>
            </a:extLst>
          </p:cNvPr>
          <p:cNvSpPr txBox="1"/>
          <p:nvPr/>
        </p:nvSpPr>
        <p:spPr>
          <a:xfrm>
            <a:off x="16264848" y="8203435"/>
            <a:ext cx="6739466" cy="2703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 dirty="0">
                <a:solidFill>
                  <a:schemeClr val="bg2"/>
                </a:solidFill>
              </a:rPr>
              <a:t>Always prefer external CSS &amp; JS -&gt; cleaner, reusable and maintainable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820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BA0B-0114-91F5-C7D4-75D922E6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D3CA506-DBC9-B8E7-4983-9188FDAC8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Assets &amp; File Paths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6AF3528-4A41-E370-9637-A4FB9565121A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06</a:t>
            </a:r>
            <a:endParaRPr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A6E8D-5749-F18E-1DC4-E7C3C1BB3B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213F8-23E0-1B58-589E-0FBDE92484FD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71A61A-8861-9C7F-F211-C82ADB04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8C6AC2-478B-0121-A255-41953ECDD18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Types of File Paths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Relative: from current file -&gt; images/logo.png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assets in same folder or subfolders)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Parent(../): go up one folder -&gt; ../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css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/styles.css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when HTML is in subfolder, asset in parent/sibling folder)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Root-relative(/): from project root -&gt; /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js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/app.js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in large projects or on servers for consistent paths)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Absolute: full URL -&gt;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https://example.com/logo.png</a:t>
              </a:r>
              <a:endParaRPr lang="en-US" sz="4000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external resources/CDNs)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1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D7C5-DF6F-DA82-1AEE-2AA9196E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EF6092C5-C390-1F56-0502-18FCBC377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Exercise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E7A37CC-8B40-A879-4246-2A3DDE1A5DF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*</a:t>
            </a:r>
            <a:endParaRPr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06E80-48DA-F82C-8EF3-D0DCFA1806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025F4-859A-2DBB-60C7-DE41AEECFC43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EDC77FC-7BF9-817E-F784-A4C20A65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63759D-EABF-6E7E-5BE5-05AAF67B6A9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personal portfolio webpage that includes: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Proper document structure with metadata (title, favicon, meta tags)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Semantic layout (header, nav, main sections, footer)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Headings, paragraphs, emphasis, line breaks, and separators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Links (internal and external), images, and at least one other media element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Lists (ordered, unordered, definition) and a data table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Use of classes and ids</a:t>
              </a:r>
            </a:p>
            <a:p>
              <a:pPr lvl="1" indent="0"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External CSS and JavaScript linked with correct file paths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4BB18D4-D167-2968-F43B-383E5781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A9ED7B-6134-15FD-F575-9209A8C5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060F683-6106-C736-42ED-1F346B23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F66457-E3BD-37E2-DA5D-907B79001851}"/>
              </a:ext>
            </a:extLst>
          </p:cNvPr>
          <p:cNvGrpSpPr/>
          <p:nvPr/>
        </p:nvGrpSpPr>
        <p:grpSpPr>
          <a:xfrm>
            <a:off x="3240710" y="4000886"/>
            <a:ext cx="17902581" cy="4336732"/>
            <a:chOff x="3240710" y="5802316"/>
            <a:chExt cx="17902581" cy="4336732"/>
          </a:xfrm>
        </p:grpSpPr>
        <p:sp>
          <p:nvSpPr>
            <p:cNvPr id="1850" name="Thank you!"/>
            <p:cNvSpPr txBox="1"/>
            <p:nvPr/>
          </p:nvSpPr>
          <p:spPr>
            <a:xfrm>
              <a:off x="3240710" y="5802316"/>
              <a:ext cx="17902581" cy="3098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 dirty="0">
                  <a:solidFill>
                    <a:srgbClr val="FF5640"/>
                  </a:solidFill>
                </a:rPr>
                <a:t>Hit Me Up with Your Questions!</a:t>
              </a:r>
            </a:p>
          </p:txBody>
        </p:sp>
        <p:sp>
          <p:nvSpPr>
            <p:cNvPr id="4" name="Insert Name">
              <a:extLst>
                <a:ext uri="{FF2B5EF4-FFF2-40B4-BE49-F238E27FC236}">
                  <a16:creationId xmlns:a16="http://schemas.microsoft.com/office/drawing/2014/main" id="{F8345292-8C21-B048-904D-2FBCC395953E}"/>
                </a:ext>
              </a:extLst>
            </p:cNvPr>
            <p:cNvSpPr txBox="1"/>
            <p:nvPr/>
          </p:nvSpPr>
          <p:spPr>
            <a:xfrm>
              <a:off x="7213926" y="8873027"/>
              <a:ext cx="9956149" cy="6017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52251" tIns="52251" rIns="52251" bIns="52251"/>
            <a:lstStyle>
              <a:lvl1pPr algn="ctr" defTabSz="470262">
                <a:lnSpc>
                  <a:spcPct val="70000"/>
                </a:lnSpc>
                <a:spcBef>
                  <a:spcPts val="3000"/>
                </a:spcBef>
                <a:defRPr sz="3200" spc="0">
                  <a:latin typeface="+mj-lt"/>
                  <a:ea typeface="+mj-ea"/>
                  <a:cs typeface="+mj-cs"/>
                  <a:sym typeface="Poppins Medium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No query is too big or too small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FF587-DE07-91AB-A361-A6E80ECA36BF}"/>
                </a:ext>
              </a:extLst>
            </p:cNvPr>
            <p:cNvSpPr txBox="1"/>
            <p:nvPr/>
          </p:nvSpPr>
          <p:spPr>
            <a:xfrm>
              <a:off x="5475417" y="9474764"/>
              <a:ext cx="1343316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BABFC3"/>
                  </a:solidFill>
                </a:rPr>
                <a:t>Got something on your mind about the session, web dev, or anything else? Don’t hold back—let's chat!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BABFC3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1D1B-EAC3-5C79-E36B-7C00CAF3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>
            <a:extLst>
              <a:ext uri="{FF2B5EF4-FFF2-40B4-BE49-F238E27FC236}">
                <a16:creationId xmlns:a16="http://schemas.microsoft.com/office/drawing/2014/main" id="{76EF1D28-712C-C5A8-C77B-F24CA0BBD77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F2925F-4D9D-3130-4F3B-1C52E7B5BFA7}"/>
              </a:ext>
            </a:extLst>
          </p:cNvPr>
          <p:cNvGrpSpPr/>
          <p:nvPr/>
        </p:nvGrpSpPr>
        <p:grpSpPr>
          <a:xfrm>
            <a:off x="3240710" y="4000886"/>
            <a:ext cx="17902581" cy="5714228"/>
            <a:chOff x="3240710" y="5802316"/>
            <a:chExt cx="17902581" cy="5714228"/>
          </a:xfrm>
        </p:grpSpPr>
        <p:sp>
          <p:nvSpPr>
            <p:cNvPr id="1850" name="Thank you!">
              <a:extLst>
                <a:ext uri="{FF2B5EF4-FFF2-40B4-BE49-F238E27FC236}">
                  <a16:creationId xmlns:a16="http://schemas.microsoft.com/office/drawing/2014/main" id="{01CFE76C-5AD7-54DD-041B-CB4745837A7D}"/>
                </a:ext>
              </a:extLst>
            </p:cNvPr>
            <p:cNvSpPr txBox="1"/>
            <p:nvPr/>
          </p:nvSpPr>
          <p:spPr>
            <a:xfrm>
              <a:off x="3240710" y="5802316"/>
              <a:ext cx="17902581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b="1" dirty="0">
                  <a:solidFill>
                    <a:srgbClr val="FFFFFF"/>
                  </a:solidFill>
                </a:rPr>
                <a:t>Thank </a:t>
              </a:r>
              <a:r>
                <a:rPr b="1" dirty="0">
                  <a:solidFill>
                    <a:srgbClr val="FF5640"/>
                  </a:solidFill>
                </a:rPr>
                <a:t>you</a:t>
              </a:r>
              <a:r>
                <a:rPr b="1" dirty="0">
                  <a:solidFill>
                    <a:srgbClr val="FFFFFF"/>
                  </a:solidFill>
                </a:rPr>
                <a:t>!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CBB830-E79B-B0D6-F6EF-C3ACEBBF0EFC}"/>
                </a:ext>
              </a:extLst>
            </p:cNvPr>
            <p:cNvGrpSpPr/>
            <p:nvPr/>
          </p:nvGrpSpPr>
          <p:grpSpPr>
            <a:xfrm>
              <a:off x="9868043" y="7423913"/>
              <a:ext cx="4647914" cy="3547320"/>
              <a:chOff x="5541803" y="4222876"/>
              <a:chExt cx="4647914" cy="3547320"/>
            </a:xfrm>
          </p:grpSpPr>
          <p:pic>
            <p:nvPicPr>
              <p:cNvPr id="3" name="Image">
                <a:extLst>
                  <a:ext uri="{FF2B5EF4-FFF2-40B4-BE49-F238E27FC236}">
                    <a16:creationId xmlns:a16="http://schemas.microsoft.com/office/drawing/2014/main" id="{119D44B0-3D2B-C9F5-5731-C64F7ADEF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14784" y="4222876"/>
                <a:ext cx="1901952" cy="1901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4"/>
                      <a:pt x="2881" y="3015"/>
                    </a:cubicBezTo>
                    <a:cubicBezTo>
                      <a:pt x="-961" y="7036"/>
                      <a:pt x="-961" y="13557"/>
                      <a:pt x="2881" y="17578"/>
                    </a:cubicBezTo>
                    <a:cubicBezTo>
                      <a:pt x="6724" y="21600"/>
                      <a:pt x="12954" y="21600"/>
                      <a:pt x="16797" y="17578"/>
                    </a:cubicBezTo>
                    <a:cubicBezTo>
                      <a:pt x="20639" y="13557"/>
                      <a:pt x="20639" y="7036"/>
                      <a:pt x="16797" y="3015"/>
                    </a:cubicBezTo>
                    <a:cubicBezTo>
                      <a:pt x="14875" y="1004"/>
                      <a:pt x="12357" y="0"/>
                      <a:pt x="9839" y="0"/>
                    </a:cubicBezTo>
                    <a:close/>
                  </a:path>
                </a:pathLst>
              </a:custGeom>
              <a:ln w="12700">
                <a:miter lim="400000"/>
              </a:ln>
            </p:spPr>
          </p:pic>
          <p:sp>
            <p:nvSpPr>
              <p:cNvPr id="4" name="Insert Name">
                <a:extLst>
                  <a:ext uri="{FF2B5EF4-FFF2-40B4-BE49-F238E27FC236}">
                    <a16:creationId xmlns:a16="http://schemas.microsoft.com/office/drawing/2014/main" id="{BB76B499-2217-0ADD-00C8-F164E6C9E4B4}"/>
                  </a:ext>
                </a:extLst>
              </p:cNvPr>
              <p:cNvSpPr txBox="1"/>
              <p:nvPr/>
            </p:nvSpPr>
            <p:spPr>
              <a:xfrm>
                <a:off x="5541803" y="6498549"/>
                <a:ext cx="4647914" cy="6017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52251" tIns="52251" rIns="52251" bIns="52251"/>
              <a:lstStyle>
                <a:lvl1pPr algn="ctr" defTabSz="470262">
                  <a:lnSpc>
                    <a:spcPct val="70000"/>
                  </a:lnSpc>
                  <a:spcBef>
                    <a:spcPts val="3000"/>
                  </a:spcBef>
                  <a:defRPr sz="3200" spc="0">
                    <a:latin typeface="+mj-lt"/>
                    <a:ea typeface="+mj-ea"/>
                    <a:cs typeface="+mj-cs"/>
                    <a:sym typeface="Poppins Medium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FFFFFF"/>
                    </a:solidFill>
                  </a:rPr>
                  <a:t>Lavanya </a:t>
                </a:r>
                <a:r>
                  <a:rPr lang="en-US" dirty="0" err="1">
                    <a:solidFill>
                      <a:srgbClr val="FFFFFF"/>
                    </a:solidFill>
                  </a:rPr>
                  <a:t>Boddepalli</a:t>
                </a:r>
                <a:endParaRPr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Job title here">
                <a:extLst>
                  <a:ext uri="{FF2B5EF4-FFF2-40B4-BE49-F238E27FC236}">
                    <a16:creationId xmlns:a16="http://schemas.microsoft.com/office/drawing/2014/main" id="{737A9708-F521-A34D-AEB1-1C6A1B833A70}"/>
                  </a:ext>
                </a:extLst>
              </p:cNvPr>
              <p:cNvSpPr txBox="1"/>
              <p:nvPr/>
            </p:nvSpPr>
            <p:spPr>
              <a:xfrm>
                <a:off x="5801094" y="7049486"/>
                <a:ext cx="4129336" cy="7207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t">
                <a:spAutoFit/>
              </a:bodyPr>
              <a:lstStyle>
                <a:lvl1pPr algn="ctr">
                  <a:defRPr sz="1600"/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800" dirty="0">
                    <a:solidFill>
                      <a:srgbClr val="FFFFFF"/>
                    </a:solidFill>
                  </a:rPr>
                  <a:t>Junior Developer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</a:pPr>
                <a:r>
                  <a:rPr lang="en-GB" sz="1800" b="1" dirty="0">
                    <a:solidFill>
                      <a:srgbClr val="FF5640"/>
                    </a:solidFill>
                    <a:ea typeface="Poppins SemiBold"/>
                    <a:cs typeface="+mj-cs"/>
                    <a:sym typeface="Poppins SemiBold"/>
                  </a:rPr>
                  <a:t>lavanya.boddepalli@endava.com</a:t>
                </a:r>
                <a:endParaRPr lang="en-GB" sz="1800" b="1" dirty="0">
                  <a:solidFill>
                    <a:srgbClr val="FF5640"/>
                  </a:solidFill>
                  <a:ea typeface="Poppins SemiBold"/>
                  <a:cs typeface="+mj-cs"/>
                  <a:sym typeface="Poppins SemiBold"/>
                  <a:hlinkClick r:id="rId4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3A23EE-85E2-E96C-EBBF-9A6C30A148AE}"/>
                </a:ext>
              </a:extLst>
            </p:cNvPr>
            <p:cNvSpPr txBox="1"/>
            <p:nvPr/>
          </p:nvSpPr>
          <p:spPr>
            <a:xfrm>
              <a:off x="8641638" y="10852260"/>
              <a:ext cx="710072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rgbClr val="8C959B"/>
                  </a:solidFill>
                </a:rPr>
                <a:t>Feel free to reach out with any questions or thoughts!</a:t>
              </a:r>
              <a:endParaRPr kumimoji="0" lang="en-US" sz="2000" b="1" i="0" u="none" strike="noStrike" cap="none" spc="0" normalizeH="0" baseline="0" dirty="0">
                <a:ln>
                  <a:noFill/>
                </a:ln>
                <a:solidFill>
                  <a:srgbClr val="8C959B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7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/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Setup </a:t>
            </a:r>
            <a:r>
              <a:rPr lang="en-US" sz="8000" dirty="0">
                <a:solidFill>
                  <a:schemeClr val="bg1"/>
                </a:solidFill>
              </a:rPr>
              <a:t>&amp;</a:t>
            </a:r>
            <a:r>
              <a:rPr lang="en-US" sz="8000" dirty="0"/>
              <a:t> Workflow</a:t>
            </a:r>
            <a:endParaRPr sz="8000" dirty="0"/>
          </a:p>
        </p:txBody>
      </p:sp>
      <p:sp>
        <p:nvSpPr>
          <p:cNvPr id="254" name="01"/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236C8-1B63-E6BC-2285-F0A69D1634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33F28-BBEB-5C66-31C2-0AF1FB762D08}"/>
              </a:ext>
            </a:extLst>
          </p:cNvPr>
          <p:cNvGrpSpPr/>
          <p:nvPr/>
        </p:nvGrpSpPr>
        <p:grpSpPr>
          <a:xfrm>
            <a:off x="1143042" y="3349697"/>
            <a:ext cx="15348815" cy="1236241"/>
            <a:chOff x="1143042" y="3347455"/>
            <a:chExt cx="15348815" cy="123624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AA6BF09-65EA-0FDB-7058-F19DE58F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8E446-EB49-5DBD-9E0F-BF300C86C90A}"/>
                </a:ext>
              </a:extLst>
            </p:cNvPr>
            <p:cNvSpPr txBox="1"/>
            <p:nvPr/>
          </p:nvSpPr>
          <p:spPr>
            <a:xfrm>
              <a:off x="1447420" y="3826566"/>
              <a:ext cx="15044437" cy="75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 dirty="0">
                  <a:solidFill>
                    <a:schemeClr val="bg2"/>
                  </a:solidFill>
                </a:rPr>
                <a:t>Install a Code Editor  (My pick? ❤️‍🔥 </a:t>
              </a:r>
              <a:r>
                <a:rPr lang="en-US" sz="3600" b="1" dirty="0">
                  <a:solidFill>
                    <a:schemeClr val="bg1"/>
                  </a:solidFill>
                </a:rPr>
                <a:t>Visual Studio Code</a:t>
              </a:r>
              <a:r>
                <a:rPr lang="en-US" sz="3600" dirty="0">
                  <a:solidFill>
                    <a:schemeClr val="bg2"/>
                  </a:solidFill>
                </a:rPr>
                <a:t>).</a:t>
              </a:r>
              <a:endParaRPr lang="en-US" sz="4000" dirty="0">
                <a:solidFill>
                  <a:schemeClr val="bg2"/>
                </a:solidFill>
                <a:latin typeface="+mj-lt"/>
                <a:cs typeface="Cavolini" panose="03000502040302020204" pitchFamily="66" charset="0"/>
              </a:endParaRPr>
            </a:p>
          </p:txBody>
        </p:sp>
      </p:grp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E4341A0E-7E70-89CD-F180-2F53BC754BD4}"/>
              </a:ext>
            </a:extLst>
          </p:cNvPr>
          <p:cNvSpPr txBox="1"/>
          <p:nvPr/>
        </p:nvSpPr>
        <p:spPr>
          <a:xfrm>
            <a:off x="1447420" y="4636234"/>
            <a:ext cx="12252960" cy="551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artianMono NF" panose="020B0009020000000004" pitchFamily="49" charset="0"/>
              </a:rPr>
              <a:t>https://code.visualstudio.com/download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F52A1-D10F-7A8F-9CB3-AD346CD6978F}"/>
              </a:ext>
            </a:extLst>
          </p:cNvPr>
          <p:cNvGrpSpPr/>
          <p:nvPr/>
        </p:nvGrpSpPr>
        <p:grpSpPr>
          <a:xfrm>
            <a:off x="1143042" y="5686936"/>
            <a:ext cx="20949515" cy="1193794"/>
            <a:chOff x="1143042" y="3347455"/>
            <a:chExt cx="20949515" cy="119379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2F36591-5BCE-14D0-1F4D-B5A9AC90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3DADB-309D-52C4-9A23-BBC45ED725E3}"/>
                </a:ext>
              </a:extLst>
            </p:cNvPr>
            <p:cNvSpPr txBox="1"/>
            <p:nvPr/>
          </p:nvSpPr>
          <p:spPr>
            <a:xfrm>
              <a:off x="1447419" y="3826566"/>
              <a:ext cx="20645138" cy="714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36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Install VS Code Extensions (</a:t>
              </a:r>
              <a:r>
                <a:rPr lang="en-US" sz="36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⚔️ The Weapons Already Forged For You, Locked &amp; Loaded</a:t>
              </a:r>
              <a:r>
                <a:rPr lang="en-US" sz="36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FABCE-AFD5-48E3-3CD3-4BDC790601FC}"/>
              </a:ext>
            </a:extLst>
          </p:cNvPr>
          <p:cNvGrpSpPr/>
          <p:nvPr/>
        </p:nvGrpSpPr>
        <p:grpSpPr>
          <a:xfrm>
            <a:off x="1091499" y="7597861"/>
            <a:ext cx="6482401" cy="2913624"/>
            <a:chOff x="1143042" y="3347455"/>
            <a:chExt cx="6482401" cy="291362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209CC7F-40AA-E5E6-05AF-693C9246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C5B81-ACDF-5F87-086C-41DEB7B36BA2}"/>
                </a:ext>
              </a:extLst>
            </p:cNvPr>
            <p:cNvSpPr txBox="1"/>
            <p:nvPr/>
          </p:nvSpPr>
          <p:spPr>
            <a:xfrm>
              <a:off x="1447420" y="3826566"/>
              <a:ext cx="6178023" cy="2434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Editor Settings to Enable?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Format on Save 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Auto Save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0485-7A42-C59F-8A21-9722E535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FCD7C229-594D-ED3D-6385-73F52A503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HTML Document Structure &amp; DOM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67DF45B-4CEC-727D-CA1B-5D3D0BBA5EB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43EDE-C314-3371-BC49-ACD6D51741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23AF45-42C5-5643-8D98-177DBEBA4F9D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4C314EF-51BA-F199-E28C-E8A0B834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7BF50-F661-87B6-3A71-05E4CFD1D52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DOM Basics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DOM = Document Object Model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Browser parses HTML -&gt; builds in-memory tree of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Each tag = a node (elements, attributes, text)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hierarchy: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document -&gt; &lt;html&gt; -&gt; &lt;head&gt; &amp; &lt;body&gt;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&lt;head&gt; -&gt; metadata (title, links, scripts, not shown directly)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&lt;body&gt; -&gt; visible content (text, images, links, etc.)</a:t>
              </a:r>
            </a:p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</a:t>
              </a:r>
            </a:p>
            <a:p>
              <a:pPr algn="just"/>
              <a:r>
                <a:rPr lang="en-US" sz="4000" b="1" dirty="0">
                  <a:solidFill>
                    <a:schemeClr val="bg1"/>
                  </a:solidFill>
                </a:rPr>
                <a:t>“</a:t>
              </a:r>
              <a:r>
                <a:rPr lang="en-US" sz="4000" dirty="0">
                  <a:solidFill>
                    <a:srgbClr val="FFFFFF"/>
                  </a:solidFill>
                </a:rPr>
                <a:t>DOM is like a family tree of HTML elements.</a:t>
              </a:r>
              <a:r>
                <a:rPr lang="en-US" sz="4000" b="1" dirty="0">
                  <a:solidFill>
                    <a:schemeClr val="bg1"/>
                  </a:solidFill>
                </a:rPr>
                <a:t>”</a:t>
              </a:r>
              <a:endParaRPr lang="en-US" sz="4000" b="1" dirty="0">
                <a:solidFill>
                  <a:schemeClr val="bg1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12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B27F-054F-399E-7BA0-510B96B7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0B00079-8AE5-005C-6291-31D5D2784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HTML Document Structure &amp; DOM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74025E1-5FBF-2319-013F-36397FFA493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E13AF-D117-3E75-E355-169A4BE676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7265C-C340-8175-881B-325BBEF0ED88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2317F1A-E12E-6092-EF63-14361271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A16-1EB3-583D-FE99-CD2FDC72461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Elements, Attributes &amp; Text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Elements -&gt; &lt;p&gt;, &lt;div&gt;, &lt;h1&gt;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Attributes -&gt; id=“main”,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=“img.png”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Text nodes -&gt; “Hello World”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DOM breakdown: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Element node -&gt; &lt;p&gt;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Attribute node -&gt; id=“intro”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Text node -&gt; Hello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28A861-0135-388E-BE1B-A0804A69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2334" y="8466667"/>
            <a:ext cx="7279347" cy="24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3E9F-4A6B-3A22-4C53-559132D1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46E58948-B8D8-D37E-3325-5A12A822B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HTML Document Structure &amp; DOM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33E218-2EE1-7BDB-D079-B726D6A8CD3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69675-277C-151D-7B6A-8E135C4980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2AEB6-AA46-67DE-D013-F2C614F0C3D6}"/>
              </a:ext>
            </a:extLst>
          </p:cNvPr>
          <p:cNvGrpSpPr/>
          <p:nvPr/>
        </p:nvGrpSpPr>
        <p:grpSpPr>
          <a:xfrm>
            <a:off x="1143042" y="3347455"/>
            <a:ext cx="21936413" cy="7634916"/>
            <a:chOff x="1143042" y="3347455"/>
            <a:chExt cx="21936413" cy="763491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93AA2B-F67A-D948-C1F8-823C810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772E2D-70A2-A691-CF6E-F2347150B44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155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How Browser Uses DOM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Reads HTML Source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Converts -&gt; DOM tree (memory)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Applies CSS &amp; JS -&gt; renders pixels on screen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Inspecting DOM: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Right-click -&gt; Inspect -&gt; Elements tab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Shows the live DOM (may differ from your raw HTML -&gt; browser auto-fixes 	errors).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9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56CF-9E31-C9C6-B023-0F891579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979D7A25-DD07-8196-457E-744DF0665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HTML Document Structure &amp; DOM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EB10E34C-252F-78F8-D7DC-4ABF0ACB6D2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750E4-CD64-CDB8-6A86-87ECA446E6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48057-C0AE-45B2-FABC-8F5D117EED06}"/>
              </a:ext>
            </a:extLst>
          </p:cNvPr>
          <p:cNvGrpSpPr/>
          <p:nvPr/>
        </p:nvGrpSpPr>
        <p:grpSpPr>
          <a:xfrm>
            <a:off x="1143042" y="3347455"/>
            <a:ext cx="21936413" cy="9496964"/>
            <a:chOff x="1143042" y="3347455"/>
            <a:chExt cx="21936413" cy="949696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64B673E-1840-F97E-9F6A-1878ADFF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54CBFA-6CC0-C148-26DF-380051DFB52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017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Core HTML Elements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&lt;DOCTYPE html&gt; -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Always first line -&gt; enables HTML5 standards (prevents quirks mode)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&lt;html lang=“</a:t>
              </a:r>
              <a:r>
                <a:rPr lang="en-US" sz="4000" b="1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en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 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element. Helps SEO &amp; accessibility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&lt;head&gt; 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(not visible)</a:t>
              </a:r>
              <a:endParaRPr lang="en-US" sz="4000" b="1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&lt;title&gt;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page title (tab + bookmarks)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&lt;meta&gt;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charset, description, viewport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&lt;link&gt;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CSS, favicon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&lt;script&gt;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JS files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&lt;body&gt; 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visible content</a:t>
              </a: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(text, images, links, forms, videos)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5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DC82-BC1A-9018-61E7-10F1305C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1DD625F7-05B6-2007-2BB4-C58D52B9B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Exercise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0D5E20D-36A8-AC2C-C056-E987C1B391D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*</a:t>
            </a:r>
            <a:endParaRPr sz="8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05867-D11C-0E0F-0909-D6F5503D4F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6DACD-AF2F-F292-BB29-086E310D660A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6A2C9D3-112C-37BA-4646-06E46D92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C35713-69E3-121F-A71C-F9E3D2138EA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  <a:endParaRPr lang="en-US" sz="4000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essentials.html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Add some html code without Doctype and observe: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Tags &amp; attributes case-insensitivity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Multiple spaces collapse into one space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Comments do not display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Page still loads, but 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DevTools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may show Quirks Mode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DOM Tree in Elements Tab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Now add &lt;!DOCTYPE html&gt; at the very top and refresh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1F30EC2-8586-46FD-696C-044C0298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BF0DB6-605E-13E4-2B95-82B08951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7EC2C80-8594-D7DC-C2CD-927CD77E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5181-B5A4-1226-5313-1B67815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EF709F7-DB21-D6D4-D46A-00C25318A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/>
              <a:t>Elements &amp; Semantics</a:t>
            </a:r>
            <a:endParaRPr sz="8000" dirty="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C47956F2-4D83-E9B1-4DD8-508A9F53530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 dirty="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38F95-D1D3-6FF7-10AA-2AE2114C0F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EB5A7-D602-09B8-12AF-58E4EEBB3105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9E15347-4294-1A9F-8141-77D00DC9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34AF30-9FD9-2946-FBAB-2EC4E45F63A7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 dirty="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Tags &amp;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HTML Tags</a:t>
              </a:r>
            </a:p>
            <a:p>
              <a:pPr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Paired (Normal): &lt;p&gt;…&lt;/p&gt;, &lt;div&gt;…&lt;/div&gt;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(Empty):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dirty="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&lt;meta&gt;, &lt;link&gt;, &lt;input&gt;</a:t>
              </a:r>
            </a:p>
            <a:p>
              <a:pPr algn="just"/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tags stand alone -&gt; no closing tags, no children</a:t>
              </a:r>
              <a:endParaRPr lang="en-US" sz="4000" b="1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Containers</a:t>
              </a:r>
            </a:p>
            <a:p>
              <a:pPr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&lt;div&gt; -&gt; generic block container (grouping/layout)</a:t>
              </a:r>
            </a:p>
            <a:p>
              <a:pPr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&lt;p&gt; -&gt; paragraph container (text block)</a:t>
              </a:r>
            </a:p>
            <a:p>
              <a:pPr algn="just"/>
              <a:r>
                <a:rPr lang="en-US" sz="4000" b="1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dirty="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&lt;span&gt; -&gt; inline container (style/script part of text)</a:t>
              </a:r>
              <a:endParaRPr lang="en-US" sz="4000" b="1" dirty="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4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oppins Medium"/>
        <a:ea typeface="Poppins Medium"/>
        <a:cs typeface="Poppins Medium"/>
      </a:majorFont>
      <a:minorFont>
        <a:latin typeface="Poppins Regular"/>
        <a:ea typeface="Poppins Regular"/>
        <a:cs typeface="Poppi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80604E87DF5041BD15CB4F557B211A" ma:contentTypeVersion="14" ma:contentTypeDescription="Create a new document." ma:contentTypeScope="" ma:versionID="a88e8bb0e7879107f0c07aadaf23de07">
  <xsd:schema xmlns:xsd="http://www.w3.org/2001/XMLSchema" xmlns:xs="http://www.w3.org/2001/XMLSchema" xmlns:p="http://schemas.microsoft.com/office/2006/metadata/properties" xmlns:ns2="78d364d5-28b3-46f0-8b40-ad8c9edf605c" xmlns:ns3="108da2a4-3037-4d7a-bf12-b2714ae87fcf" targetNamespace="http://schemas.microsoft.com/office/2006/metadata/properties" ma:root="true" ma:fieldsID="3b8936104071a705397c97e62d45e3af" ns2:_="" ns3:_="">
    <xsd:import namespace="78d364d5-28b3-46f0-8b40-ad8c9edf605c"/>
    <xsd:import namespace="108da2a4-3037-4d7a-bf12-b2714ae87f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64d5-28b3-46f0-8b40-ad8c9edf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d5cfa81-859d-4cbd-a437-cbff102c79b8}" ma:internalName="TaxCatchAll" ma:showField="CatchAllData" ma:web="78d364d5-28b3-46f0-8b40-ad8c9edf60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da2a4-3037-4d7a-bf12-b2714ae87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C872FA-4377-438C-B264-583FE67DC013}">
  <ds:schemaRefs>
    <ds:schemaRef ds:uri="108da2a4-3037-4d7a-bf12-b2714ae87fcf"/>
    <ds:schemaRef ds:uri="78d364d5-28b3-46f0-8b40-ad8c9edf60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4546E5-6158-445B-86FA-D0CB17A6BF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26458</TotalTime>
  <Words>2039</Words>
  <Application>Microsoft Office PowerPoint</Application>
  <PresentationFormat>Custom</PresentationFormat>
  <Paragraphs>281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Dava Sans (Body)</vt:lpstr>
      <vt:lpstr>Poppins Regular</vt:lpstr>
      <vt:lpstr>Dava Sans</vt:lpstr>
      <vt:lpstr>Poppins SemiBold</vt:lpstr>
      <vt:lpstr>MartianMono NF</vt:lpstr>
      <vt:lpstr>Calibri</vt:lpstr>
      <vt:lpstr>Arial</vt:lpstr>
      <vt:lpstr>Dava Sans Med</vt:lpstr>
      <vt:lpstr>White</vt:lpstr>
      <vt:lpstr>PowerPoint Presentation</vt:lpstr>
      <vt:lpstr>PowerPoint Presentation</vt:lpstr>
      <vt:lpstr>Setup &amp; Workflow</vt:lpstr>
      <vt:lpstr>HTML Document Structure &amp; DOM</vt:lpstr>
      <vt:lpstr>HTML Document Structure &amp; DOM</vt:lpstr>
      <vt:lpstr>HTML Document Structure &amp; DOM</vt:lpstr>
      <vt:lpstr>HTML Document Structure &amp; DOM</vt:lpstr>
      <vt:lpstr>Exercise</vt:lpstr>
      <vt:lpstr>Elements &amp; Semantics</vt:lpstr>
      <vt:lpstr>Elements &amp; Semantics</vt:lpstr>
      <vt:lpstr>Elements &amp; Semantics</vt:lpstr>
      <vt:lpstr>Elements &amp; Semantics</vt:lpstr>
      <vt:lpstr>Exercise</vt:lpstr>
      <vt:lpstr>Links, Media &amp; Metadata</vt:lpstr>
      <vt:lpstr>Links, Media &amp; Metadata</vt:lpstr>
      <vt:lpstr>Links, Media &amp; Metadata</vt:lpstr>
      <vt:lpstr>Exercise</vt:lpstr>
      <vt:lpstr>Structured Content</vt:lpstr>
      <vt:lpstr>Exercise</vt:lpstr>
      <vt:lpstr>Assets &amp; File Paths</vt:lpstr>
      <vt:lpstr>Assets &amp; File Paths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Boddepalli, Lavanya</dc:creator>
  <cp:lastModifiedBy>Mayur Pai Bantwal Hebbahalasinakate</cp:lastModifiedBy>
  <cp:revision>214</cp:revision>
  <dcterms:modified xsi:type="dcterms:W3CDTF">2025-08-23T17:36:28Z</dcterms:modified>
</cp:coreProperties>
</file>