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7_5F02926F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3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1CF6E3-635A-F9AF-FD43-56E6214642AB}" name="Jayarama Shetty, Deekshith" initials="DJ" userId="S::deshetty@Galaxe.com::bc37d9ee-4e99-49e2-8350-17b0e4bfdfd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4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7_5F0292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A992B9-2E49-481A-A9C2-EF8CD7D489C9}" authorId="{1F1CF6E3-635A-F9AF-FD43-56E6214642AB}" created="2024-12-08T16:54:44.61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94004079" sldId="263"/>
      <ac:spMk id="3" creationId="{EF993219-C2B0-AF86-F7AB-0903A79389B9}"/>
    </ac:deMkLst>
    <p188:txBody>
      <a:bodyPr/>
      <a:lstStyle/>
      <a:p>
        <a:r>
          <a:rPr lang="en-US"/>
          <a:t>Native event of JS to Synthetic event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1232-7648-4FA2-A622-1FACCF069BC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D9510-1A13-43EA-A633-B9004EA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D9510-1A13-43EA-A633-B9004EAB9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24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2277-510A-450B-93AE-9E237887DE3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42C8-0C78-449C-BFD0-E7128CB4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5F02926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8A541-24FD-C544-2D9B-FAE33BA42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A8D-C0B3-8231-DC2D-1A832795D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Events and Event Handlers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A45D3-72D7-504C-72AE-AA6F1150F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Deekshith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7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45D7F-A3F2-DBA6-D2C6-E2479F23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093-05B0-5E61-F622-51139E20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</a:rPr>
              <a:t>Event propagation: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99E02-3B78-458C-AA21-723DEC7C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3330"/>
            <a:ext cx="9613861" cy="1636413"/>
          </a:xfrm>
        </p:spPr>
        <p:txBody>
          <a:bodyPr>
            <a:noAutofit/>
          </a:bodyPr>
          <a:lstStyle/>
          <a:p>
            <a:pPr algn="just"/>
            <a:r>
              <a:rPr lang="en-US" b="1" i="0" dirty="0">
                <a:effectLst/>
                <a:latin typeface="+mj-lt"/>
              </a:rPr>
              <a:t>Event propagation refers to the process of how events propagate or travel through the DOM hierarchy.</a:t>
            </a:r>
          </a:p>
          <a:p>
            <a:pPr algn="just"/>
            <a:r>
              <a:rPr lang="en-US" b="1" i="0" dirty="0">
                <a:effectLst/>
                <a:latin typeface="+mj-lt"/>
              </a:rPr>
              <a:t>Event handlers will also catch events from any children your component might have. We say that an event “bubbles” or “propagates” up the tree: it starts with where the event happened, and then goes up the tree.</a:t>
            </a:r>
          </a:p>
          <a:p>
            <a:pPr algn="just"/>
            <a:r>
              <a:rPr lang="en-US" b="1" i="0" dirty="0">
                <a:effectLst/>
                <a:latin typeface="+mj-lt"/>
              </a:rPr>
              <a:t>In JavaScript, there are two phases of event propagation capturing phase and bubbling phase.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387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0733A-D3F2-FB70-99CE-1497B6D5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083" name="Picture 308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1" name="Picture 309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093" name="Rectangle 309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5" name="Picture 309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97" name="Rectangle 309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E37B8-436A-1D29-9EE9-6C219473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i="0" dirty="0">
                <a:effectLst/>
              </a:rPr>
              <a:t>Event propagation:</a:t>
            </a:r>
          </a:p>
        </p:txBody>
      </p:sp>
      <p:pic>
        <p:nvPicPr>
          <p:cNvPr id="3074" name="Picture 2" descr="Everything about event bubbling/capturing">
            <a:extLst>
              <a:ext uri="{FF2B5EF4-FFF2-40B4-BE49-F238E27FC236}">
                <a16:creationId xmlns:a16="http://schemas.microsoft.com/office/drawing/2014/main" id="{8303DE8C-5496-4312-2D9F-40CB720B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669" y="640080"/>
            <a:ext cx="5326837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36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97BFD-82F6-6ED9-AB97-3EF51AE3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6A57-1BEF-450D-A471-32B3973A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</a:rPr>
              <a:t>Preventing default behavior: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7EC7-9499-9036-7968-7DD5153D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effectLst/>
                <a:latin typeface="+mj-lt"/>
              </a:rPr>
              <a:t>Some browser events have default behavior associated with them.</a:t>
            </a:r>
          </a:p>
          <a:p>
            <a:pPr algn="just"/>
            <a:r>
              <a:rPr lang="en-US" b="1" i="0" dirty="0">
                <a:effectLst/>
                <a:latin typeface="+mj-lt"/>
              </a:rPr>
              <a:t>For example, a </a:t>
            </a:r>
            <a:r>
              <a:rPr lang="en-US" b="1" dirty="0">
                <a:latin typeface="+mj-lt"/>
              </a:rPr>
              <a:t>&lt;form&gt; </a:t>
            </a:r>
            <a:r>
              <a:rPr lang="en-US" b="1" i="0" dirty="0">
                <a:effectLst/>
                <a:latin typeface="+mj-lt"/>
              </a:rPr>
              <a:t>submit event, which happens when a button inside of it is clicked, will reload the whole page by default</a:t>
            </a:r>
            <a:r>
              <a:rPr lang="en-US" b="1" dirty="0">
                <a:latin typeface="+mj-lt"/>
              </a:rPr>
              <a:t>.</a:t>
            </a:r>
          </a:p>
          <a:p>
            <a:pPr algn="just"/>
            <a:r>
              <a:rPr lang="en-US" b="1" dirty="0">
                <a:latin typeface="+mj-lt"/>
              </a:rPr>
              <a:t>e.preventDefault() can be called </a:t>
            </a:r>
            <a:r>
              <a:rPr lang="en-US" b="1" i="0" dirty="0">
                <a:effectLst/>
                <a:latin typeface="+mj-lt"/>
              </a:rPr>
              <a:t>on the event object to stop this from happening.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255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B961E-5184-F84A-AE19-590C038DB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CB04-55C0-A1C2-65FF-C311B72E4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18707-8136-F655-2A96-E344E217C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Deekshith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39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E77C6-EC5A-A921-F166-A1F5F8D2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1217-84DF-59E2-0124-B499DFBB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Events and Event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EB18-F83E-4EC1-80C3-3A9C06F4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04216"/>
            <a:ext cx="9613861" cy="1080938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React uses events to capture user interactions like clicks, keystrokes, or mouse movements etc.</a:t>
            </a:r>
            <a:br>
              <a:rPr lang="en-US" b="1" dirty="0">
                <a:latin typeface="+mj-lt"/>
              </a:rPr>
            </a:b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		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646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7551-BB38-5A6D-D463-2A01DB47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012F-0024-CE3F-4D6B-195B705D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Events and Event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AB83-1C08-57FA-20D8-2D7D6D91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04216"/>
            <a:ext cx="9613861" cy="1080938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React uses events to capture user interactions like clicks, keystrokes, or mouse movements etc.</a:t>
            </a:r>
            <a:br>
              <a:rPr lang="en-US" b="1" dirty="0">
                <a:latin typeface="+mj-lt"/>
              </a:rPr>
            </a:b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		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6DA7C7-04E8-4E93-3E9B-ECF39E97CC50}"/>
              </a:ext>
            </a:extLst>
          </p:cNvPr>
          <p:cNvSpPr txBox="1">
            <a:spLocks/>
          </p:cNvSpPr>
          <p:nvPr/>
        </p:nvSpPr>
        <p:spPr>
          <a:xfrm>
            <a:off x="680319" y="331473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marR="0" indent="-347472" algn="l" rtl="0" eaLnBrk="0" fontAlgn="base" latinLnBrk="0" hangingPunct="0">
              <a:buClrTx/>
              <a:buSzPts val="2400"/>
              <a:buFont typeface="Arial" panose="020B0604020202020204" pitchFamily="34" charset="0"/>
              <a:buChar char="•"/>
            </a:pPr>
            <a:r>
              <a:rPr lang="en-US" b="1" i="0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In React, events are named using camelCase (e.g</a:t>
            </a:r>
            <a:r>
              <a:rPr lang="en-US" b="1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., onClick, onChange, onMouseEnter).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7990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838E-F593-3F23-CC10-A5AF121B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6931-C2E8-9C00-DC8B-36F5EEFA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Events and Event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8647-4C15-9A46-946B-170DB3DB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04216"/>
            <a:ext cx="9613861" cy="1080938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React uses events to capture user interactions like clicks, keystrokes, or mouse movements etc.</a:t>
            </a:r>
            <a:br>
              <a:rPr lang="en-US" b="1" dirty="0">
                <a:latin typeface="+mj-lt"/>
              </a:rPr>
            </a:b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		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63558-04E0-4B14-53D0-0DDE38CD82B7}"/>
              </a:ext>
            </a:extLst>
          </p:cNvPr>
          <p:cNvSpPr txBox="1">
            <a:spLocks/>
          </p:cNvSpPr>
          <p:nvPr/>
        </p:nvSpPr>
        <p:spPr>
          <a:xfrm>
            <a:off x="680319" y="331473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marR="0" indent="-347472" algn="l" rtl="0" eaLnBrk="0" fontAlgn="base" latinLnBrk="0" hangingPunct="0">
              <a:buClrTx/>
              <a:buSzPts val="2400"/>
              <a:buFont typeface="Arial" panose="020B0604020202020204" pitchFamily="34" charset="0"/>
              <a:buChar char="•"/>
            </a:pPr>
            <a:r>
              <a:rPr lang="en-US" b="1" i="0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In React, events are named using camelCase (e.g</a:t>
            </a:r>
            <a:r>
              <a:rPr lang="en-US" b="1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., onClick, onChange, onMouseEnter).</a:t>
            </a:r>
            <a:endParaRPr lang="en-US" dirty="0">
              <a:effectLst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939E89-0C7A-F885-4B4E-153B1B9DD669}"/>
              </a:ext>
            </a:extLst>
          </p:cNvPr>
          <p:cNvSpPr txBox="1">
            <a:spLocks/>
          </p:cNvSpPr>
          <p:nvPr/>
        </p:nvSpPr>
        <p:spPr>
          <a:xfrm>
            <a:off x="680319" y="439567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marR="0" indent="-347472" algn="l" rtl="0" eaLnBrk="0" fontAlgn="base" latinLnBrk="0" hangingPunct="0">
              <a:buClrTx/>
              <a:buSzPts val="24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Event handling in React follows a similar pattern to standard JavaScript event handling but with some key differences, such as using synthetic events for cross-browser compatibility and providing consistent event handling across different elements and browsers.</a:t>
            </a:r>
            <a:endParaRPr lang="en-US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4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6F5F-87A2-E506-005C-275F847CF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69E9-9B65-5BB3-EA42-8C11B571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Synthetic Event?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3219-C2B0-AF86-F7AB-0903A793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04216"/>
            <a:ext cx="9613861" cy="10809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A synthetic event in React is a cross-browser wrapper around the native DOM events. It provides a consistent and normalized interface to handle events across different browsers, ensuring that your React code works in a uniform way, regardless of the browser’s implementation.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004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2518-46A8-5A20-E7DF-DA8952A8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E583-0159-0CB6-5C51-1C1884BF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Synthetic Event Common Attributes: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FA736-1A19-43EE-FF20-F39FB0B15A58}"/>
              </a:ext>
            </a:extLst>
          </p:cNvPr>
          <p:cNvSpPr txBox="1"/>
          <p:nvPr/>
        </p:nvSpPr>
        <p:spPr>
          <a:xfrm>
            <a:off x="675765" y="2253068"/>
            <a:ext cx="4811486" cy="4092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boolean bubbles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boolean cancelable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DOMEventTarget currentTarget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boolean defaultPrevented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number eventPhase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boolean isTrusted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DOMEvent nativeEvent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void preventDefault()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3439C-6ED6-5C7E-5804-CCE18774DB59}"/>
              </a:ext>
            </a:extLst>
          </p:cNvPr>
          <p:cNvSpPr txBox="1"/>
          <p:nvPr/>
        </p:nvSpPr>
        <p:spPr>
          <a:xfrm>
            <a:off x="5704115" y="2253068"/>
            <a:ext cx="5627915" cy="3585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boolean isDefaultPrevented()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void stopPropagation()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boolean isPropagationStopped()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void persist()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DOMEventTarget target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number timeStamp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68476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78FD0-E402-6524-AB3D-252EBFCC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A6FB-021B-17AF-57D3-9147A3D4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React.JS: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198C-3FDE-1950-C8C0-119ABBBF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04216"/>
            <a:ext cx="9613861" cy="1080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i="0" dirty="0">
                <a:effectLst/>
                <a:latin typeface="+mj-lt"/>
              </a:rPr>
              <a:t>onClick: Triggered when an element is clicked.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i="0" dirty="0">
                <a:effectLst/>
                <a:latin typeface="+mj-lt"/>
              </a:rPr>
              <a:t>onChange: Triggered when the value of an input element changes.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i="0" dirty="0">
                <a:effectLst/>
                <a:latin typeface="+mj-lt"/>
              </a:rPr>
              <a:t>onSubmit: Triggered when a form is submitted.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i="0" dirty="0">
                <a:effectLst/>
                <a:latin typeface="+mj-lt"/>
              </a:rPr>
              <a:t>onMouseEnter: Triggered when the mouse pointer enters an element.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i="0" dirty="0">
                <a:effectLst/>
                <a:latin typeface="+mj-lt"/>
              </a:rPr>
              <a:t>onMouseLeave: Triggered when the mouse pointer leaves an element.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97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A0C37-E510-2E9C-3978-72506C83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9FB9-FC01-6D1E-2694-6E9C4AE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React.JS: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34AF-1895-6E76-0B37-3BD1DF9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04216"/>
            <a:ext cx="9613861" cy="10809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6.</a:t>
            </a:r>
            <a:r>
              <a:rPr lang="en-US" b="0" i="0" dirty="0">
                <a:effectLst/>
                <a:latin typeface="+mj-lt"/>
              </a:rPr>
              <a:t> onKeyDown: Triggered when a key is pressed down.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effectLst/>
                <a:latin typeface="+mj-lt"/>
              </a:rPr>
              <a:t>7. onKeyUp: Triggered when a key is released.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8. </a:t>
            </a:r>
            <a:r>
              <a:rPr lang="en-US" b="0" i="0" dirty="0">
                <a:effectLst/>
                <a:latin typeface="+mj-lt"/>
              </a:rPr>
              <a:t>onFocus: Triggered when an element receives focus.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effectLst/>
                <a:latin typeface="+mj-lt"/>
              </a:rPr>
              <a:t>9. onBlur: Triggered when an element loses focus.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10. </a:t>
            </a:r>
            <a:r>
              <a:rPr lang="en-US" b="0" i="0" dirty="0">
                <a:effectLst/>
                <a:latin typeface="+mj-lt"/>
              </a:rPr>
              <a:t>onInput: Triggered when the value of an input element is changed (</a:t>
            </a:r>
            <a:r>
              <a:rPr lang="en-US" dirty="0">
                <a:latin typeface="+mj-lt"/>
              </a:rPr>
              <a:t>similar to </a:t>
            </a:r>
            <a:r>
              <a:rPr lang="en-US" b="0" i="0" dirty="0">
                <a:effectLst/>
                <a:latin typeface="+mj-lt"/>
              </a:rPr>
              <a:t>onChange)</a:t>
            </a:r>
          </a:p>
        </p:txBody>
      </p:sp>
    </p:spTree>
    <p:extLst>
      <p:ext uri="{BB962C8B-B14F-4D97-AF65-F5344CB8AC3E}">
        <p14:creationId xmlns:p14="http://schemas.microsoft.com/office/powerpoint/2010/main" val="1045532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C2BB-7706-4617-D0BA-346B2857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84FF-1BA3-5B48-0576-D1E917DF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ABBA0-B1A7-F534-0699-6AAC2396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816"/>
            <a:ext cx="9613861" cy="3599316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Event Handlers: </a:t>
            </a:r>
            <a:r>
              <a:rPr lang="en-US" b="1" dirty="0"/>
              <a:t>Functions that are executed in response to specific events.</a:t>
            </a:r>
          </a:p>
          <a:p>
            <a:r>
              <a:rPr lang="en-US" b="1" dirty="0">
                <a:latin typeface="+mj-lt"/>
              </a:rPr>
              <a:t>Have names</a:t>
            </a:r>
            <a:r>
              <a:rPr lang="en-US" b="1" i="0" dirty="0">
                <a:effectLst/>
                <a:latin typeface="+mj-lt"/>
              </a:rPr>
              <a:t> that start with handle, followed by the name of the event.</a:t>
            </a:r>
            <a:endParaRPr lang="en-US" b="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AE4F1-F9E9-0F76-F19B-E36655B6DBE9}"/>
              </a:ext>
            </a:extLst>
          </p:cNvPr>
          <p:cNvSpPr/>
          <p:nvPr/>
        </p:nvSpPr>
        <p:spPr>
          <a:xfrm>
            <a:off x="1381793" y="3799114"/>
            <a:ext cx="8589522" cy="280851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export default function Button() </a:t>
            </a:r>
          </a:p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{  </a:t>
            </a:r>
          </a:p>
          <a:p>
            <a:r>
              <a:rPr lang="en-US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	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 handleClick() {</a:t>
            </a:r>
          </a:p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   		 alert('You clicked me!');  </a:t>
            </a:r>
          </a:p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	}  </a:t>
            </a:r>
          </a:p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	return &lt;button onClick={handleClick}&gt;Click me&lt;/button&gt;  </a:t>
            </a:r>
          </a:p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64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3595</TotalTime>
  <Words>606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Consolas</vt:lpstr>
      <vt:lpstr>Trebuchet MS</vt:lpstr>
      <vt:lpstr>Wingdings</vt:lpstr>
      <vt:lpstr>Berlin</vt:lpstr>
      <vt:lpstr>Events and Event Handlers</vt:lpstr>
      <vt:lpstr>Events and Event Handlers</vt:lpstr>
      <vt:lpstr>Events and Event Handlers</vt:lpstr>
      <vt:lpstr>Events and Event Handlers</vt:lpstr>
      <vt:lpstr>What is Synthetic Event?</vt:lpstr>
      <vt:lpstr>Synthetic Event Common Attributes:</vt:lpstr>
      <vt:lpstr>Events in React.JS:</vt:lpstr>
      <vt:lpstr>Events in React.JS:</vt:lpstr>
      <vt:lpstr>Event Handlers:</vt:lpstr>
      <vt:lpstr>Event propagation:</vt:lpstr>
      <vt:lpstr>Event propagation:</vt:lpstr>
      <vt:lpstr>Preventing default behavior: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Jayarama Shetty, Deekshith</dc:creator>
  <cp:lastModifiedBy>Jayarama Shetty, Deekshith</cp:lastModifiedBy>
  <cp:revision>4</cp:revision>
  <dcterms:created xsi:type="dcterms:W3CDTF">2024-12-08T16:16:41Z</dcterms:created>
  <dcterms:modified xsi:type="dcterms:W3CDTF">2024-12-11T04:12:23Z</dcterms:modified>
</cp:coreProperties>
</file>