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910F-7A77-41D4-87AA-47FCD237B1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2AB63F2-F12F-4294-AE37-8092BB8F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69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910F-7A77-41D4-87AA-47FCD237B1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2AB63F2-F12F-4294-AE37-8092BB8F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13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910F-7A77-41D4-87AA-47FCD237B1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2AB63F2-F12F-4294-AE37-8092BB8F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19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910F-7A77-41D4-87AA-47FCD237B1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2AB63F2-F12F-4294-AE37-8092BB8FF2B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8165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910F-7A77-41D4-87AA-47FCD237B1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2AB63F2-F12F-4294-AE37-8092BB8F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3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910F-7A77-41D4-87AA-47FCD237B1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3F2-F12F-4294-AE37-8092BB8F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96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910F-7A77-41D4-87AA-47FCD237B1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3F2-F12F-4294-AE37-8092BB8F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01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910F-7A77-41D4-87AA-47FCD237B1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3F2-F12F-4294-AE37-8092BB8F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94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CD3910F-7A77-41D4-87AA-47FCD237B1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2AB63F2-F12F-4294-AE37-8092BB8F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910F-7A77-41D4-87AA-47FCD237B1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3F2-F12F-4294-AE37-8092BB8F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0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910F-7A77-41D4-87AA-47FCD237B1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2AB63F2-F12F-4294-AE37-8092BB8F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52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910F-7A77-41D4-87AA-47FCD237B1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3F2-F12F-4294-AE37-8092BB8F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88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910F-7A77-41D4-87AA-47FCD237B1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3F2-F12F-4294-AE37-8092BB8F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21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910F-7A77-41D4-87AA-47FCD237B1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3F2-F12F-4294-AE37-8092BB8F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1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910F-7A77-41D4-87AA-47FCD237B1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3F2-F12F-4294-AE37-8092BB8F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28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910F-7A77-41D4-87AA-47FCD237B1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3F2-F12F-4294-AE37-8092BB8F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72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3910F-7A77-41D4-87AA-47FCD237B1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63F2-F12F-4294-AE37-8092BB8F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98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3910F-7A77-41D4-87AA-47FCD237B1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63F2-F12F-4294-AE37-8092BB8FF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D990-7498-74F7-80A7-3D02B5E5D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865D6-D10D-3929-5F27-DF75455926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Deekshith</a:t>
            </a:r>
          </a:p>
        </p:txBody>
      </p:sp>
    </p:spTree>
    <p:extLst>
      <p:ext uri="{BB962C8B-B14F-4D97-AF65-F5344CB8AC3E}">
        <p14:creationId xmlns:p14="http://schemas.microsoft.com/office/powerpoint/2010/main" val="3704007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7A99-2795-06DF-361F-ABDCAE18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What is React-Router?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92DF-5506-F2BB-CD48-ABC6D8DF7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latin typeface="+mj-lt"/>
              </a:rPr>
              <a:t>Many modern websites are actually made up of a single page.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+mj-lt"/>
              </a:rPr>
              <a:t>They just look like multiple pages because they contain components which render like separate pages. These are usually referred to as </a:t>
            </a:r>
            <a:r>
              <a:rPr lang="en-US" sz="2200" b="1" dirty="0">
                <a:latin typeface="+mj-lt"/>
              </a:rPr>
              <a:t>SPA</a:t>
            </a:r>
            <a:r>
              <a:rPr lang="en-US" sz="2200" dirty="0">
                <a:latin typeface="+mj-lt"/>
              </a:rPr>
              <a:t>s - single-page applications. 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latin typeface="+mj-lt"/>
              </a:rPr>
              <a:t>At its core, what React Router does is conditionally render certain components to display depending on the route being used in the URL (/ for the home page, /about for the about page, etc.).</a:t>
            </a:r>
          </a:p>
        </p:txBody>
      </p:sp>
    </p:spTree>
    <p:extLst>
      <p:ext uri="{BB962C8B-B14F-4D97-AF65-F5344CB8AC3E}">
        <p14:creationId xmlns:p14="http://schemas.microsoft.com/office/powerpoint/2010/main" val="1541293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C8461-37B5-D7A8-3717-43C1AA3E3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B15D-6537-968B-6060-9BA13230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we use </a:t>
            </a:r>
            <a:r>
              <a:rPr lang="en-US" b="1" i="0" dirty="0">
                <a:effectLst/>
              </a:rPr>
              <a:t>React-Router?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7A01-1310-C515-88BD-70F2D52F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Router doesn't come with React by default.</a:t>
            </a:r>
          </a:p>
          <a:p>
            <a:pPr>
              <a:lnSpc>
                <a:spcPct val="120000"/>
              </a:lnSpc>
            </a:pPr>
            <a:r>
              <a:rPr lang="en-US" dirty="0"/>
              <a:t>It is an external library that needs to be installed separately using,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33899-E5E8-01C6-3EFC-52ABF6A878DB}"/>
              </a:ext>
            </a:extLst>
          </p:cNvPr>
          <p:cNvSpPr/>
          <p:nvPr/>
        </p:nvSpPr>
        <p:spPr>
          <a:xfrm>
            <a:off x="3363685" y="3799073"/>
            <a:ext cx="4060371" cy="67491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i react-router-</a:t>
            </a:r>
            <a:r>
              <a:rPr lang="en-US" dirty="0" err="1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984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40</TotalTime>
  <Words>115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React Router</vt:lpstr>
      <vt:lpstr>What is React-Router?</vt:lpstr>
      <vt:lpstr>How do we use React-Router?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Jayarama Shetty, Deekshith</dc:creator>
  <cp:lastModifiedBy>Jayarama Shetty, Deekshith</cp:lastModifiedBy>
  <cp:revision>1</cp:revision>
  <dcterms:created xsi:type="dcterms:W3CDTF">2024-12-11T16:31:49Z</dcterms:created>
  <dcterms:modified xsi:type="dcterms:W3CDTF">2024-12-11T17:12:42Z</dcterms:modified>
</cp:coreProperties>
</file>