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7"/>
  </p:notesMasterIdLst>
  <p:sldIdLst>
    <p:sldId id="256" r:id="rId5"/>
    <p:sldId id="257" r:id="rId6"/>
    <p:sldId id="259" r:id="rId7"/>
    <p:sldId id="265" r:id="rId8"/>
    <p:sldId id="266" r:id="rId9"/>
    <p:sldId id="268" r:id="rId10"/>
    <p:sldId id="270" r:id="rId11"/>
    <p:sldId id="261" r:id="rId12"/>
    <p:sldId id="262" r:id="rId13"/>
    <p:sldId id="263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86651-B9C7-4930-BF37-277FB760ED0C}" v="88" dt="2024-12-16T09:17:18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28B1D-D70D-4366-A2C9-4345F2A2C33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3250-C9E6-4234-8E25-E1853806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3250-C9E6-4234-8E25-E1853806E9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E23A5-3E85-8806-9F2A-91469AF83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BEA49-65CC-93F9-7311-D18A8A37D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8AA7D9-2422-F46E-C042-A5542AAB3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F6D0D-EC76-8FD4-E007-EAB03A82E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3250-C9E6-4234-8E25-E1853806E9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7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4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55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07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8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8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9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8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9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E72C4-E59D-4F33-A138-10731B3976F5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4473-8A0F-4FDB-8E13-3FA46307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94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redux.js.org/tutorials/quick-st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60D3-15C5-025D-F626-3C2123B64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F559-D574-F5B4-B2A0-EF6439D2D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Deekshith</a:t>
            </a:r>
          </a:p>
        </p:txBody>
      </p:sp>
    </p:spTree>
    <p:extLst>
      <p:ext uri="{BB962C8B-B14F-4D97-AF65-F5344CB8AC3E}">
        <p14:creationId xmlns:p14="http://schemas.microsoft.com/office/powerpoint/2010/main" val="23177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6FE84-0572-C2BA-36FF-CE13F1BB9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275960EF-EE30-7DB4-038F-31FDF0FC6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62083045-86AA-51A6-817E-08DFF0B8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69CD11EE-DE19-9ED8-B0CC-9382AEDB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AEF0EF0B-F7F5-32E3-9199-CF1F86215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335AA91-C302-2A44-C2DF-6A878C0EC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CEC1A59C-222D-F2D6-DBE3-8D2B7794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21058639-4935-FB03-73F0-D75C0DDA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C23ABE8C-B895-1254-4D91-D01C1B96D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814712B-13A5-7A99-C065-B524FDC5B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33A22BED-79CB-A763-E8F6-4A1A0FEEA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7D96-1145-41F5-F689-BE900F55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How Redux Works?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79E874D-98D2-8920-E256-C0D25E71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177611-99CC-71CB-9D70-E3A31448DE8F}"/>
              </a:ext>
            </a:extLst>
          </p:cNvPr>
          <p:cNvSpPr/>
          <p:nvPr/>
        </p:nvSpPr>
        <p:spPr>
          <a:xfrm>
            <a:off x="7467291" y="4476619"/>
            <a:ext cx="1759812" cy="1050210"/>
          </a:xfrm>
          <a:prstGeom prst="roundRect">
            <a:avLst/>
          </a:prstGeom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22A4C7-6886-C6A6-9150-893C7A2FAB42}"/>
              </a:ext>
            </a:extLst>
          </p:cNvPr>
          <p:cNvSpPr/>
          <p:nvPr/>
        </p:nvSpPr>
        <p:spPr>
          <a:xfrm>
            <a:off x="9549107" y="2868726"/>
            <a:ext cx="1759812" cy="1050210"/>
          </a:xfrm>
          <a:prstGeom prst="roundRect">
            <a:avLst/>
          </a:prstGeom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38A76B-D1ED-F910-94EE-0077C4D735A1}"/>
              </a:ext>
            </a:extLst>
          </p:cNvPr>
          <p:cNvCxnSpPr>
            <a:stCxn id="11" idx="2"/>
            <a:endCxn id="6" idx="3"/>
          </p:cNvCxnSpPr>
          <p:nvPr/>
        </p:nvCxnSpPr>
        <p:spPr>
          <a:xfrm rot="5400000">
            <a:off x="9286664" y="3859375"/>
            <a:ext cx="1082788" cy="12019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98AEE6-942E-797A-6E63-6BACD98C9FF3}"/>
              </a:ext>
            </a:extLst>
          </p:cNvPr>
          <p:cNvSpPr txBox="1"/>
          <p:nvPr/>
        </p:nvSpPr>
        <p:spPr>
          <a:xfrm>
            <a:off x="9509361" y="5063100"/>
            <a:ext cx="151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Subscribe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A263D1-C96C-710B-7D10-9E331511DC7A}"/>
              </a:ext>
            </a:extLst>
          </p:cNvPr>
          <p:cNvSpPr/>
          <p:nvPr/>
        </p:nvSpPr>
        <p:spPr>
          <a:xfrm>
            <a:off x="5467032" y="2868726"/>
            <a:ext cx="1759812" cy="1050210"/>
          </a:xfrm>
          <a:prstGeom prst="roundRect">
            <a:avLst/>
          </a:prstGeom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8CA7378-E24D-6830-9AE6-63E76A2DC87E}"/>
              </a:ext>
            </a:extLst>
          </p:cNvPr>
          <p:cNvCxnSpPr>
            <a:stCxn id="6" idx="1"/>
            <a:endCxn id="3" idx="2"/>
          </p:cNvCxnSpPr>
          <p:nvPr/>
        </p:nvCxnSpPr>
        <p:spPr>
          <a:xfrm rot="10800000">
            <a:off x="6346939" y="3918936"/>
            <a:ext cx="1120353" cy="10827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60FF43-103D-5032-6631-B0725A7DDB2E}"/>
              </a:ext>
            </a:extLst>
          </p:cNvPr>
          <p:cNvSpPr txBox="1"/>
          <p:nvPr/>
        </p:nvSpPr>
        <p:spPr>
          <a:xfrm>
            <a:off x="6094412" y="5063100"/>
            <a:ext cx="151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Dispatch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CF6714-E23D-0621-18FC-348B605275F2}"/>
              </a:ext>
            </a:extLst>
          </p:cNvPr>
          <p:cNvSpPr/>
          <p:nvPr/>
        </p:nvSpPr>
        <p:spPr>
          <a:xfrm>
            <a:off x="7467291" y="1091332"/>
            <a:ext cx="1759812" cy="1050210"/>
          </a:xfrm>
          <a:prstGeom prst="roundRect">
            <a:avLst/>
          </a:prstGeom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C01846A-D5C8-D8BB-529B-AB09D03581CD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6280970" y="1682406"/>
            <a:ext cx="1252289" cy="112035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A072F15-89C2-38AE-61FE-B60EB97DFCD1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9227103" y="1616437"/>
            <a:ext cx="1201910" cy="12522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73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0858-8B92-6722-D8AB-0151AE99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of Redux: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9741-3F7B-8124-CC3B-DAF9A9AA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71559"/>
            <a:ext cx="9613861" cy="275227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Single Source of Truth: </a:t>
            </a:r>
            <a:r>
              <a:rPr lang="en-US" dirty="0"/>
              <a:t>The state of your whole application is stored in a single object tree within a Redux store.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State is Read-Only: </a:t>
            </a:r>
            <a:r>
              <a:rPr lang="en-US" dirty="0"/>
              <a:t>The only way to change the state is by dispatching an action, ensuring that state changes are explicit.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Changes are Made with Pure Functions: </a:t>
            </a:r>
            <a:r>
              <a:rPr lang="en-US" dirty="0"/>
              <a:t>To specify how actions transform the state, you write pure reducer functions.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B08D5-A5C3-919C-8B7A-196C0C5D1836}"/>
              </a:ext>
            </a:extLst>
          </p:cNvPr>
          <p:cNvSpPr txBox="1"/>
          <p:nvPr/>
        </p:nvSpPr>
        <p:spPr>
          <a:xfrm>
            <a:off x="511629" y="5198006"/>
            <a:ext cx="108530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NOTE: </a:t>
            </a:r>
            <a:r>
              <a:rPr lang="en-US" sz="2200" dirty="0"/>
              <a:t>Redux is not preferred for small applications because it introduces unnecessary complexity and boilerplate code when simpler state management solutions within React would suffice.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26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DEF30-71DF-2A65-47DF-0140C791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5E2F-14AF-0008-CFDE-AA6E0642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5746-7DAC-0328-35E6-EDCDD026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71559"/>
            <a:ext cx="9613861" cy="2752276"/>
          </a:xfrm>
        </p:spPr>
        <p:txBody>
          <a:bodyPr>
            <a:noAutofit/>
          </a:bodyPr>
          <a:lstStyle/>
          <a:p>
            <a:r>
              <a:rPr lang="en-US" sz="2200" b="1" i="0" dirty="0">
                <a:solidFill>
                  <a:srgbClr val="1C1E21"/>
                </a:solidFill>
                <a:effectLst/>
                <a:latin typeface="+mj-lt"/>
              </a:rPr>
              <a:t>Install Redux Toolkit and React Redux.</a:t>
            </a:r>
          </a:p>
          <a:p>
            <a:endParaRPr lang="en-US" sz="2200" b="1" dirty="0">
              <a:solidFill>
                <a:srgbClr val="1C1E21"/>
              </a:solidFill>
              <a:latin typeface="+mj-lt"/>
            </a:endParaRPr>
          </a:p>
          <a:p>
            <a:pPr marL="0" indent="0">
              <a:buNone/>
            </a:pPr>
            <a:endParaRPr lang="en-US" sz="2200" b="1" dirty="0">
              <a:solidFill>
                <a:srgbClr val="1C1E21"/>
              </a:solidFill>
              <a:latin typeface="+mj-lt"/>
            </a:endParaRPr>
          </a:p>
          <a:p>
            <a:r>
              <a:rPr lang="en-US" sz="2200" b="1" i="0" dirty="0">
                <a:solidFill>
                  <a:srgbClr val="1C1E21"/>
                </a:solidFill>
                <a:effectLst/>
                <a:latin typeface="+mj-lt"/>
              </a:rPr>
              <a:t>Create a Redux Store.</a:t>
            </a:r>
          </a:p>
          <a:p>
            <a:r>
              <a:rPr lang="en-US" sz="2200" b="1" i="0" dirty="0">
                <a:solidFill>
                  <a:srgbClr val="1C1E21"/>
                </a:solidFill>
                <a:effectLst/>
                <a:latin typeface="+mj-lt"/>
              </a:rPr>
              <a:t>Provide the Redux Store to React.</a:t>
            </a:r>
          </a:p>
          <a:p>
            <a:r>
              <a:rPr lang="en-US" sz="2200" b="1" i="0" dirty="0">
                <a:solidFill>
                  <a:srgbClr val="1C1E21"/>
                </a:solidFill>
                <a:effectLst/>
                <a:latin typeface="+mj-lt"/>
              </a:rPr>
              <a:t>Create a Redux State Slice.</a:t>
            </a:r>
          </a:p>
          <a:p>
            <a:r>
              <a:rPr lang="en-US" sz="2200" b="1" i="0" dirty="0">
                <a:solidFill>
                  <a:srgbClr val="1C1E21"/>
                </a:solidFill>
                <a:effectLst/>
                <a:latin typeface="+mj-lt"/>
              </a:rPr>
              <a:t>Add Slice Reducers to the Store.</a:t>
            </a:r>
          </a:p>
          <a:p>
            <a:r>
              <a:rPr lang="en-US" sz="2200" b="1" i="0" dirty="0">
                <a:solidFill>
                  <a:srgbClr val="1C1E21"/>
                </a:solidFill>
                <a:effectLst/>
                <a:latin typeface="+mj-lt"/>
              </a:rPr>
              <a:t>Use Redux State in React Components.</a:t>
            </a:r>
          </a:p>
          <a:p>
            <a:r>
              <a:rPr lang="en-US" sz="2200" b="1" dirty="0">
                <a:solidFill>
                  <a:srgbClr val="1C1E21"/>
                </a:solidFill>
                <a:latin typeface="+mj-lt"/>
              </a:rPr>
              <a:t>Dispatch Actions to Update States.</a:t>
            </a:r>
            <a:endParaRPr lang="en-US" sz="2200" b="1" i="0" dirty="0">
              <a:solidFill>
                <a:srgbClr val="1C1E21"/>
              </a:solidFill>
              <a:effectLst/>
              <a:latin typeface="+mj-lt"/>
            </a:endParaRPr>
          </a:p>
          <a:p>
            <a:endParaRPr lang="en-US" sz="2200" b="1" i="0" dirty="0">
              <a:solidFill>
                <a:srgbClr val="1C1E21"/>
              </a:solidFill>
              <a:effectLst/>
              <a:latin typeface="+mj-lt"/>
            </a:endParaRPr>
          </a:p>
          <a:p>
            <a:endParaRPr lang="en-US" sz="2200" b="1" i="0" dirty="0">
              <a:solidFill>
                <a:srgbClr val="1C1E21"/>
              </a:solidFill>
              <a:effectLst/>
              <a:latin typeface="+mj-lt"/>
            </a:endParaRPr>
          </a:p>
          <a:p>
            <a:endParaRPr lang="en-US" sz="2200" b="1" dirty="0">
              <a:solidFill>
                <a:srgbClr val="1C1E21"/>
              </a:solidFill>
              <a:latin typeface="+mj-lt"/>
            </a:endParaRPr>
          </a:p>
          <a:p>
            <a:pPr marL="0" indent="0">
              <a:buNone/>
            </a:pPr>
            <a:endParaRPr lang="en-US" sz="2200" b="1" i="0" dirty="0">
              <a:solidFill>
                <a:srgbClr val="1C1E2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17617-9E8C-036C-B281-94DD8BC0C225}"/>
              </a:ext>
            </a:extLst>
          </p:cNvPr>
          <p:cNvSpPr/>
          <p:nvPr/>
        </p:nvSpPr>
        <p:spPr>
          <a:xfrm>
            <a:off x="1897818" y="2688771"/>
            <a:ext cx="6596742" cy="7402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install @reduxjs/toolkit react-redux</a:t>
            </a: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4FBB1A1E-6839-E11B-99D7-80F9DB696DD9}"/>
              </a:ext>
            </a:extLst>
          </p:cNvPr>
          <p:cNvSpPr txBox="1"/>
          <p:nvPr/>
        </p:nvSpPr>
        <p:spPr>
          <a:xfrm>
            <a:off x="2895600" y="619397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https://react-redux.js.org/tutorials/quick-start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2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682CEC17-9A65-4B70-A6B4-62CEC863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3" name="Rectangle 52">
              <a:extLst>
                <a:ext uri="{FF2B5EF4-FFF2-40B4-BE49-F238E27FC236}">
                  <a16:creationId xmlns:a16="http://schemas.microsoft.com/office/drawing/2014/main" id="{2E3F1283-6552-4A17-97B5-2C621254B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C61C099-A300-473B-B08E-BD5E241AE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930E8183-BA3E-46E9-9384-E466161E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"/>
            <a:ext cx="6096001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1C130F4-E1D7-499A-979C-3309C0B93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59129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E788B-B02D-D384-5C7F-D4A5F4CD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702894" cy="1080938"/>
          </a:xfrm>
        </p:spPr>
        <p:txBody>
          <a:bodyPr>
            <a:normAutofit/>
          </a:bodyPr>
          <a:lstStyle/>
          <a:p>
            <a:r>
              <a:rPr lang="en-US"/>
              <a:t>What is Redux?</a:t>
            </a:r>
            <a:endParaRPr lang="en-US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5DAF6018-736F-44DD-AE2F-3A88A8DA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59129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E974-46F7-2F73-FEDE-6C3EE813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2038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i="0" dirty="0">
                <a:effectLst/>
                <a:latin typeface="+mj-lt"/>
              </a:rPr>
              <a:t>Redux is a JS library for predictable and maintainable global state management. </a:t>
            </a:r>
            <a:endParaRPr lang="en-US" sz="30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C624F-D078-C5CB-743C-70FEE1E56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212" y="975771"/>
            <a:ext cx="2225466" cy="2027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7E9AD-6F98-0B92-73A6-CA875AA95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598" y="1159646"/>
            <a:ext cx="2101201" cy="1843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30AAB7-450C-596C-C84C-6A56CDFD8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598" y="3789037"/>
            <a:ext cx="2277378" cy="1909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6005CA-CA36-8F8B-5D67-AEBB60FCB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4370" y="3747249"/>
            <a:ext cx="2027308" cy="20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9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FA5CCC-8FBB-26DE-77F8-77960554D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2F74CD13-E6E2-4BA1-A746-26D1A485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B346EC20-981A-4C3D-BE3E-545E9E7AA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679C49F-A469-46CB-BDFA-0DD516D5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2EF22102-83EB-49F5-99EC-1534C57E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EC250B3-686F-4E97-8FFD-8AE8ECD5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669BBFD6-AD3F-4A05-9537-6B1C4429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A836AF35-BBA8-466D-AA61-02E5A742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157D9C00-15C1-47CD-ACA8-FF37CCD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9800B3A4-8CE7-4D43-A11A-F59814C3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D0F61ADA-DA97-4348-A92D-5D57B8353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F48AB-A03F-2A16-DC3B-1EB6E0E9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Why Redux?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7E9A5AA-22CE-45AD-A431-D2D018487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EBBD5-F712-370A-535F-2FB754AC2648}"/>
              </a:ext>
            </a:extLst>
          </p:cNvPr>
          <p:cNvSpPr/>
          <p:nvPr/>
        </p:nvSpPr>
        <p:spPr>
          <a:xfrm>
            <a:off x="7398930" y="1063395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&lt;App/&gt;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78AFF4-975C-1B55-1D51-AB94D2414A75}"/>
              </a:ext>
            </a:extLst>
          </p:cNvPr>
          <p:cNvSpPr/>
          <p:nvPr/>
        </p:nvSpPr>
        <p:spPr>
          <a:xfrm>
            <a:off x="5778796" y="2371490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&lt;User/&gt;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F432DB-433B-98A7-A88D-1F2B4F362FAF}"/>
              </a:ext>
            </a:extLst>
          </p:cNvPr>
          <p:cNvSpPr/>
          <p:nvPr/>
        </p:nvSpPr>
        <p:spPr>
          <a:xfrm>
            <a:off x="8803188" y="2377731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&lt;Navbar/&gt;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F8555-0629-FE33-5E5F-9E1EB7173A4D}"/>
              </a:ext>
            </a:extLst>
          </p:cNvPr>
          <p:cNvSpPr/>
          <p:nvPr/>
        </p:nvSpPr>
        <p:spPr>
          <a:xfrm>
            <a:off x="7641648" y="3700084"/>
            <a:ext cx="1642817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&lt;DropDown/&gt;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D979CB-6B04-CC96-F701-44CE4E551834}"/>
              </a:ext>
            </a:extLst>
          </p:cNvPr>
          <p:cNvSpPr/>
          <p:nvPr/>
        </p:nvSpPr>
        <p:spPr>
          <a:xfrm>
            <a:off x="9599648" y="3700594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&lt;Link/&gt;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9D7E880-FD76-97E6-F047-DB799FA1963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6996173" y="1266604"/>
            <a:ext cx="589638" cy="1620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888AAF9-16E2-D703-1FE0-C6E0ACA0B79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8505249" y="1377662"/>
            <a:ext cx="595879" cy="1404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1FE7A09-9FA7-D3C1-0E71-73332747EC6B}"/>
              </a:ext>
            </a:extLst>
          </p:cNvPr>
          <p:cNvSpPr/>
          <p:nvPr/>
        </p:nvSpPr>
        <p:spPr>
          <a:xfrm>
            <a:off x="5843788" y="3700084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&lt;Login/&gt;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D190713-D2B9-840D-E684-881AE3924F1F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 rot="5400000">
            <a:off x="7723669" y="1918436"/>
            <a:ext cx="603896" cy="2959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A62E783-B81B-9C0D-665C-C14B7880BA8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8682239" y="2877006"/>
            <a:ext cx="603896" cy="1042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4804F38-6A92-56DE-8FE8-AC6FC91429CE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16200000" flipH="1">
            <a:off x="9601344" y="3000161"/>
            <a:ext cx="604406" cy="796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21C5F27-F56E-46C0-4DAD-2CE5E8956A65}"/>
              </a:ext>
            </a:extLst>
          </p:cNvPr>
          <p:cNvSpPr/>
          <p:nvPr/>
        </p:nvSpPr>
        <p:spPr>
          <a:xfrm>
            <a:off x="5618057" y="4989581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&lt;Email/&gt;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4BC5D4-E444-10F6-B5BC-397A9CFBE7E8}"/>
              </a:ext>
            </a:extLst>
          </p:cNvPr>
          <p:cNvSpPr/>
          <p:nvPr/>
        </p:nvSpPr>
        <p:spPr>
          <a:xfrm>
            <a:off x="7718870" y="4989581"/>
            <a:ext cx="1642817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&lt;Password/&gt;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26FB88-DC06-8ADD-E35E-F4304D50FEC8}"/>
              </a:ext>
            </a:extLst>
          </p:cNvPr>
          <p:cNvCxnSpPr>
            <a:stCxn id="29" idx="2"/>
            <a:endCxn id="38" idx="0"/>
          </p:cNvCxnSpPr>
          <p:nvPr/>
        </p:nvCxnSpPr>
        <p:spPr>
          <a:xfrm rot="5400000">
            <a:off x="6147532" y="4591196"/>
            <a:ext cx="571040" cy="225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60F20F0-DC5A-B611-28AF-378C1D0F46D6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 rot="16200000" flipH="1">
            <a:off x="7257578" y="3706880"/>
            <a:ext cx="571040" cy="1994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3DDE79-4B69-7ECA-25C0-85713D60512E}"/>
              </a:ext>
            </a:extLst>
          </p:cNvPr>
          <p:cNvSpPr txBox="1"/>
          <p:nvPr/>
        </p:nvSpPr>
        <p:spPr>
          <a:xfrm>
            <a:off x="5550760" y="4639288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1169984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5A2ABE-D755-040E-D0CF-1C98764D4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A0A1453B-0C19-6D99-CC33-DCAE12AD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6B549E81-07E9-3A42-62B3-244100AE6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06908B0-7B44-F594-EDF3-ACFF0DB5A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80A7CB94-5EC1-1429-7B28-2C2660ED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BB3A2C-F3CC-6894-9E5C-ADF0E62A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F8F92441-3B5B-CCDF-25A6-C9D253F41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1E22222-4C92-A8AB-E25A-46764D4AD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004402DF-1599-C1F9-683A-FDD87154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FED062E-B1F3-3EE1-8484-BC37BD7D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6FE8F37-8579-E7BC-E7C0-BDFB8B85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7645B-DB06-9431-6FCF-EFFE388A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Why Redux?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9FC63D5-2675-04DE-20B0-894784581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1D1EB6-8509-4203-D70E-3B9A8678593D}"/>
              </a:ext>
            </a:extLst>
          </p:cNvPr>
          <p:cNvSpPr/>
          <p:nvPr/>
        </p:nvSpPr>
        <p:spPr>
          <a:xfrm>
            <a:off x="7398930" y="1063395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&lt;App/&gt;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47571B-AB31-DFE3-69B6-542F8928B896}"/>
              </a:ext>
            </a:extLst>
          </p:cNvPr>
          <p:cNvSpPr/>
          <p:nvPr/>
        </p:nvSpPr>
        <p:spPr>
          <a:xfrm>
            <a:off x="5778796" y="2371490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&lt;User/&gt;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1B477-75DD-1621-09E0-BC834C631383}"/>
              </a:ext>
            </a:extLst>
          </p:cNvPr>
          <p:cNvSpPr/>
          <p:nvPr/>
        </p:nvSpPr>
        <p:spPr>
          <a:xfrm>
            <a:off x="8803188" y="2377731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&lt;Navbar/&gt;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5847AD-AE20-01B7-B39D-BF11859F70EE}"/>
              </a:ext>
            </a:extLst>
          </p:cNvPr>
          <p:cNvSpPr/>
          <p:nvPr/>
        </p:nvSpPr>
        <p:spPr>
          <a:xfrm>
            <a:off x="7641648" y="3700084"/>
            <a:ext cx="1642817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&lt;DropDown/&gt;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B565C6-60A1-6AFE-7BB6-64B458156440}"/>
              </a:ext>
            </a:extLst>
          </p:cNvPr>
          <p:cNvSpPr/>
          <p:nvPr/>
        </p:nvSpPr>
        <p:spPr>
          <a:xfrm>
            <a:off x="9599648" y="3700594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&lt;Link/&gt;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8FFF479-9CC2-A3DC-706D-B9EDBB40C38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6996173" y="1266604"/>
            <a:ext cx="589638" cy="1620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6C1A757-8011-81E2-FE6C-7CDBCE6CCC4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8505249" y="1377662"/>
            <a:ext cx="595879" cy="1404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F807D-CCD2-59E1-9524-A23BB122B83A}"/>
              </a:ext>
            </a:extLst>
          </p:cNvPr>
          <p:cNvSpPr/>
          <p:nvPr/>
        </p:nvSpPr>
        <p:spPr>
          <a:xfrm>
            <a:off x="5843788" y="3700084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&lt;Login/&gt;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50CD814-9026-3176-F490-14C6842CA82B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 rot="5400000">
            <a:off x="7723669" y="1918436"/>
            <a:ext cx="603896" cy="2959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CDAAB21-91E4-A124-9101-EC0956B5F23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8682239" y="2877006"/>
            <a:ext cx="603896" cy="1042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6556466-04C0-0CDB-D175-3ACAE38698B0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16200000" flipH="1">
            <a:off x="9601344" y="3000161"/>
            <a:ext cx="604406" cy="796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56D04AB-ED4A-0FBB-6A0E-AA1EF7CF8B64}"/>
              </a:ext>
            </a:extLst>
          </p:cNvPr>
          <p:cNvSpPr/>
          <p:nvPr/>
        </p:nvSpPr>
        <p:spPr>
          <a:xfrm>
            <a:off x="5618057" y="4989581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&lt;Email/&gt;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B92061-4226-CB05-249B-5FF90FC589A3}"/>
              </a:ext>
            </a:extLst>
          </p:cNvPr>
          <p:cNvSpPr/>
          <p:nvPr/>
        </p:nvSpPr>
        <p:spPr>
          <a:xfrm>
            <a:off x="7718870" y="4989581"/>
            <a:ext cx="1642817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&lt;Password/&gt;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1829CDE-C123-8E79-06DC-95A541B57183}"/>
              </a:ext>
            </a:extLst>
          </p:cNvPr>
          <p:cNvCxnSpPr>
            <a:stCxn id="29" idx="2"/>
            <a:endCxn id="38" idx="0"/>
          </p:cNvCxnSpPr>
          <p:nvPr/>
        </p:nvCxnSpPr>
        <p:spPr>
          <a:xfrm rot="5400000">
            <a:off x="6147532" y="4591196"/>
            <a:ext cx="571040" cy="225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A60B1EF-3E1C-0DB2-19E2-0D6A7FF5F3C0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 rot="16200000" flipH="1">
            <a:off x="7257578" y="3706880"/>
            <a:ext cx="571040" cy="1994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A4BFC7-0075-D49F-4878-C3A6567C780B}"/>
              </a:ext>
            </a:extLst>
          </p:cNvPr>
          <p:cNvSpPr txBox="1"/>
          <p:nvPr/>
        </p:nvSpPr>
        <p:spPr>
          <a:xfrm>
            <a:off x="5663242" y="3378064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54EB7-ADCC-AFDE-2DA7-A930D9E091DC}"/>
              </a:ext>
            </a:extLst>
          </p:cNvPr>
          <p:cNvSpPr txBox="1"/>
          <p:nvPr/>
        </p:nvSpPr>
        <p:spPr>
          <a:xfrm>
            <a:off x="5596086" y="4639288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4D1DD-023F-A80F-13E1-A7E29773D18A}"/>
              </a:ext>
            </a:extLst>
          </p:cNvPr>
          <p:cNvSpPr txBox="1"/>
          <p:nvPr/>
        </p:nvSpPr>
        <p:spPr>
          <a:xfrm>
            <a:off x="7398930" y="4653531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1459645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8E4FE-E28D-BCA8-2E6C-A7DC32127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447EF5CE-665E-20A5-1A9B-5C00D1F96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46BD55A-FF96-5F23-5425-F8A0B14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C18B8E7-D6BF-A4BA-4B3D-B6B61184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4042846-39F9-1E3D-2BEA-9E944563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927ECF-7435-0479-50D5-2F5FD81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5A9C492-9B6B-7F25-C6E2-A7733429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2659B15-09FB-4C4F-BCCE-D1FED2211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41FBA885-5466-3B2F-9E30-4B2B156A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06D222D-E71B-8BF3-9385-8B10E859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CAC68E95-315C-DFE5-391F-E1F5C83F0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5985E-CF46-5E5C-ED0E-D7EF77F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Why Redux?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DEDE78E-FD86-4E71-0D84-E055F3E4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721C6-DDA0-AC4E-534E-E72A561BDDF8}"/>
              </a:ext>
            </a:extLst>
          </p:cNvPr>
          <p:cNvSpPr/>
          <p:nvPr/>
        </p:nvSpPr>
        <p:spPr>
          <a:xfrm>
            <a:off x="7398930" y="1063395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&lt;App/&gt;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DD517D-F0E8-A0B4-140C-B5759A16DBF7}"/>
              </a:ext>
            </a:extLst>
          </p:cNvPr>
          <p:cNvSpPr/>
          <p:nvPr/>
        </p:nvSpPr>
        <p:spPr>
          <a:xfrm>
            <a:off x="5778796" y="2371490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&lt;User/&gt;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C9CC7C-3F1A-8FC9-25A3-B78F05AFD5C3}"/>
              </a:ext>
            </a:extLst>
          </p:cNvPr>
          <p:cNvSpPr/>
          <p:nvPr/>
        </p:nvSpPr>
        <p:spPr>
          <a:xfrm>
            <a:off x="8803188" y="2377731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&lt;Navbar/&gt;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97C0F5-7F80-01EF-5573-BAF354C04A71}"/>
              </a:ext>
            </a:extLst>
          </p:cNvPr>
          <p:cNvSpPr/>
          <p:nvPr/>
        </p:nvSpPr>
        <p:spPr>
          <a:xfrm>
            <a:off x="7641648" y="3700084"/>
            <a:ext cx="1642817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&lt;DropDown/&gt;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E3412-2FE8-B6AD-07FF-89F2E7D13286}"/>
              </a:ext>
            </a:extLst>
          </p:cNvPr>
          <p:cNvSpPr/>
          <p:nvPr/>
        </p:nvSpPr>
        <p:spPr>
          <a:xfrm>
            <a:off x="9599648" y="3700594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&lt;Link/&gt;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E51C692-C3BE-91F9-D72A-4D433E32B83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6996173" y="1266604"/>
            <a:ext cx="589638" cy="1620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4C90B0-8794-27C6-63AC-555E8F0C8AE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8505249" y="1377662"/>
            <a:ext cx="595879" cy="1404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CF4A4-6DCE-2048-BCF0-2D9A33933457}"/>
              </a:ext>
            </a:extLst>
          </p:cNvPr>
          <p:cNvSpPr/>
          <p:nvPr/>
        </p:nvSpPr>
        <p:spPr>
          <a:xfrm>
            <a:off x="5843788" y="3700084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&lt;Login/&gt;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0A54527-C6D6-FDFB-576A-38FEFF12766D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 rot="5400000">
            <a:off x="7723669" y="1918436"/>
            <a:ext cx="603896" cy="2959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52A861-86E6-1ABB-1A06-834C7A21F06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8682239" y="2877006"/>
            <a:ext cx="603896" cy="1042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34CEED-9476-7836-6934-5CADC86F882A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16200000" flipH="1">
            <a:off x="9601344" y="3000161"/>
            <a:ext cx="604406" cy="796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D8BDE02-16CD-F1DD-5E51-D7FF0DF9B409}"/>
              </a:ext>
            </a:extLst>
          </p:cNvPr>
          <p:cNvSpPr/>
          <p:nvPr/>
        </p:nvSpPr>
        <p:spPr>
          <a:xfrm>
            <a:off x="5618057" y="4989581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&lt;Email/&gt;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DE5826-257F-6695-7746-1095B140B7E9}"/>
              </a:ext>
            </a:extLst>
          </p:cNvPr>
          <p:cNvSpPr/>
          <p:nvPr/>
        </p:nvSpPr>
        <p:spPr>
          <a:xfrm>
            <a:off x="7718870" y="4989581"/>
            <a:ext cx="1642817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&lt;Password/&gt;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5BC82A9-62A8-6AFC-EA2C-E7C77D513851}"/>
              </a:ext>
            </a:extLst>
          </p:cNvPr>
          <p:cNvCxnSpPr>
            <a:stCxn id="29" idx="2"/>
            <a:endCxn id="38" idx="0"/>
          </p:cNvCxnSpPr>
          <p:nvPr/>
        </p:nvCxnSpPr>
        <p:spPr>
          <a:xfrm rot="5400000">
            <a:off x="6147532" y="4591196"/>
            <a:ext cx="571040" cy="225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B000EA9-E234-F825-2B2D-F8A4B2BF53F9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 rot="16200000" flipH="1">
            <a:off x="7257578" y="3706880"/>
            <a:ext cx="571040" cy="1994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ABC5B5B-0D63-8CE1-206D-ED20F327A794}"/>
              </a:ext>
            </a:extLst>
          </p:cNvPr>
          <p:cNvSpPr txBox="1"/>
          <p:nvPr/>
        </p:nvSpPr>
        <p:spPr>
          <a:xfrm>
            <a:off x="5663242" y="3378064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5BE31-932D-03B0-FB3D-6A9C562E4423}"/>
              </a:ext>
            </a:extLst>
          </p:cNvPr>
          <p:cNvSpPr txBox="1"/>
          <p:nvPr/>
        </p:nvSpPr>
        <p:spPr>
          <a:xfrm>
            <a:off x="5596086" y="4639288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5A2B-4B43-9A20-BA42-121B70FFB0F7}"/>
              </a:ext>
            </a:extLst>
          </p:cNvPr>
          <p:cNvSpPr txBox="1"/>
          <p:nvPr/>
        </p:nvSpPr>
        <p:spPr>
          <a:xfrm>
            <a:off x="7398930" y="4653531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C0879-BEDA-6115-8F80-8FD5A060ABD3}"/>
              </a:ext>
            </a:extLst>
          </p:cNvPr>
          <p:cNvSpPr txBox="1"/>
          <p:nvPr/>
        </p:nvSpPr>
        <p:spPr>
          <a:xfrm>
            <a:off x="7666597" y="3356658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A0E5E-DCEF-9DB2-CC5A-A1E2933BA1D6}"/>
              </a:ext>
            </a:extLst>
          </p:cNvPr>
          <p:cNvSpPr txBox="1"/>
          <p:nvPr/>
        </p:nvSpPr>
        <p:spPr>
          <a:xfrm>
            <a:off x="9506024" y="2012866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1531256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62665-60DF-5C4C-B22F-B31A1F7B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B21CE3A7-0F71-EB45-7D65-300BEE38C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F8C5913-7152-923E-B6AE-E51BFEBE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0D10F16-3264-62CA-5F28-0634ADF51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48168F38-D230-F95B-A418-CD45F116C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9B5E920-B50D-0A6F-D62B-AFF103F5B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9868C9D-6339-ADA8-8C5C-756F84FCA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C00ED802-8A78-DEAC-BD45-F935EC691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F28228A6-7D7A-DE45-84E5-F61C53B8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F7B9808-19C7-EECA-1EFF-CD2EA552F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5831A8F-9995-034B-3E44-1C4046C37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9FD9D-22B5-BDAB-1BFF-FEC654C6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Why Redux?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8FF2EA9-A76A-58A9-7951-C8D806932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80E295-845D-E3F6-B232-BE33EFC822EF}"/>
              </a:ext>
            </a:extLst>
          </p:cNvPr>
          <p:cNvSpPr/>
          <p:nvPr/>
        </p:nvSpPr>
        <p:spPr>
          <a:xfrm>
            <a:off x="7398930" y="1063395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&lt;App/&gt;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30927-C73A-F778-E953-B868FA468172}"/>
              </a:ext>
            </a:extLst>
          </p:cNvPr>
          <p:cNvSpPr/>
          <p:nvPr/>
        </p:nvSpPr>
        <p:spPr>
          <a:xfrm>
            <a:off x="5778796" y="2371490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&lt;User/&gt;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D208C-BA70-01FB-D04F-00F59B2AA1DE}"/>
              </a:ext>
            </a:extLst>
          </p:cNvPr>
          <p:cNvSpPr/>
          <p:nvPr/>
        </p:nvSpPr>
        <p:spPr>
          <a:xfrm>
            <a:off x="8803188" y="2377731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&lt;Navbar/&gt;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354BE9-C9AA-28A9-B1D3-74FA7487F767}"/>
              </a:ext>
            </a:extLst>
          </p:cNvPr>
          <p:cNvSpPr/>
          <p:nvPr/>
        </p:nvSpPr>
        <p:spPr>
          <a:xfrm>
            <a:off x="7641648" y="3700084"/>
            <a:ext cx="1642817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&lt;DropDown/&gt;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C022A-0366-5612-5859-72986D36BC2D}"/>
              </a:ext>
            </a:extLst>
          </p:cNvPr>
          <p:cNvSpPr/>
          <p:nvPr/>
        </p:nvSpPr>
        <p:spPr>
          <a:xfrm>
            <a:off x="9599648" y="3700594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&lt;Link/&gt;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35C4CA-C8FF-8682-ACD8-F6D82DB8B2C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6996173" y="1266604"/>
            <a:ext cx="589638" cy="1620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40FC1B-9D3C-8FFC-583A-D532B98B44E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8505249" y="1377662"/>
            <a:ext cx="595879" cy="1404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6A20A4F-E3AC-9A6E-E1FC-B15E32A07B0A}"/>
              </a:ext>
            </a:extLst>
          </p:cNvPr>
          <p:cNvSpPr/>
          <p:nvPr/>
        </p:nvSpPr>
        <p:spPr>
          <a:xfrm>
            <a:off x="5843788" y="3700084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&lt;Login/&gt;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0DC317E-2EE3-D1AD-D39E-BBFEC58075B9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 rot="5400000">
            <a:off x="7723669" y="1918436"/>
            <a:ext cx="603896" cy="2959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116D58D-9FF2-991B-8209-FED969DE4E4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8682239" y="2877006"/>
            <a:ext cx="603896" cy="1042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1802346-B882-5156-C6C7-3391F27F9994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16200000" flipH="1">
            <a:off x="9601344" y="3000161"/>
            <a:ext cx="604406" cy="796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935118-B4CE-B778-BADF-CB90FBDDB442}"/>
              </a:ext>
            </a:extLst>
          </p:cNvPr>
          <p:cNvSpPr/>
          <p:nvPr/>
        </p:nvSpPr>
        <p:spPr>
          <a:xfrm>
            <a:off x="5618057" y="4989581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&lt;Email/&gt;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E21C4F-5177-7D52-BFB8-BF2088D1095D}"/>
              </a:ext>
            </a:extLst>
          </p:cNvPr>
          <p:cNvSpPr/>
          <p:nvPr/>
        </p:nvSpPr>
        <p:spPr>
          <a:xfrm>
            <a:off x="7718870" y="4989581"/>
            <a:ext cx="1642817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&lt;Password/&gt;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9AD8D76-C3A7-B192-850C-C492B2483122}"/>
              </a:ext>
            </a:extLst>
          </p:cNvPr>
          <p:cNvCxnSpPr>
            <a:stCxn id="29" idx="2"/>
            <a:endCxn id="38" idx="0"/>
          </p:cNvCxnSpPr>
          <p:nvPr/>
        </p:nvCxnSpPr>
        <p:spPr>
          <a:xfrm rot="5400000">
            <a:off x="6147532" y="4591196"/>
            <a:ext cx="571040" cy="225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22B814D-938B-2B3C-A29A-E0921FA40EE1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 rot="16200000" flipH="1">
            <a:off x="7257578" y="3706880"/>
            <a:ext cx="571040" cy="1994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B644E0-00F5-0CAF-E2CE-20BB81BBABFE}"/>
              </a:ext>
            </a:extLst>
          </p:cNvPr>
          <p:cNvSpPr txBox="1"/>
          <p:nvPr/>
        </p:nvSpPr>
        <p:spPr>
          <a:xfrm>
            <a:off x="5663242" y="3378064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70DC7-3656-4394-C15B-322A7BC028AE}"/>
              </a:ext>
            </a:extLst>
          </p:cNvPr>
          <p:cNvSpPr txBox="1"/>
          <p:nvPr/>
        </p:nvSpPr>
        <p:spPr>
          <a:xfrm>
            <a:off x="5596086" y="4639288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347EC-21D5-E788-97AC-4898B0047FCC}"/>
              </a:ext>
            </a:extLst>
          </p:cNvPr>
          <p:cNvSpPr txBox="1"/>
          <p:nvPr/>
        </p:nvSpPr>
        <p:spPr>
          <a:xfrm>
            <a:off x="7398930" y="4653531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05459-D3A0-1317-E9A1-9F3613FBBA53}"/>
              </a:ext>
            </a:extLst>
          </p:cNvPr>
          <p:cNvSpPr txBox="1"/>
          <p:nvPr/>
        </p:nvSpPr>
        <p:spPr>
          <a:xfrm>
            <a:off x="7666597" y="3356658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62F96F-E396-38CB-4F28-303695C7DA80}"/>
              </a:ext>
            </a:extLst>
          </p:cNvPr>
          <p:cNvSpPr txBox="1"/>
          <p:nvPr/>
        </p:nvSpPr>
        <p:spPr>
          <a:xfrm>
            <a:off x="9506024" y="2012866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EA596-8727-4583-9DF2-C1E2FE0B1D00}"/>
              </a:ext>
            </a:extLst>
          </p:cNvPr>
          <p:cNvSpPr txBox="1"/>
          <p:nvPr/>
        </p:nvSpPr>
        <p:spPr>
          <a:xfrm>
            <a:off x="7756435" y="751514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4E1CE-976E-B43E-169F-6F9A338B9182}"/>
              </a:ext>
            </a:extLst>
          </p:cNvPr>
          <p:cNvSpPr txBox="1"/>
          <p:nvPr/>
        </p:nvSpPr>
        <p:spPr>
          <a:xfrm>
            <a:off x="5493233" y="2057652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3006528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887C30-8A82-8921-B12F-137AD97B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489F67C8-70E1-9DC0-0F2A-85D873689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7D65987E-572A-886D-55B2-626F5CDE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E0FF24EC-C069-7668-00FE-84D7E945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6B64DDB0-C1D7-BE25-3DC0-C07B20D8D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8EC2ABB-D123-2E27-2D56-A3C7754D6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5D5FB795-4DBB-CD7A-DB0A-E31A781CA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9D91E3E-29F0-37C7-FD32-9463BC157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6FEDF54B-5323-6649-ACBE-130E523DD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5D427FD-D052-9E21-AA7D-5DC946A0D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41F561E3-86E3-F5BF-29A8-7804C3C24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EB474-8D08-F219-7098-D9CF7764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Why Redux?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5FD8F7-C5F6-71C9-EA9B-0C612E51A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BE344-0463-9109-2F0A-3D5D9EAE10AF}"/>
              </a:ext>
            </a:extLst>
          </p:cNvPr>
          <p:cNvSpPr/>
          <p:nvPr/>
        </p:nvSpPr>
        <p:spPr>
          <a:xfrm>
            <a:off x="7398930" y="1063395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&lt;App/&gt;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5146C-41AA-E308-8A3F-9EE15066BDC3}"/>
              </a:ext>
            </a:extLst>
          </p:cNvPr>
          <p:cNvSpPr/>
          <p:nvPr/>
        </p:nvSpPr>
        <p:spPr>
          <a:xfrm>
            <a:off x="5778796" y="2371490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&lt;User/&gt;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FF2422-4D7E-3CE4-2958-5C87DC646D55}"/>
              </a:ext>
            </a:extLst>
          </p:cNvPr>
          <p:cNvSpPr/>
          <p:nvPr/>
        </p:nvSpPr>
        <p:spPr>
          <a:xfrm>
            <a:off x="8803188" y="2377731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&lt;Navbar/&gt;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AD5EF-FE3F-5187-3DF8-32BD102AF0C9}"/>
              </a:ext>
            </a:extLst>
          </p:cNvPr>
          <p:cNvSpPr/>
          <p:nvPr/>
        </p:nvSpPr>
        <p:spPr>
          <a:xfrm>
            <a:off x="7641648" y="3700084"/>
            <a:ext cx="1642817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&lt;DropDown/&gt;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8AAEB-ADA3-8831-4B03-3EC6C36116EF}"/>
              </a:ext>
            </a:extLst>
          </p:cNvPr>
          <p:cNvSpPr/>
          <p:nvPr/>
        </p:nvSpPr>
        <p:spPr>
          <a:xfrm>
            <a:off x="9599648" y="3700594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&lt;Link/&gt;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8A74EBD-FC14-D144-8BDE-D123D7DAB8D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6996173" y="1266604"/>
            <a:ext cx="589638" cy="1620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CA2607E-F709-C546-AB51-222C79ABD29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8505249" y="1377662"/>
            <a:ext cx="595879" cy="1404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9A0D79-0384-383C-1A20-6ED5D3F4FB4F}"/>
              </a:ext>
            </a:extLst>
          </p:cNvPr>
          <p:cNvSpPr/>
          <p:nvPr/>
        </p:nvSpPr>
        <p:spPr>
          <a:xfrm>
            <a:off x="5843788" y="3700084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&lt;Login/&gt;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56EEDEB-3822-DAA5-6F31-E90C8663EC32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 rot="5400000">
            <a:off x="7723669" y="1918436"/>
            <a:ext cx="603896" cy="2959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1AEA59-8C54-6782-77E9-9119279F89A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8682239" y="2877006"/>
            <a:ext cx="603896" cy="1042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DF4949E-74FE-BA50-5A59-058AC11B160B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16200000" flipH="1">
            <a:off x="9601344" y="3000161"/>
            <a:ext cx="604406" cy="796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42A499B-472C-D32D-F901-8AD87881B930}"/>
              </a:ext>
            </a:extLst>
          </p:cNvPr>
          <p:cNvSpPr/>
          <p:nvPr/>
        </p:nvSpPr>
        <p:spPr>
          <a:xfrm>
            <a:off x="5618057" y="4989581"/>
            <a:ext cx="14042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&lt;Email/&gt;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6391F3-AF4E-85C0-861D-856C09B0A3EF}"/>
              </a:ext>
            </a:extLst>
          </p:cNvPr>
          <p:cNvSpPr/>
          <p:nvPr/>
        </p:nvSpPr>
        <p:spPr>
          <a:xfrm>
            <a:off x="7718870" y="4989581"/>
            <a:ext cx="1642817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&lt;Password/&gt;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5C61CFF-867C-1D32-BCEC-7FCB5EAEA502}"/>
              </a:ext>
            </a:extLst>
          </p:cNvPr>
          <p:cNvCxnSpPr>
            <a:stCxn id="29" idx="2"/>
            <a:endCxn id="38" idx="0"/>
          </p:cNvCxnSpPr>
          <p:nvPr/>
        </p:nvCxnSpPr>
        <p:spPr>
          <a:xfrm rot="5400000">
            <a:off x="6147532" y="4591196"/>
            <a:ext cx="571040" cy="225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8276D82-FED8-1080-9CC3-0112D1194C0A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 rot="16200000" flipH="1">
            <a:off x="7257578" y="3706880"/>
            <a:ext cx="571040" cy="1994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C88410-12C4-8B2C-C541-3A52BDF6FFA1}"/>
              </a:ext>
            </a:extLst>
          </p:cNvPr>
          <p:cNvSpPr txBox="1"/>
          <p:nvPr/>
        </p:nvSpPr>
        <p:spPr>
          <a:xfrm>
            <a:off x="9856641" y="652845"/>
            <a:ext cx="152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counter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BBAD59-B53B-A927-3F90-9C8CB5ACD15A}"/>
              </a:ext>
            </a:extLst>
          </p:cNvPr>
          <p:cNvSpPr/>
          <p:nvPr/>
        </p:nvSpPr>
        <p:spPr>
          <a:xfrm>
            <a:off x="9505317" y="968829"/>
            <a:ext cx="1498589" cy="7770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  <a:p>
            <a:pPr algn="ctr"/>
            <a:r>
              <a:rPr lang="en-US" dirty="0"/>
              <a:t>Store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C908A8-1909-6061-5D72-ADCF9FCAD8E6}"/>
              </a:ext>
            </a:extLst>
          </p:cNvPr>
          <p:cNvCxnSpPr>
            <a:stCxn id="9" idx="2"/>
          </p:cNvCxnSpPr>
          <p:nvPr/>
        </p:nvCxnSpPr>
        <p:spPr>
          <a:xfrm flipH="1">
            <a:off x="8803188" y="1357344"/>
            <a:ext cx="702129" cy="6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4D7B8F-E95F-BC1E-5EC3-16DDACC84CFF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7183054" y="1632066"/>
            <a:ext cx="2541726" cy="109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2FBE28-A632-9355-2463-784478A1177A}"/>
              </a:ext>
            </a:extLst>
          </p:cNvPr>
          <p:cNvCxnSpPr>
            <a:stCxn id="9" idx="4"/>
          </p:cNvCxnSpPr>
          <p:nvPr/>
        </p:nvCxnSpPr>
        <p:spPr>
          <a:xfrm flipH="1">
            <a:off x="9505317" y="1745859"/>
            <a:ext cx="749295" cy="63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4A3221-0306-B85C-569D-3F05B8FD2DA7}"/>
              </a:ext>
            </a:extLst>
          </p:cNvPr>
          <p:cNvCxnSpPr>
            <a:stCxn id="9" idx="3"/>
          </p:cNvCxnSpPr>
          <p:nvPr/>
        </p:nvCxnSpPr>
        <p:spPr>
          <a:xfrm flipH="1">
            <a:off x="6545917" y="1632066"/>
            <a:ext cx="3178863" cy="206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CF28DB-37D9-14B5-8252-6043021034C7}"/>
              </a:ext>
            </a:extLst>
          </p:cNvPr>
          <p:cNvCxnSpPr>
            <a:stCxn id="9" idx="3"/>
          </p:cNvCxnSpPr>
          <p:nvPr/>
        </p:nvCxnSpPr>
        <p:spPr>
          <a:xfrm flipH="1">
            <a:off x="8463057" y="1632066"/>
            <a:ext cx="1261723" cy="206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D3E12A-EE29-C09A-57A0-D765A2CFB89D}"/>
              </a:ext>
            </a:extLst>
          </p:cNvPr>
          <p:cNvCxnSpPr>
            <a:stCxn id="9" idx="4"/>
          </p:cNvCxnSpPr>
          <p:nvPr/>
        </p:nvCxnSpPr>
        <p:spPr>
          <a:xfrm>
            <a:off x="10254612" y="1745859"/>
            <a:ext cx="47165" cy="19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B1ABD-3C73-4279-BB6A-FEB152A2C79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320186" y="1632066"/>
            <a:ext cx="3404594" cy="335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4D0E06-B13C-73C1-21E0-BF9C36452855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8540279" y="1745859"/>
            <a:ext cx="1714333" cy="32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89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13FD0D-5F47-9AF8-D4AA-A36B5490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57143229-BF3F-E22F-AB1D-1BC242B2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C2DF384-B45B-A878-C6A8-DA26B254E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2A2C37ED-4F1A-441D-9AC2-F873E92EF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7D255ADD-029F-984D-6520-1DE2DF768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3945517-41D2-4BD4-40AF-587F94755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B1D0E077-8A3F-D786-5A7C-329D99F78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8DEFF17-1A9E-5C83-5CF9-37A75929B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1FE86AED-A689-8E80-F746-E9565D889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D02B991-CDD1-2F1D-F235-A1CD3DAB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B0A6C39-ECF7-3962-A2D1-88933811E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0F02D-3FBE-FC60-C337-D1E11B05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How Redux Works?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79A4C1-E41F-A199-70A5-E7FA519FF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48EE09-BE8A-5185-A1E8-8C1084E9F298}"/>
              </a:ext>
            </a:extLst>
          </p:cNvPr>
          <p:cNvSpPr/>
          <p:nvPr/>
        </p:nvSpPr>
        <p:spPr>
          <a:xfrm>
            <a:off x="7467291" y="4476619"/>
            <a:ext cx="1759812" cy="1050210"/>
          </a:xfrm>
          <a:prstGeom prst="roundRect">
            <a:avLst/>
          </a:prstGeom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79BBA3-D8D9-0D49-F3CA-3C8555DE7D11}"/>
              </a:ext>
            </a:extLst>
          </p:cNvPr>
          <p:cNvSpPr/>
          <p:nvPr/>
        </p:nvSpPr>
        <p:spPr>
          <a:xfrm>
            <a:off x="9549107" y="2868726"/>
            <a:ext cx="1759812" cy="1050210"/>
          </a:xfrm>
          <a:prstGeom prst="roundRect">
            <a:avLst/>
          </a:prstGeom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2F2596C-565A-A4AC-7612-94F892FFDC16}"/>
              </a:ext>
            </a:extLst>
          </p:cNvPr>
          <p:cNvCxnSpPr>
            <a:stCxn id="11" idx="2"/>
            <a:endCxn id="6" idx="3"/>
          </p:cNvCxnSpPr>
          <p:nvPr/>
        </p:nvCxnSpPr>
        <p:spPr>
          <a:xfrm rot="5400000">
            <a:off x="9286664" y="3859375"/>
            <a:ext cx="1082788" cy="12019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39C541-0AC4-E05C-974F-7176D8CF4170}"/>
              </a:ext>
            </a:extLst>
          </p:cNvPr>
          <p:cNvSpPr txBox="1"/>
          <p:nvPr/>
        </p:nvSpPr>
        <p:spPr>
          <a:xfrm>
            <a:off x="9509361" y="5063100"/>
            <a:ext cx="151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3779990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024C8-758C-0453-F023-BD332F85E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AAF72887-8049-8828-86C5-D62798CE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64A060D-FEF7-442A-893A-922E4427E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A58434BC-1D03-2C32-F531-241A5619F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DAE79EC4-9B81-65C8-25F1-22219DCC2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1533874-7F0F-0941-2FBF-595A6BD94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E7DFEEDD-CCC6-A3B7-FEF6-285D0A86F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2ECB4869-2743-63E9-053D-537050D6C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ADAC9F8E-B62F-54BB-4509-BD5D9551E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9ED45ADC-752E-3E53-F983-69EB14CA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9B0F2F29-0670-32BD-28BC-B6CBB4E6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65AE4-AE4C-56A4-5C77-41DE3A09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How Redux Works?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EE0C2CA-D9E5-7843-20DF-FCBEA65E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B58634-F0D1-0718-A285-0F7C2399D2AE}"/>
              </a:ext>
            </a:extLst>
          </p:cNvPr>
          <p:cNvSpPr/>
          <p:nvPr/>
        </p:nvSpPr>
        <p:spPr>
          <a:xfrm>
            <a:off x="7467291" y="4476619"/>
            <a:ext cx="1759812" cy="1050210"/>
          </a:xfrm>
          <a:prstGeom prst="roundRect">
            <a:avLst/>
          </a:prstGeom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0526-303C-46AE-B10D-E10B01A5FAB3}"/>
              </a:ext>
            </a:extLst>
          </p:cNvPr>
          <p:cNvSpPr/>
          <p:nvPr/>
        </p:nvSpPr>
        <p:spPr>
          <a:xfrm>
            <a:off x="9549107" y="2868726"/>
            <a:ext cx="1759812" cy="1050210"/>
          </a:xfrm>
          <a:prstGeom prst="roundRect">
            <a:avLst/>
          </a:prstGeom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CC62395-08C9-75F9-9641-04FD74EE08F8}"/>
              </a:ext>
            </a:extLst>
          </p:cNvPr>
          <p:cNvCxnSpPr>
            <a:stCxn id="11" idx="2"/>
            <a:endCxn id="6" idx="3"/>
          </p:cNvCxnSpPr>
          <p:nvPr/>
        </p:nvCxnSpPr>
        <p:spPr>
          <a:xfrm rot="5400000">
            <a:off x="9286664" y="3859375"/>
            <a:ext cx="1082788" cy="12019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4BADE3-8794-817B-29A1-505623BA0E46}"/>
              </a:ext>
            </a:extLst>
          </p:cNvPr>
          <p:cNvSpPr txBox="1"/>
          <p:nvPr/>
        </p:nvSpPr>
        <p:spPr>
          <a:xfrm>
            <a:off x="9509361" y="5063100"/>
            <a:ext cx="151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Subscribe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E7E7CE-C922-EC40-44AA-206620A84E6D}"/>
              </a:ext>
            </a:extLst>
          </p:cNvPr>
          <p:cNvSpPr/>
          <p:nvPr/>
        </p:nvSpPr>
        <p:spPr>
          <a:xfrm>
            <a:off x="5467032" y="2868726"/>
            <a:ext cx="1759812" cy="1050210"/>
          </a:xfrm>
          <a:prstGeom prst="roundRect">
            <a:avLst/>
          </a:prstGeom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DCE07E3-F1AA-63E5-1951-E0BE450E0233}"/>
              </a:ext>
            </a:extLst>
          </p:cNvPr>
          <p:cNvCxnSpPr>
            <a:stCxn id="6" idx="1"/>
            <a:endCxn id="3" idx="2"/>
          </p:cNvCxnSpPr>
          <p:nvPr/>
        </p:nvCxnSpPr>
        <p:spPr>
          <a:xfrm rot="10800000">
            <a:off x="6346939" y="3918936"/>
            <a:ext cx="1120353" cy="10827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E61AA8-94B5-B9AF-4D5B-FDC5CFDCC272}"/>
              </a:ext>
            </a:extLst>
          </p:cNvPr>
          <p:cNvSpPr txBox="1"/>
          <p:nvPr/>
        </p:nvSpPr>
        <p:spPr>
          <a:xfrm>
            <a:off x="6094412" y="5063100"/>
            <a:ext cx="151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4287028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3CF49C916E34E8E4DF2DB4431CEE4" ma:contentTypeVersion="15" ma:contentTypeDescription="Create a new document." ma:contentTypeScope="" ma:versionID="f094c45e093410293c7b36d99e24ef3e">
  <xsd:schema xmlns:xsd="http://www.w3.org/2001/XMLSchema" xmlns:xs="http://www.w3.org/2001/XMLSchema" xmlns:p="http://schemas.microsoft.com/office/2006/metadata/properties" xmlns:ns3="3639f363-aaf4-4e1b-83cb-f12695ba2b5c" xmlns:ns4="c0d58112-28f2-4ca2-bdad-44a97b4745a0" targetNamespace="http://schemas.microsoft.com/office/2006/metadata/properties" ma:root="true" ma:fieldsID="affddbc7727752ee7a18385479d26a9b" ns3:_="" ns4:_="">
    <xsd:import namespace="3639f363-aaf4-4e1b-83cb-f12695ba2b5c"/>
    <xsd:import namespace="c0d58112-28f2-4ca2-bdad-44a97b4745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ServiceSystem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39f363-aaf4-4e1b-83cb-f12695ba2b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58112-28f2-4ca2-bdad-44a97b4745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639f363-aaf4-4e1b-83cb-f12695ba2b5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9D51B6-A75F-40D2-9BF1-667F7DC0A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39f363-aaf4-4e1b-83cb-f12695ba2b5c"/>
    <ds:schemaRef ds:uri="c0d58112-28f2-4ca2-bdad-44a97b4745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101168-3CC1-4721-95DB-3B7D40167E97}">
  <ds:schemaRefs>
    <ds:schemaRef ds:uri="3639f363-aaf4-4e1b-83cb-f12695ba2b5c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0d58112-28f2-4ca2-bdad-44a97b4745a0"/>
  </ds:schemaRefs>
</ds:datastoreItem>
</file>

<file path=customXml/itemProps3.xml><?xml version="1.0" encoding="utf-8"?>
<ds:datastoreItem xmlns:ds="http://schemas.openxmlformats.org/officeDocument/2006/customXml" ds:itemID="{CE89B781-4D0D-4356-AC94-DBF7BB9F45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2427</TotalTime>
  <Words>372</Words>
  <Application>Microsoft Office PowerPoint</Application>
  <PresentationFormat>Widescreen</PresentationFormat>
  <Paragraphs>107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Trebuchet MS</vt:lpstr>
      <vt:lpstr>Berlin</vt:lpstr>
      <vt:lpstr>Redux</vt:lpstr>
      <vt:lpstr>What is Redux?</vt:lpstr>
      <vt:lpstr>Why Redux?</vt:lpstr>
      <vt:lpstr>Why Redux?</vt:lpstr>
      <vt:lpstr>Why Redux?</vt:lpstr>
      <vt:lpstr>Why Redux?</vt:lpstr>
      <vt:lpstr>Why Redux?</vt:lpstr>
      <vt:lpstr>How Redux Works?</vt:lpstr>
      <vt:lpstr>How Redux Works?</vt:lpstr>
      <vt:lpstr>How Redux Works?</vt:lpstr>
      <vt:lpstr>Core Concepts of Redux:</vt:lpstr>
      <vt:lpstr>Let’s 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Jayarama Shetty, Deekshith</dc:creator>
  <cp:lastModifiedBy>Jayarama Shetty, Deekshith</cp:lastModifiedBy>
  <cp:revision>2</cp:revision>
  <dcterms:created xsi:type="dcterms:W3CDTF">2024-12-14T16:56:01Z</dcterms:created>
  <dcterms:modified xsi:type="dcterms:W3CDTF">2024-12-16T09:23:55Z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0x010100D3F3CF49C916E34E8E4DF2DB4431CEE4</vt:lpwstr>
  </property>
</Properties>
</file>