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6"/>
  </p:notesMasterIdLst>
  <p:handoutMasterIdLst>
    <p:handoutMasterId r:id="rId77"/>
  </p:handoutMasterIdLst>
  <p:sldIdLst>
    <p:sldId id="383" r:id="rId5"/>
    <p:sldId id="384" r:id="rId6"/>
    <p:sldId id="385" r:id="rId7"/>
    <p:sldId id="387" r:id="rId8"/>
    <p:sldId id="432" r:id="rId9"/>
    <p:sldId id="433" r:id="rId10"/>
    <p:sldId id="434" r:id="rId11"/>
    <p:sldId id="388" r:id="rId12"/>
    <p:sldId id="389" r:id="rId13"/>
    <p:sldId id="390" r:id="rId14"/>
    <p:sldId id="391" r:id="rId15"/>
    <p:sldId id="392" r:id="rId16"/>
    <p:sldId id="435" r:id="rId17"/>
    <p:sldId id="437" r:id="rId18"/>
    <p:sldId id="436" r:id="rId19"/>
    <p:sldId id="393"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50" r:id="rId33"/>
    <p:sldId id="407" r:id="rId34"/>
    <p:sldId id="408" r:id="rId35"/>
    <p:sldId id="451" r:id="rId36"/>
    <p:sldId id="452" r:id="rId37"/>
    <p:sldId id="453" r:id="rId38"/>
    <p:sldId id="454"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1" r:id="rId61"/>
    <p:sldId id="430" r:id="rId62"/>
    <p:sldId id="438" r:id="rId63"/>
    <p:sldId id="440" r:id="rId64"/>
    <p:sldId id="444" r:id="rId65"/>
    <p:sldId id="446" r:id="rId66"/>
    <p:sldId id="447" r:id="rId67"/>
    <p:sldId id="439" r:id="rId68"/>
    <p:sldId id="441" r:id="rId69"/>
    <p:sldId id="442" r:id="rId70"/>
    <p:sldId id="443" r:id="rId71"/>
    <p:sldId id="445" r:id="rId72"/>
    <p:sldId id="448" r:id="rId73"/>
    <p:sldId id="449" r:id="rId74"/>
    <p:sldId id="394" r:id="rId75"/>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gramming With Objects" id="{BB928E10-A69C-42F6-8B07-A2FEAC067766}">
          <p14:sldIdLst>
            <p14:sldId id="383"/>
            <p14:sldId id="384"/>
            <p14:sldId id="385"/>
            <p14:sldId id="387"/>
            <p14:sldId id="432"/>
            <p14:sldId id="433"/>
            <p14:sldId id="434"/>
            <p14:sldId id="388"/>
            <p14:sldId id="389"/>
            <p14:sldId id="390"/>
            <p14:sldId id="391"/>
            <p14:sldId id="392"/>
            <p14:sldId id="435"/>
            <p14:sldId id="437"/>
            <p14:sldId id="436"/>
            <p14:sldId id="393"/>
          </p14:sldIdLst>
        </p14:section>
        <p14:section name="Asynchronus Programming" id="{72C51B29-0CFB-4A2D-95BD-BE380499DADD}">
          <p14:sldIdLst>
            <p14:sldId id="395"/>
            <p14:sldId id="396"/>
            <p14:sldId id="397"/>
            <p14:sldId id="398"/>
            <p14:sldId id="399"/>
            <p14:sldId id="400"/>
            <p14:sldId id="401"/>
            <p14:sldId id="402"/>
            <p14:sldId id="403"/>
            <p14:sldId id="404"/>
            <p14:sldId id="405"/>
            <p14:sldId id="406"/>
            <p14:sldId id="450"/>
            <p14:sldId id="407"/>
            <p14:sldId id="408"/>
            <p14:sldId id="451"/>
            <p14:sldId id="452"/>
            <p14:sldId id="453"/>
            <p14:sldId id="454"/>
          </p14:sldIdLst>
        </p14:section>
        <p14:section name="ECMAScript" id="{4DD2CFF9-51C9-4883-A0F1-3ACB12D40B79}">
          <p14:sldIdLst>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1"/>
            <p14:sldId id="430"/>
            <p14:sldId id="438"/>
            <p14:sldId id="440"/>
            <p14:sldId id="444"/>
            <p14:sldId id="446"/>
            <p14:sldId id="447"/>
            <p14:sldId id="439"/>
            <p14:sldId id="441"/>
            <p14:sldId id="442"/>
            <p14:sldId id="443"/>
            <p14:sldId id="445"/>
            <p14:sldId id="448"/>
            <p14:sldId id="449"/>
            <p14:sldId id="3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1C"/>
    <a:srgbClr val="E6E6E6"/>
    <a:srgbClr val="DC5924"/>
    <a:srgbClr val="B7472A"/>
    <a:srgbClr val="000000"/>
    <a:srgbClr val="FFFFFF"/>
    <a:srgbClr val="75D1FF"/>
    <a:srgbClr val="11161C"/>
    <a:srgbClr val="7F7F7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60" d="100"/>
          <a:sy n="60" d="100"/>
        </p:scale>
        <p:origin x="840" y="44"/>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twal Hebbahalasinakate, Mayur Pai" userId="754cdd8c-0ff8-48ba-be35-c2e80932eaf7" providerId="ADAL" clId="{8A0AAC71-3BD9-4011-95B2-0881E70F6FE7}"/>
    <pc:docChg chg="modSld">
      <pc:chgData name="Bantwal Hebbahalasinakate, Mayur Pai" userId="754cdd8c-0ff8-48ba-be35-c2e80932eaf7" providerId="ADAL" clId="{8A0AAC71-3BD9-4011-95B2-0881E70F6FE7}" dt="2023-11-21T05:35:10.671" v="0" actId="1076"/>
      <pc:docMkLst>
        <pc:docMk/>
      </pc:docMkLst>
      <pc:sldChg chg="modSp mod">
        <pc:chgData name="Bantwal Hebbahalasinakate, Mayur Pai" userId="754cdd8c-0ff8-48ba-be35-c2e80932eaf7" providerId="ADAL" clId="{8A0AAC71-3BD9-4011-95B2-0881E70F6FE7}" dt="2023-11-21T05:35:10.671" v="0" actId="1076"/>
        <pc:sldMkLst>
          <pc:docMk/>
          <pc:sldMk cId="526344119" sldId="412"/>
        </pc:sldMkLst>
        <pc:spChg chg="mod">
          <ac:chgData name="Bantwal Hebbahalasinakate, Mayur Pai" userId="754cdd8c-0ff8-48ba-be35-c2e80932eaf7" providerId="ADAL" clId="{8A0AAC71-3BD9-4011-95B2-0881E70F6FE7}" dt="2023-11-21T05:35:10.671" v="0" actId="1076"/>
          <ac:spMkLst>
            <pc:docMk/>
            <pc:sldMk cId="526344119" sldId="412"/>
            <ac:spMk id="16" creationId="{F95948B6-2A7D-61A0-BD63-12F3E2C01D92}"/>
          </ac:spMkLst>
        </pc:spChg>
      </pc:sldChg>
    </pc:docChg>
  </pc:docChgLst>
  <pc:docChgLst>
    <pc:chgData name="Bantwal Hebbahalasinakate, Mayur Pai" userId="754cdd8c-0ff8-48ba-be35-c2e80932eaf7" providerId="ADAL" clId="{53B1A500-B9A7-4818-B693-56759AA70D2A}"/>
    <pc:docChg chg="undo custSel addSld delSld modSld sldOrd modSection">
      <pc:chgData name="Bantwal Hebbahalasinakate, Mayur Pai" userId="754cdd8c-0ff8-48ba-be35-c2e80932eaf7" providerId="ADAL" clId="{53B1A500-B9A7-4818-B693-56759AA70D2A}" dt="2023-09-07T07:18:46.901" v="1021" actId="20577"/>
      <pc:docMkLst>
        <pc:docMk/>
      </pc:docMkLst>
      <pc:sldChg chg="modSp mod">
        <pc:chgData name="Bantwal Hebbahalasinakate, Mayur Pai" userId="754cdd8c-0ff8-48ba-be35-c2e80932eaf7" providerId="ADAL" clId="{53B1A500-B9A7-4818-B693-56759AA70D2A}" dt="2023-09-06T06:19:27.660" v="201" actId="20577"/>
        <pc:sldMkLst>
          <pc:docMk/>
          <pc:sldMk cId="1658074296" sldId="389"/>
        </pc:sldMkLst>
        <pc:spChg chg="mod">
          <ac:chgData name="Bantwal Hebbahalasinakate, Mayur Pai" userId="754cdd8c-0ff8-48ba-be35-c2e80932eaf7" providerId="ADAL" clId="{53B1A500-B9A7-4818-B693-56759AA70D2A}" dt="2023-09-06T06:19:27.660" v="201" actId="20577"/>
          <ac:spMkLst>
            <pc:docMk/>
            <pc:sldMk cId="1658074296" sldId="389"/>
            <ac:spMk id="2" creationId="{27CE5B2F-1BB0-DCA7-2667-7D7CD9825BD1}"/>
          </ac:spMkLst>
        </pc:spChg>
      </pc:sldChg>
      <pc:sldChg chg="modSp mod ord">
        <pc:chgData name="Bantwal Hebbahalasinakate, Mayur Pai" userId="754cdd8c-0ff8-48ba-be35-c2e80932eaf7" providerId="ADAL" clId="{53B1A500-B9A7-4818-B693-56759AA70D2A}" dt="2023-09-06T06:50:54.724" v="217" actId="20577"/>
        <pc:sldMkLst>
          <pc:docMk/>
          <pc:sldMk cId="17433852" sldId="392"/>
        </pc:sldMkLst>
        <pc:spChg chg="mod">
          <ac:chgData name="Bantwal Hebbahalasinakate, Mayur Pai" userId="754cdd8c-0ff8-48ba-be35-c2e80932eaf7" providerId="ADAL" clId="{53B1A500-B9A7-4818-B693-56759AA70D2A}" dt="2023-09-06T06:50:54.724" v="217" actId="20577"/>
          <ac:spMkLst>
            <pc:docMk/>
            <pc:sldMk cId="17433852" sldId="392"/>
            <ac:spMk id="18" creationId="{9CFDD7A4-D0F3-41BF-8255-5FB0A41D7F48}"/>
          </ac:spMkLst>
        </pc:spChg>
      </pc:sldChg>
      <pc:sldChg chg="addSp modSp mod">
        <pc:chgData name="Bantwal Hebbahalasinakate, Mayur Pai" userId="754cdd8c-0ff8-48ba-be35-c2e80932eaf7" providerId="ADAL" clId="{53B1A500-B9A7-4818-B693-56759AA70D2A}" dt="2023-09-07T06:50:10.758" v="301" actId="20577"/>
        <pc:sldMkLst>
          <pc:docMk/>
          <pc:sldMk cId="1466258584" sldId="396"/>
        </pc:sldMkLst>
        <pc:spChg chg="mod">
          <ac:chgData name="Bantwal Hebbahalasinakate, Mayur Pai" userId="754cdd8c-0ff8-48ba-be35-c2e80932eaf7" providerId="ADAL" clId="{53B1A500-B9A7-4818-B693-56759AA70D2A}" dt="2023-09-07T06:50:10.758" v="301" actId="20577"/>
          <ac:spMkLst>
            <pc:docMk/>
            <pc:sldMk cId="1466258584" sldId="396"/>
            <ac:spMk id="6" creationId="{58214326-7396-A56E-49BF-7216E75B7EB2}"/>
          </ac:spMkLst>
        </pc:spChg>
        <pc:grpChg chg="add mod">
          <ac:chgData name="Bantwal Hebbahalasinakate, Mayur Pai" userId="754cdd8c-0ff8-48ba-be35-c2e80932eaf7" providerId="ADAL" clId="{53B1A500-B9A7-4818-B693-56759AA70D2A}" dt="2023-09-07T06:50:06.093" v="290" actId="1076"/>
          <ac:grpSpMkLst>
            <pc:docMk/>
            <pc:sldMk cId="1466258584" sldId="396"/>
            <ac:grpSpMk id="2" creationId="{39ECF075-9C24-C568-DDB2-C6D3E8A04564}"/>
          </ac:grpSpMkLst>
        </pc:grpChg>
        <pc:picChg chg="mod">
          <ac:chgData name="Bantwal Hebbahalasinakate, Mayur Pai" userId="754cdd8c-0ff8-48ba-be35-c2e80932eaf7" providerId="ADAL" clId="{53B1A500-B9A7-4818-B693-56759AA70D2A}" dt="2023-09-07T06:50:00.310" v="289"/>
          <ac:picMkLst>
            <pc:docMk/>
            <pc:sldMk cId="1466258584" sldId="396"/>
            <ac:picMk id="4" creationId="{F07A5232-DD3D-EDA2-91B3-31FE0F29060A}"/>
          </ac:picMkLst>
        </pc:picChg>
      </pc:sldChg>
      <pc:sldChg chg="modSp mod">
        <pc:chgData name="Bantwal Hebbahalasinakate, Mayur Pai" userId="754cdd8c-0ff8-48ba-be35-c2e80932eaf7" providerId="ADAL" clId="{53B1A500-B9A7-4818-B693-56759AA70D2A}" dt="2023-09-06T18:31:10.016" v="272" actId="20577"/>
        <pc:sldMkLst>
          <pc:docMk/>
          <pc:sldMk cId="3052328889" sldId="406"/>
        </pc:sldMkLst>
        <pc:spChg chg="mod">
          <ac:chgData name="Bantwal Hebbahalasinakate, Mayur Pai" userId="754cdd8c-0ff8-48ba-be35-c2e80932eaf7" providerId="ADAL" clId="{53B1A500-B9A7-4818-B693-56759AA70D2A}" dt="2023-09-06T18:31:10.016" v="272" actId="20577"/>
          <ac:spMkLst>
            <pc:docMk/>
            <pc:sldMk cId="3052328889" sldId="406"/>
            <ac:spMk id="16" creationId="{81F8B79F-02BE-18B7-1721-DC3C112F4359}"/>
          </ac:spMkLst>
        </pc:spChg>
      </pc:sldChg>
      <pc:sldChg chg="modSp mod">
        <pc:chgData name="Bantwal Hebbahalasinakate, Mayur Pai" userId="754cdd8c-0ff8-48ba-be35-c2e80932eaf7" providerId="ADAL" clId="{53B1A500-B9A7-4818-B693-56759AA70D2A}" dt="2023-09-06T14:03:37.188" v="266" actId="20577"/>
        <pc:sldMkLst>
          <pc:docMk/>
          <pc:sldMk cId="266911573" sldId="413"/>
        </pc:sldMkLst>
        <pc:spChg chg="mod">
          <ac:chgData name="Bantwal Hebbahalasinakate, Mayur Pai" userId="754cdd8c-0ff8-48ba-be35-c2e80932eaf7" providerId="ADAL" clId="{53B1A500-B9A7-4818-B693-56759AA70D2A}" dt="2023-09-06T14:03:37.188" v="266" actId="20577"/>
          <ac:spMkLst>
            <pc:docMk/>
            <pc:sldMk cId="266911573" sldId="413"/>
            <ac:spMk id="6" creationId="{36E72469-9662-8ECE-923F-ABF33EB69E1C}"/>
          </ac:spMkLst>
        </pc:spChg>
      </pc:sldChg>
      <pc:sldChg chg="modSp mod">
        <pc:chgData name="Bantwal Hebbahalasinakate, Mayur Pai" userId="754cdd8c-0ff8-48ba-be35-c2e80932eaf7" providerId="ADAL" clId="{53B1A500-B9A7-4818-B693-56759AA70D2A}" dt="2023-09-06T14:04:05.630" v="267" actId="14100"/>
        <pc:sldMkLst>
          <pc:docMk/>
          <pc:sldMk cId="2228724740" sldId="414"/>
        </pc:sldMkLst>
        <pc:spChg chg="mod">
          <ac:chgData name="Bantwal Hebbahalasinakate, Mayur Pai" userId="754cdd8c-0ff8-48ba-be35-c2e80932eaf7" providerId="ADAL" clId="{53B1A500-B9A7-4818-B693-56759AA70D2A}" dt="2023-09-06T14:04:05.630" v="267" actId="14100"/>
          <ac:spMkLst>
            <pc:docMk/>
            <pc:sldMk cId="2228724740" sldId="414"/>
            <ac:spMk id="29" creationId="{F73B29CE-2A9F-6082-9276-10392A5E6F71}"/>
          </ac:spMkLst>
        </pc:spChg>
      </pc:sldChg>
      <pc:sldChg chg="addSp delSp modSp add mod">
        <pc:chgData name="Bantwal Hebbahalasinakate, Mayur Pai" userId="754cdd8c-0ff8-48ba-be35-c2e80932eaf7" providerId="ADAL" clId="{53B1A500-B9A7-4818-B693-56759AA70D2A}" dt="2023-09-04T05:47:54.975" v="69" actId="21"/>
        <pc:sldMkLst>
          <pc:docMk/>
          <pc:sldMk cId="1578676242" sldId="432"/>
        </pc:sldMkLst>
        <pc:spChg chg="add del">
          <ac:chgData name="Bantwal Hebbahalasinakate, Mayur Pai" userId="754cdd8c-0ff8-48ba-be35-c2e80932eaf7" providerId="ADAL" clId="{53B1A500-B9A7-4818-B693-56759AA70D2A}" dt="2023-09-04T05:39:19.627" v="12"/>
          <ac:spMkLst>
            <pc:docMk/>
            <pc:sldMk cId="1578676242" sldId="432"/>
            <ac:spMk id="2" creationId="{FD41AF06-D66F-6849-3979-D42FA25A7687}"/>
          </ac:spMkLst>
        </pc:spChg>
        <pc:spChg chg="mod">
          <ac:chgData name="Bantwal Hebbahalasinakate, Mayur Pai" userId="754cdd8c-0ff8-48ba-be35-c2e80932eaf7" providerId="ADAL" clId="{53B1A500-B9A7-4818-B693-56759AA70D2A}" dt="2023-09-04T05:47:54.975" v="69" actId="21"/>
          <ac:spMkLst>
            <pc:docMk/>
            <pc:sldMk cId="1578676242" sldId="432"/>
            <ac:spMk id="6" creationId="{9B6E714E-2104-C12C-3311-872BD3405FFB}"/>
          </ac:spMkLst>
        </pc:spChg>
        <pc:spChg chg="mod">
          <ac:chgData name="Bantwal Hebbahalasinakate, Mayur Pai" userId="754cdd8c-0ff8-48ba-be35-c2e80932eaf7" providerId="ADAL" clId="{53B1A500-B9A7-4818-B693-56759AA70D2A}" dt="2023-09-04T05:39:15.710" v="10" actId="20577"/>
          <ac:spMkLst>
            <pc:docMk/>
            <pc:sldMk cId="1578676242" sldId="432"/>
            <ac:spMk id="7" creationId="{00000000-0000-0000-0000-000000000000}"/>
          </ac:spMkLst>
        </pc:spChg>
      </pc:sldChg>
      <pc:sldChg chg="modSp add mod">
        <pc:chgData name="Bantwal Hebbahalasinakate, Mayur Pai" userId="754cdd8c-0ff8-48ba-be35-c2e80932eaf7" providerId="ADAL" clId="{53B1A500-B9A7-4818-B693-56759AA70D2A}" dt="2023-09-04T05:44:38.738" v="57" actId="255"/>
        <pc:sldMkLst>
          <pc:docMk/>
          <pc:sldMk cId="2560919695" sldId="433"/>
        </pc:sldMkLst>
        <pc:spChg chg="mod">
          <ac:chgData name="Bantwal Hebbahalasinakate, Mayur Pai" userId="754cdd8c-0ff8-48ba-be35-c2e80932eaf7" providerId="ADAL" clId="{53B1A500-B9A7-4818-B693-56759AA70D2A}" dt="2023-09-04T05:44:38.738" v="57" actId="255"/>
          <ac:spMkLst>
            <pc:docMk/>
            <pc:sldMk cId="2560919695" sldId="433"/>
            <ac:spMk id="6" creationId="{9B6E714E-2104-C12C-3311-872BD3405FFB}"/>
          </ac:spMkLst>
        </pc:spChg>
        <pc:spChg chg="mod">
          <ac:chgData name="Bantwal Hebbahalasinakate, Mayur Pai" userId="754cdd8c-0ff8-48ba-be35-c2e80932eaf7" providerId="ADAL" clId="{53B1A500-B9A7-4818-B693-56759AA70D2A}" dt="2023-09-04T05:40:44.787" v="31" actId="20577"/>
          <ac:spMkLst>
            <pc:docMk/>
            <pc:sldMk cId="2560919695" sldId="433"/>
            <ac:spMk id="7" creationId="{00000000-0000-0000-0000-000000000000}"/>
          </ac:spMkLst>
        </pc:spChg>
      </pc:sldChg>
      <pc:sldChg chg="modSp add mod">
        <pc:chgData name="Bantwal Hebbahalasinakate, Mayur Pai" userId="754cdd8c-0ff8-48ba-be35-c2e80932eaf7" providerId="ADAL" clId="{53B1A500-B9A7-4818-B693-56759AA70D2A}" dt="2023-09-04T05:42:26.626" v="56" actId="404"/>
        <pc:sldMkLst>
          <pc:docMk/>
          <pc:sldMk cId="2698962682" sldId="434"/>
        </pc:sldMkLst>
        <pc:spChg chg="mod">
          <ac:chgData name="Bantwal Hebbahalasinakate, Mayur Pai" userId="754cdd8c-0ff8-48ba-be35-c2e80932eaf7" providerId="ADAL" clId="{53B1A500-B9A7-4818-B693-56759AA70D2A}" dt="2023-09-04T05:42:26.626" v="56" actId="404"/>
          <ac:spMkLst>
            <pc:docMk/>
            <pc:sldMk cId="2698962682" sldId="434"/>
            <ac:spMk id="6" creationId="{9B6E714E-2104-C12C-3311-872BD3405FFB}"/>
          </ac:spMkLst>
        </pc:spChg>
      </pc:sldChg>
      <pc:sldChg chg="addSp delSp modSp add mod ord">
        <pc:chgData name="Bantwal Hebbahalasinakate, Mayur Pai" userId="754cdd8c-0ff8-48ba-be35-c2e80932eaf7" providerId="ADAL" clId="{53B1A500-B9A7-4818-B693-56759AA70D2A}" dt="2023-09-04T05:50:35.606" v="79"/>
        <pc:sldMkLst>
          <pc:docMk/>
          <pc:sldMk cId="192249661" sldId="435"/>
        </pc:sldMkLst>
        <pc:spChg chg="add del">
          <ac:chgData name="Bantwal Hebbahalasinakate, Mayur Pai" userId="754cdd8c-0ff8-48ba-be35-c2e80932eaf7" providerId="ADAL" clId="{53B1A500-B9A7-4818-B693-56759AA70D2A}" dt="2023-09-04T05:50:03.827" v="74"/>
          <ac:spMkLst>
            <pc:docMk/>
            <pc:sldMk cId="192249661" sldId="435"/>
            <ac:spMk id="2" creationId="{00990306-364D-DA15-C2A4-6D9E6D72F911}"/>
          </ac:spMkLst>
        </pc:spChg>
        <pc:spChg chg="add del">
          <ac:chgData name="Bantwal Hebbahalasinakate, Mayur Pai" userId="754cdd8c-0ff8-48ba-be35-c2e80932eaf7" providerId="ADAL" clId="{53B1A500-B9A7-4818-B693-56759AA70D2A}" dt="2023-09-04T05:50:30.853" v="78"/>
          <ac:spMkLst>
            <pc:docMk/>
            <pc:sldMk cId="192249661" sldId="435"/>
            <ac:spMk id="4" creationId="{9C115725-BFF0-5994-4C2B-ADBF876DF6D3}"/>
          </ac:spMkLst>
        </pc:spChg>
        <pc:spChg chg="mod">
          <ac:chgData name="Bantwal Hebbahalasinakate, Mayur Pai" userId="754cdd8c-0ff8-48ba-be35-c2e80932eaf7" providerId="ADAL" clId="{53B1A500-B9A7-4818-B693-56759AA70D2A}" dt="2023-09-04T05:50:35.606" v="79"/>
          <ac:spMkLst>
            <pc:docMk/>
            <pc:sldMk cId="192249661" sldId="435"/>
            <ac:spMk id="6" creationId="{9B6E714E-2104-C12C-3311-872BD3405FFB}"/>
          </ac:spMkLst>
        </pc:spChg>
      </pc:sldChg>
      <pc:sldChg chg="add del ord">
        <pc:chgData name="Bantwal Hebbahalasinakate, Mayur Pai" userId="754cdd8c-0ff8-48ba-be35-c2e80932eaf7" providerId="ADAL" clId="{53B1A500-B9A7-4818-B693-56759AA70D2A}" dt="2023-09-04T05:47:53.583" v="67" actId="2890"/>
        <pc:sldMkLst>
          <pc:docMk/>
          <pc:sldMk cId="2516852699" sldId="435"/>
        </pc:sldMkLst>
      </pc:sldChg>
      <pc:sldChg chg="modSp add mod ord">
        <pc:chgData name="Bantwal Hebbahalasinakate, Mayur Pai" userId="754cdd8c-0ff8-48ba-be35-c2e80932eaf7" providerId="ADAL" clId="{53B1A500-B9A7-4818-B693-56759AA70D2A}" dt="2023-09-06T07:03:39.664" v="218" actId="20577"/>
        <pc:sldMkLst>
          <pc:docMk/>
          <pc:sldMk cId="895557460" sldId="436"/>
        </pc:sldMkLst>
        <pc:spChg chg="mod">
          <ac:chgData name="Bantwal Hebbahalasinakate, Mayur Pai" userId="754cdd8c-0ff8-48ba-be35-c2e80932eaf7" providerId="ADAL" clId="{53B1A500-B9A7-4818-B693-56759AA70D2A}" dt="2023-09-06T07:03:39.664" v="218" actId="20577"/>
          <ac:spMkLst>
            <pc:docMk/>
            <pc:sldMk cId="895557460" sldId="436"/>
            <ac:spMk id="6" creationId="{9B6E714E-2104-C12C-3311-872BD3405FFB}"/>
          </ac:spMkLst>
        </pc:spChg>
      </pc:sldChg>
      <pc:sldChg chg="modSp add mod ord">
        <pc:chgData name="Bantwal Hebbahalasinakate, Mayur Pai" userId="754cdd8c-0ff8-48ba-be35-c2e80932eaf7" providerId="ADAL" clId="{53B1A500-B9A7-4818-B693-56759AA70D2A}" dt="2023-09-04T05:51:08.485" v="86"/>
        <pc:sldMkLst>
          <pc:docMk/>
          <pc:sldMk cId="1663295979" sldId="437"/>
        </pc:sldMkLst>
        <pc:spChg chg="mod">
          <ac:chgData name="Bantwal Hebbahalasinakate, Mayur Pai" userId="754cdd8c-0ff8-48ba-be35-c2e80932eaf7" providerId="ADAL" clId="{53B1A500-B9A7-4818-B693-56759AA70D2A}" dt="2023-09-04T05:51:08.485" v="86"/>
          <ac:spMkLst>
            <pc:docMk/>
            <pc:sldMk cId="1663295979" sldId="437"/>
            <ac:spMk id="6" creationId="{9B6E714E-2104-C12C-3311-872BD3405FFB}"/>
          </ac:spMkLst>
        </pc:spChg>
      </pc:sldChg>
      <pc:sldChg chg="modSp add mod ord">
        <pc:chgData name="Bantwal Hebbahalasinakate, Mayur Pai" userId="754cdd8c-0ff8-48ba-be35-c2e80932eaf7" providerId="ADAL" clId="{53B1A500-B9A7-4818-B693-56759AA70D2A}" dt="2023-09-04T05:56:21.066" v="104"/>
        <pc:sldMkLst>
          <pc:docMk/>
          <pc:sldMk cId="1471036289" sldId="438"/>
        </pc:sldMkLst>
        <pc:spChg chg="mod">
          <ac:chgData name="Bantwal Hebbahalasinakate, Mayur Pai" userId="754cdd8c-0ff8-48ba-be35-c2e80932eaf7" providerId="ADAL" clId="{53B1A500-B9A7-4818-B693-56759AA70D2A}" dt="2023-09-04T05:56:21.066" v="104"/>
          <ac:spMkLst>
            <pc:docMk/>
            <pc:sldMk cId="1471036289" sldId="438"/>
            <ac:spMk id="6" creationId="{9B6E714E-2104-C12C-3311-872BD3405FFB}"/>
          </ac:spMkLst>
        </pc:spChg>
      </pc:sldChg>
      <pc:sldChg chg="modSp add mod ord">
        <pc:chgData name="Bantwal Hebbahalasinakate, Mayur Pai" userId="754cdd8c-0ff8-48ba-be35-c2e80932eaf7" providerId="ADAL" clId="{53B1A500-B9A7-4818-B693-56759AA70D2A}" dt="2023-09-04T05:55:27.293" v="102"/>
        <pc:sldMkLst>
          <pc:docMk/>
          <pc:sldMk cId="1527528327" sldId="439"/>
        </pc:sldMkLst>
        <pc:spChg chg="mod">
          <ac:chgData name="Bantwal Hebbahalasinakate, Mayur Pai" userId="754cdd8c-0ff8-48ba-be35-c2e80932eaf7" providerId="ADAL" clId="{53B1A500-B9A7-4818-B693-56759AA70D2A}" dt="2023-09-04T05:55:27.293" v="102"/>
          <ac:spMkLst>
            <pc:docMk/>
            <pc:sldMk cId="1527528327" sldId="439"/>
            <ac:spMk id="6" creationId="{9B6E714E-2104-C12C-3311-872BD3405FFB}"/>
          </ac:spMkLst>
        </pc:spChg>
      </pc:sldChg>
      <pc:sldChg chg="addSp delSp modSp add mod">
        <pc:chgData name="Bantwal Hebbahalasinakate, Mayur Pai" userId="754cdd8c-0ff8-48ba-be35-c2e80932eaf7" providerId="ADAL" clId="{53B1A500-B9A7-4818-B693-56759AA70D2A}" dt="2023-09-04T06:04:44.182" v="131"/>
        <pc:sldMkLst>
          <pc:docMk/>
          <pc:sldMk cId="1716205237" sldId="440"/>
        </pc:sldMkLst>
        <pc:spChg chg="add del">
          <ac:chgData name="Bantwal Hebbahalasinakate, Mayur Pai" userId="754cdd8c-0ff8-48ba-be35-c2e80932eaf7" providerId="ADAL" clId="{53B1A500-B9A7-4818-B693-56759AA70D2A}" dt="2023-09-04T06:02:15.755" v="129"/>
          <ac:spMkLst>
            <pc:docMk/>
            <pc:sldMk cId="1716205237" sldId="440"/>
            <ac:spMk id="2" creationId="{8272A888-C153-0CF4-9074-2E00A20F0954}"/>
          </ac:spMkLst>
        </pc:spChg>
        <pc:spChg chg="mod">
          <ac:chgData name="Bantwal Hebbahalasinakate, Mayur Pai" userId="754cdd8c-0ff8-48ba-be35-c2e80932eaf7" providerId="ADAL" clId="{53B1A500-B9A7-4818-B693-56759AA70D2A}" dt="2023-09-04T06:04:44.182" v="131"/>
          <ac:spMkLst>
            <pc:docMk/>
            <pc:sldMk cId="1716205237" sldId="440"/>
            <ac:spMk id="6" creationId="{9B6E714E-2104-C12C-3311-872BD3405FFB}"/>
          </ac:spMkLst>
        </pc:spChg>
      </pc:sldChg>
      <pc:sldChg chg="modSp add mod">
        <pc:chgData name="Bantwal Hebbahalasinakate, Mayur Pai" userId="754cdd8c-0ff8-48ba-be35-c2e80932eaf7" providerId="ADAL" clId="{53B1A500-B9A7-4818-B693-56759AA70D2A}" dt="2023-09-04T05:57:27.289" v="117"/>
        <pc:sldMkLst>
          <pc:docMk/>
          <pc:sldMk cId="2226422390" sldId="441"/>
        </pc:sldMkLst>
        <pc:spChg chg="mod">
          <ac:chgData name="Bantwal Hebbahalasinakate, Mayur Pai" userId="754cdd8c-0ff8-48ba-be35-c2e80932eaf7" providerId="ADAL" clId="{53B1A500-B9A7-4818-B693-56759AA70D2A}" dt="2023-09-04T05:57:27.289" v="117"/>
          <ac:spMkLst>
            <pc:docMk/>
            <pc:sldMk cId="2226422390" sldId="441"/>
            <ac:spMk id="6" creationId="{9B6E714E-2104-C12C-3311-872BD3405FFB}"/>
          </ac:spMkLst>
        </pc:spChg>
      </pc:sldChg>
      <pc:sldChg chg="modSp add mod">
        <pc:chgData name="Bantwal Hebbahalasinakate, Mayur Pai" userId="754cdd8c-0ff8-48ba-be35-c2e80932eaf7" providerId="ADAL" clId="{53B1A500-B9A7-4818-B693-56759AA70D2A}" dt="2023-09-04T05:58:17.356" v="122"/>
        <pc:sldMkLst>
          <pc:docMk/>
          <pc:sldMk cId="1364426210" sldId="442"/>
        </pc:sldMkLst>
        <pc:spChg chg="mod">
          <ac:chgData name="Bantwal Hebbahalasinakate, Mayur Pai" userId="754cdd8c-0ff8-48ba-be35-c2e80932eaf7" providerId="ADAL" clId="{53B1A500-B9A7-4818-B693-56759AA70D2A}" dt="2023-09-04T05:58:17.356" v="122"/>
          <ac:spMkLst>
            <pc:docMk/>
            <pc:sldMk cId="1364426210" sldId="442"/>
            <ac:spMk id="6" creationId="{9B6E714E-2104-C12C-3311-872BD3405FFB}"/>
          </ac:spMkLst>
        </pc:spChg>
      </pc:sldChg>
      <pc:sldChg chg="modSp add mod">
        <pc:chgData name="Bantwal Hebbahalasinakate, Mayur Pai" userId="754cdd8c-0ff8-48ba-be35-c2e80932eaf7" providerId="ADAL" clId="{53B1A500-B9A7-4818-B693-56759AA70D2A}" dt="2023-09-04T06:05:29.604" v="145" actId="255"/>
        <pc:sldMkLst>
          <pc:docMk/>
          <pc:sldMk cId="3717733281" sldId="443"/>
        </pc:sldMkLst>
        <pc:spChg chg="mod">
          <ac:chgData name="Bantwal Hebbahalasinakate, Mayur Pai" userId="754cdd8c-0ff8-48ba-be35-c2e80932eaf7" providerId="ADAL" clId="{53B1A500-B9A7-4818-B693-56759AA70D2A}" dt="2023-09-04T06:05:29.604" v="145" actId="255"/>
          <ac:spMkLst>
            <pc:docMk/>
            <pc:sldMk cId="3717733281" sldId="443"/>
            <ac:spMk id="6" creationId="{9B6E714E-2104-C12C-3311-872BD3405FFB}"/>
          </ac:spMkLst>
        </pc:spChg>
      </pc:sldChg>
      <pc:sldChg chg="modSp add mod">
        <pc:chgData name="Bantwal Hebbahalasinakate, Mayur Pai" userId="754cdd8c-0ff8-48ba-be35-c2e80932eaf7" providerId="ADAL" clId="{53B1A500-B9A7-4818-B693-56759AA70D2A}" dt="2023-09-04T06:08:05.126" v="160" actId="20577"/>
        <pc:sldMkLst>
          <pc:docMk/>
          <pc:sldMk cId="1940330539" sldId="444"/>
        </pc:sldMkLst>
        <pc:spChg chg="mod">
          <ac:chgData name="Bantwal Hebbahalasinakate, Mayur Pai" userId="754cdd8c-0ff8-48ba-be35-c2e80932eaf7" providerId="ADAL" clId="{53B1A500-B9A7-4818-B693-56759AA70D2A}" dt="2023-09-04T06:08:05.126" v="160" actId="20577"/>
          <ac:spMkLst>
            <pc:docMk/>
            <pc:sldMk cId="1940330539" sldId="444"/>
            <ac:spMk id="6" creationId="{9B6E714E-2104-C12C-3311-872BD3405FFB}"/>
          </ac:spMkLst>
        </pc:spChg>
      </pc:sldChg>
      <pc:sldChg chg="modSp add mod">
        <pc:chgData name="Bantwal Hebbahalasinakate, Mayur Pai" userId="754cdd8c-0ff8-48ba-be35-c2e80932eaf7" providerId="ADAL" clId="{53B1A500-B9A7-4818-B693-56759AA70D2A}" dt="2023-09-04T06:09:32.116" v="169"/>
        <pc:sldMkLst>
          <pc:docMk/>
          <pc:sldMk cId="632032679" sldId="445"/>
        </pc:sldMkLst>
        <pc:spChg chg="mod">
          <ac:chgData name="Bantwal Hebbahalasinakate, Mayur Pai" userId="754cdd8c-0ff8-48ba-be35-c2e80932eaf7" providerId="ADAL" clId="{53B1A500-B9A7-4818-B693-56759AA70D2A}" dt="2023-09-04T06:09:32.116" v="169"/>
          <ac:spMkLst>
            <pc:docMk/>
            <pc:sldMk cId="632032679" sldId="445"/>
            <ac:spMk id="6" creationId="{9B6E714E-2104-C12C-3311-872BD3405FFB}"/>
          </ac:spMkLst>
        </pc:spChg>
      </pc:sldChg>
      <pc:sldChg chg="modSp add mod">
        <pc:chgData name="Bantwal Hebbahalasinakate, Mayur Pai" userId="754cdd8c-0ff8-48ba-be35-c2e80932eaf7" providerId="ADAL" clId="{53B1A500-B9A7-4818-B693-56759AA70D2A}" dt="2023-09-04T06:08:46.614" v="166"/>
        <pc:sldMkLst>
          <pc:docMk/>
          <pc:sldMk cId="625233589" sldId="446"/>
        </pc:sldMkLst>
        <pc:spChg chg="mod">
          <ac:chgData name="Bantwal Hebbahalasinakate, Mayur Pai" userId="754cdd8c-0ff8-48ba-be35-c2e80932eaf7" providerId="ADAL" clId="{53B1A500-B9A7-4818-B693-56759AA70D2A}" dt="2023-09-04T06:08:46.614" v="166"/>
          <ac:spMkLst>
            <pc:docMk/>
            <pc:sldMk cId="625233589" sldId="446"/>
            <ac:spMk id="6" creationId="{9B6E714E-2104-C12C-3311-872BD3405FFB}"/>
          </ac:spMkLst>
        </pc:spChg>
      </pc:sldChg>
      <pc:sldChg chg="modSp add mod">
        <pc:chgData name="Bantwal Hebbahalasinakate, Mayur Pai" userId="754cdd8c-0ff8-48ba-be35-c2e80932eaf7" providerId="ADAL" clId="{53B1A500-B9A7-4818-B693-56759AA70D2A}" dt="2023-09-04T06:09:03.824" v="168"/>
        <pc:sldMkLst>
          <pc:docMk/>
          <pc:sldMk cId="1869633315" sldId="447"/>
        </pc:sldMkLst>
        <pc:spChg chg="mod">
          <ac:chgData name="Bantwal Hebbahalasinakate, Mayur Pai" userId="754cdd8c-0ff8-48ba-be35-c2e80932eaf7" providerId="ADAL" clId="{53B1A500-B9A7-4818-B693-56759AA70D2A}" dt="2023-09-04T06:09:03.824" v="168"/>
          <ac:spMkLst>
            <pc:docMk/>
            <pc:sldMk cId="1869633315" sldId="447"/>
            <ac:spMk id="6" creationId="{9B6E714E-2104-C12C-3311-872BD3405FFB}"/>
          </ac:spMkLst>
        </pc:spChg>
      </pc:sldChg>
      <pc:sldChg chg="modSp add mod">
        <pc:chgData name="Bantwal Hebbahalasinakate, Mayur Pai" userId="754cdd8c-0ff8-48ba-be35-c2e80932eaf7" providerId="ADAL" clId="{53B1A500-B9A7-4818-B693-56759AA70D2A}" dt="2023-09-04T06:12:14.439" v="199" actId="20577"/>
        <pc:sldMkLst>
          <pc:docMk/>
          <pc:sldMk cId="271520292" sldId="448"/>
        </pc:sldMkLst>
        <pc:spChg chg="mod">
          <ac:chgData name="Bantwal Hebbahalasinakate, Mayur Pai" userId="754cdd8c-0ff8-48ba-be35-c2e80932eaf7" providerId="ADAL" clId="{53B1A500-B9A7-4818-B693-56759AA70D2A}" dt="2023-09-04T06:12:14.439" v="199" actId="20577"/>
          <ac:spMkLst>
            <pc:docMk/>
            <pc:sldMk cId="271520292" sldId="448"/>
            <ac:spMk id="6" creationId="{9B6E714E-2104-C12C-3311-872BD3405FFB}"/>
          </ac:spMkLst>
        </pc:spChg>
      </pc:sldChg>
      <pc:sldChg chg="modSp add mod">
        <pc:chgData name="Bantwal Hebbahalasinakate, Mayur Pai" userId="754cdd8c-0ff8-48ba-be35-c2e80932eaf7" providerId="ADAL" clId="{53B1A500-B9A7-4818-B693-56759AA70D2A}" dt="2023-09-04T06:12:08.134" v="197" actId="403"/>
        <pc:sldMkLst>
          <pc:docMk/>
          <pc:sldMk cId="811656443" sldId="449"/>
        </pc:sldMkLst>
        <pc:spChg chg="mod">
          <ac:chgData name="Bantwal Hebbahalasinakate, Mayur Pai" userId="754cdd8c-0ff8-48ba-be35-c2e80932eaf7" providerId="ADAL" clId="{53B1A500-B9A7-4818-B693-56759AA70D2A}" dt="2023-09-04T06:12:08.134" v="197" actId="403"/>
          <ac:spMkLst>
            <pc:docMk/>
            <pc:sldMk cId="811656443" sldId="449"/>
            <ac:spMk id="6" creationId="{9B6E714E-2104-C12C-3311-872BD3405FFB}"/>
          </ac:spMkLst>
        </pc:spChg>
      </pc:sldChg>
      <pc:sldChg chg="modSp add mod ord">
        <pc:chgData name="Bantwal Hebbahalasinakate, Mayur Pai" userId="754cdd8c-0ff8-48ba-be35-c2e80932eaf7" providerId="ADAL" clId="{53B1A500-B9A7-4818-B693-56759AA70D2A}" dt="2023-09-06T19:19:21.018" v="288" actId="20577"/>
        <pc:sldMkLst>
          <pc:docMk/>
          <pc:sldMk cId="114904276" sldId="450"/>
        </pc:sldMkLst>
        <pc:spChg chg="mod">
          <ac:chgData name="Bantwal Hebbahalasinakate, Mayur Pai" userId="754cdd8c-0ff8-48ba-be35-c2e80932eaf7" providerId="ADAL" clId="{53B1A500-B9A7-4818-B693-56759AA70D2A}" dt="2023-09-06T19:19:21.018" v="288" actId="20577"/>
          <ac:spMkLst>
            <pc:docMk/>
            <pc:sldMk cId="114904276" sldId="450"/>
            <ac:spMk id="7" creationId="{00000000-0000-0000-0000-000000000000}"/>
          </ac:spMkLst>
        </pc:spChg>
        <pc:spChg chg="mod">
          <ac:chgData name="Bantwal Hebbahalasinakate, Mayur Pai" userId="754cdd8c-0ff8-48ba-be35-c2e80932eaf7" providerId="ADAL" clId="{53B1A500-B9A7-4818-B693-56759AA70D2A}" dt="2023-09-06T19:18:59.111" v="278" actId="207"/>
          <ac:spMkLst>
            <pc:docMk/>
            <pc:sldMk cId="114904276" sldId="450"/>
            <ac:spMk id="16" creationId="{81F8B79F-02BE-18B7-1721-DC3C112F4359}"/>
          </ac:spMkLst>
        </pc:spChg>
      </pc:sldChg>
      <pc:sldChg chg="addSp delSp modSp add mod ord">
        <pc:chgData name="Bantwal Hebbahalasinakate, Mayur Pai" userId="754cdd8c-0ff8-48ba-be35-c2e80932eaf7" providerId="ADAL" clId="{53B1A500-B9A7-4818-B693-56759AA70D2A}" dt="2023-09-07T07:00:12.727" v="366"/>
        <pc:sldMkLst>
          <pc:docMk/>
          <pc:sldMk cId="4110389862" sldId="451"/>
        </pc:sldMkLst>
        <pc:spChg chg="mod">
          <ac:chgData name="Bantwal Hebbahalasinakate, Mayur Pai" userId="754cdd8c-0ff8-48ba-be35-c2e80932eaf7" providerId="ADAL" clId="{53B1A500-B9A7-4818-B693-56759AA70D2A}" dt="2023-09-07T06:50:30.924" v="314" actId="20577"/>
          <ac:spMkLst>
            <pc:docMk/>
            <pc:sldMk cId="4110389862" sldId="451"/>
            <ac:spMk id="7" creationId="{00000000-0000-0000-0000-000000000000}"/>
          </ac:spMkLst>
        </pc:spChg>
        <pc:spChg chg="del mod">
          <ac:chgData name="Bantwal Hebbahalasinakate, Mayur Pai" userId="754cdd8c-0ff8-48ba-be35-c2e80932eaf7" providerId="ADAL" clId="{53B1A500-B9A7-4818-B693-56759AA70D2A}" dt="2023-09-07T06:51:11.762" v="322" actId="478"/>
          <ac:spMkLst>
            <pc:docMk/>
            <pc:sldMk cId="4110389862" sldId="451"/>
            <ac:spMk id="9" creationId="{4384F5B8-F1E8-56EF-E07C-3EFF8F43D83C}"/>
          </ac:spMkLst>
        </pc:spChg>
        <pc:spChg chg="mod">
          <ac:chgData name="Bantwal Hebbahalasinakate, Mayur Pai" userId="754cdd8c-0ff8-48ba-be35-c2e80932eaf7" providerId="ADAL" clId="{53B1A500-B9A7-4818-B693-56759AA70D2A}" dt="2023-09-07T06:51:05.529" v="319"/>
          <ac:spMkLst>
            <pc:docMk/>
            <pc:sldMk cId="4110389862" sldId="451"/>
            <ac:spMk id="19" creationId="{DD4BD316-2ACC-219C-48CF-0E4E219C9DAC}"/>
          </ac:spMkLst>
        </pc:spChg>
        <pc:spChg chg="add mod">
          <ac:chgData name="Bantwal Hebbahalasinakate, Mayur Pai" userId="754cdd8c-0ff8-48ba-be35-c2e80932eaf7" providerId="ADAL" clId="{53B1A500-B9A7-4818-B693-56759AA70D2A}" dt="2023-09-07T06:59:19.686" v="362" actId="1076"/>
          <ac:spMkLst>
            <pc:docMk/>
            <pc:sldMk cId="4110389862" sldId="451"/>
            <ac:spMk id="21" creationId="{812A6AC5-D642-DFEA-6190-117329B4AA62}"/>
          </ac:spMkLst>
        </pc:spChg>
        <pc:spChg chg="add del mod">
          <ac:chgData name="Bantwal Hebbahalasinakate, Mayur Pai" userId="754cdd8c-0ff8-48ba-be35-c2e80932eaf7" providerId="ADAL" clId="{53B1A500-B9A7-4818-B693-56759AA70D2A}" dt="2023-09-07T06:59:21.668" v="364" actId="21"/>
          <ac:spMkLst>
            <pc:docMk/>
            <pc:sldMk cId="4110389862" sldId="451"/>
            <ac:spMk id="28" creationId="{0FA98D45-3D57-7012-BE7D-860E05FC1004}"/>
          </ac:spMkLst>
        </pc:spChg>
        <pc:spChg chg="mod">
          <ac:chgData name="Bantwal Hebbahalasinakate, Mayur Pai" userId="754cdd8c-0ff8-48ba-be35-c2e80932eaf7" providerId="ADAL" clId="{53B1A500-B9A7-4818-B693-56759AA70D2A}" dt="2023-09-07T06:51:35.089" v="323"/>
          <ac:spMkLst>
            <pc:docMk/>
            <pc:sldMk cId="4110389862" sldId="451"/>
            <ac:spMk id="33" creationId="{5AFD4E3C-142F-8BA9-DCBE-1F84B1020B4B}"/>
          </ac:spMkLst>
        </pc:spChg>
        <pc:grpChg chg="del">
          <ac:chgData name="Bantwal Hebbahalasinakate, Mayur Pai" userId="754cdd8c-0ff8-48ba-be35-c2e80932eaf7" providerId="ADAL" clId="{53B1A500-B9A7-4818-B693-56759AA70D2A}" dt="2023-09-07T06:55:02.020" v="326" actId="478"/>
          <ac:grpSpMkLst>
            <pc:docMk/>
            <pc:sldMk cId="4110389862" sldId="451"/>
            <ac:grpSpMk id="4" creationId="{F0D0E8A5-6DCF-93B7-10D0-FCC0C72E4AD2}"/>
          </ac:grpSpMkLst>
        </pc:grpChg>
        <pc:grpChg chg="del">
          <ac:chgData name="Bantwal Hebbahalasinakate, Mayur Pai" userId="754cdd8c-0ff8-48ba-be35-c2e80932eaf7" providerId="ADAL" clId="{53B1A500-B9A7-4818-B693-56759AA70D2A}" dt="2023-09-07T06:55:03.796" v="327" actId="478"/>
          <ac:grpSpMkLst>
            <pc:docMk/>
            <pc:sldMk cId="4110389862" sldId="451"/>
            <ac:grpSpMk id="10" creationId="{DD1E6DDD-3B36-E135-1B3B-02D4E8C24801}"/>
          </ac:grpSpMkLst>
        </pc:grpChg>
        <pc:grpChg chg="mod">
          <ac:chgData name="Bantwal Hebbahalasinakate, Mayur Pai" userId="754cdd8c-0ff8-48ba-be35-c2e80932eaf7" providerId="ADAL" clId="{53B1A500-B9A7-4818-B693-56759AA70D2A}" dt="2023-09-07T06:51:38.603" v="324" actId="1076"/>
          <ac:grpSpMkLst>
            <pc:docMk/>
            <pc:sldMk cId="4110389862" sldId="451"/>
            <ac:grpSpMk id="30" creationId="{2BD6E566-4B23-E889-81EB-231BB9854B62}"/>
          </ac:grpSpMkLst>
        </pc:grpChg>
        <pc:picChg chg="add mod">
          <ac:chgData name="Bantwal Hebbahalasinakate, Mayur Pai" userId="754cdd8c-0ff8-48ba-be35-c2e80932eaf7" providerId="ADAL" clId="{53B1A500-B9A7-4818-B693-56759AA70D2A}" dt="2023-09-07T06:58:44.191" v="354" actId="1076"/>
          <ac:picMkLst>
            <pc:docMk/>
            <pc:sldMk cId="4110389862" sldId="451"/>
            <ac:picMk id="16" creationId="{4C6DC986-AFEB-6FE0-5EA9-4298E8913BE8}"/>
          </ac:picMkLst>
        </pc:picChg>
        <pc:picChg chg="add mod">
          <ac:chgData name="Bantwal Hebbahalasinakate, Mayur Pai" userId="754cdd8c-0ff8-48ba-be35-c2e80932eaf7" providerId="ADAL" clId="{53B1A500-B9A7-4818-B693-56759AA70D2A}" dt="2023-09-07T06:58:50.952" v="356" actId="1076"/>
          <ac:picMkLst>
            <pc:docMk/>
            <pc:sldMk cId="4110389862" sldId="451"/>
            <ac:picMk id="23" creationId="{860CFE9F-19DD-D98A-4E73-F845B0097445}"/>
          </ac:picMkLst>
        </pc:picChg>
        <pc:picChg chg="add mod">
          <ac:chgData name="Bantwal Hebbahalasinakate, Mayur Pai" userId="754cdd8c-0ff8-48ba-be35-c2e80932eaf7" providerId="ADAL" clId="{53B1A500-B9A7-4818-B693-56759AA70D2A}" dt="2023-09-07T06:58:41.217" v="353" actId="1076"/>
          <ac:picMkLst>
            <pc:docMk/>
            <pc:sldMk cId="4110389862" sldId="451"/>
            <ac:picMk id="25" creationId="{A833C870-A731-8887-2EF7-0C7D29980F88}"/>
          </ac:picMkLst>
        </pc:picChg>
        <pc:picChg chg="add mod">
          <ac:chgData name="Bantwal Hebbahalasinakate, Mayur Pai" userId="754cdd8c-0ff8-48ba-be35-c2e80932eaf7" providerId="ADAL" clId="{53B1A500-B9A7-4818-B693-56759AA70D2A}" dt="2023-09-07T06:59:14.117" v="361" actId="14100"/>
          <ac:picMkLst>
            <pc:docMk/>
            <pc:sldMk cId="4110389862" sldId="451"/>
            <ac:picMk id="27" creationId="{C4326B06-DC84-9938-DE13-57ABF0A32E10}"/>
          </ac:picMkLst>
        </pc:picChg>
      </pc:sldChg>
      <pc:sldChg chg="addSp delSp modSp add mod">
        <pc:chgData name="Bantwal Hebbahalasinakate, Mayur Pai" userId="754cdd8c-0ff8-48ba-be35-c2e80932eaf7" providerId="ADAL" clId="{53B1A500-B9A7-4818-B693-56759AA70D2A}" dt="2023-09-07T07:05:10.311" v="854" actId="313"/>
        <pc:sldMkLst>
          <pc:docMk/>
          <pc:sldMk cId="495724208" sldId="452"/>
        </pc:sldMkLst>
        <pc:spChg chg="mod">
          <ac:chgData name="Bantwal Hebbahalasinakate, Mayur Pai" userId="754cdd8c-0ff8-48ba-be35-c2e80932eaf7" providerId="ADAL" clId="{53B1A500-B9A7-4818-B693-56759AA70D2A}" dt="2023-09-07T07:03:16.385" v="728"/>
          <ac:spMkLst>
            <pc:docMk/>
            <pc:sldMk cId="495724208" sldId="452"/>
            <ac:spMk id="6" creationId="{B306D1FB-EBD4-09EE-DA44-6BDF9CA55B23}"/>
          </ac:spMkLst>
        </pc:spChg>
        <pc:spChg chg="mod">
          <ac:chgData name="Bantwal Hebbahalasinakate, Mayur Pai" userId="754cdd8c-0ff8-48ba-be35-c2e80932eaf7" providerId="ADAL" clId="{53B1A500-B9A7-4818-B693-56759AA70D2A}" dt="2023-09-07T07:04:56.826" v="851" actId="20577"/>
          <ac:spMkLst>
            <pc:docMk/>
            <pc:sldMk cId="495724208" sldId="452"/>
            <ac:spMk id="10" creationId="{49EC2907-789F-2AD1-E00F-C80CF7FAAA13}"/>
          </ac:spMkLst>
        </pc:spChg>
        <pc:spChg chg="mod">
          <ac:chgData name="Bantwal Hebbahalasinakate, Mayur Pai" userId="754cdd8c-0ff8-48ba-be35-c2e80932eaf7" providerId="ADAL" clId="{53B1A500-B9A7-4818-B693-56759AA70D2A}" dt="2023-09-07T07:01:19.268" v="542" actId="33524"/>
          <ac:spMkLst>
            <pc:docMk/>
            <pc:sldMk cId="495724208" sldId="452"/>
            <ac:spMk id="19" creationId="{DD4BD316-2ACC-219C-48CF-0E4E219C9DAC}"/>
          </ac:spMkLst>
        </pc:spChg>
        <pc:spChg chg="del">
          <ac:chgData name="Bantwal Hebbahalasinakate, Mayur Pai" userId="754cdd8c-0ff8-48ba-be35-c2e80932eaf7" providerId="ADAL" clId="{53B1A500-B9A7-4818-B693-56759AA70D2A}" dt="2023-09-07T07:03:39.665" v="736" actId="478"/>
          <ac:spMkLst>
            <pc:docMk/>
            <pc:sldMk cId="495724208" sldId="452"/>
            <ac:spMk id="21" creationId="{812A6AC5-D642-DFEA-6190-117329B4AA62}"/>
          </ac:spMkLst>
        </pc:spChg>
        <pc:spChg chg="mod">
          <ac:chgData name="Bantwal Hebbahalasinakate, Mayur Pai" userId="754cdd8c-0ff8-48ba-be35-c2e80932eaf7" providerId="ADAL" clId="{53B1A500-B9A7-4818-B693-56759AA70D2A}" dt="2023-09-07T07:05:10.311" v="854" actId="313"/>
          <ac:spMkLst>
            <pc:docMk/>
            <pc:sldMk cId="495724208" sldId="452"/>
            <ac:spMk id="33" creationId="{5AFD4E3C-142F-8BA9-DCBE-1F84B1020B4B}"/>
          </ac:spMkLst>
        </pc:spChg>
        <pc:grpChg chg="add del mod">
          <ac:chgData name="Bantwal Hebbahalasinakate, Mayur Pai" userId="754cdd8c-0ff8-48ba-be35-c2e80932eaf7" providerId="ADAL" clId="{53B1A500-B9A7-4818-B693-56759AA70D2A}" dt="2023-09-07T07:03:23.220" v="731"/>
          <ac:grpSpMkLst>
            <pc:docMk/>
            <pc:sldMk cId="495724208" sldId="452"/>
            <ac:grpSpMk id="2" creationId="{03384155-2F4B-4499-DB5F-BE2174EB2CBC}"/>
          </ac:grpSpMkLst>
        </pc:grpChg>
        <pc:grpChg chg="add mod">
          <ac:chgData name="Bantwal Hebbahalasinakate, Mayur Pai" userId="754cdd8c-0ff8-48ba-be35-c2e80932eaf7" providerId="ADAL" clId="{53B1A500-B9A7-4818-B693-56759AA70D2A}" dt="2023-09-07T07:03:36.499" v="735" actId="1076"/>
          <ac:grpSpMkLst>
            <pc:docMk/>
            <pc:sldMk cId="495724208" sldId="452"/>
            <ac:grpSpMk id="8" creationId="{BDA6210C-B1B2-4495-8AE9-26FA9EB8183D}"/>
          </ac:grpSpMkLst>
        </pc:grpChg>
        <pc:grpChg chg="mod">
          <ac:chgData name="Bantwal Hebbahalasinakate, Mayur Pai" userId="754cdd8c-0ff8-48ba-be35-c2e80932eaf7" providerId="ADAL" clId="{53B1A500-B9A7-4818-B693-56759AA70D2A}" dt="2023-09-07T07:03:29.476" v="734" actId="1076"/>
          <ac:grpSpMkLst>
            <pc:docMk/>
            <pc:sldMk cId="495724208" sldId="452"/>
            <ac:grpSpMk id="30" creationId="{2BD6E566-4B23-E889-81EB-231BB9854B62}"/>
          </ac:grpSpMkLst>
        </pc:grpChg>
        <pc:picChg chg="mod">
          <ac:chgData name="Bantwal Hebbahalasinakate, Mayur Pai" userId="754cdd8c-0ff8-48ba-be35-c2e80932eaf7" providerId="ADAL" clId="{53B1A500-B9A7-4818-B693-56759AA70D2A}" dt="2023-09-07T07:03:16.385" v="728"/>
          <ac:picMkLst>
            <pc:docMk/>
            <pc:sldMk cId="495724208" sldId="452"/>
            <ac:picMk id="4" creationId="{A733478E-288D-3B52-FA97-472087D0C9D0}"/>
          </ac:picMkLst>
        </pc:picChg>
        <pc:picChg chg="mod">
          <ac:chgData name="Bantwal Hebbahalasinakate, Mayur Pai" userId="754cdd8c-0ff8-48ba-be35-c2e80932eaf7" providerId="ADAL" clId="{53B1A500-B9A7-4818-B693-56759AA70D2A}" dt="2023-09-07T07:03:25.753" v="732"/>
          <ac:picMkLst>
            <pc:docMk/>
            <pc:sldMk cId="495724208" sldId="452"/>
            <ac:picMk id="9" creationId="{E94E716A-E59D-F7C3-6983-EF2C90790DA4}"/>
          </ac:picMkLst>
        </pc:picChg>
        <pc:picChg chg="del">
          <ac:chgData name="Bantwal Hebbahalasinakate, Mayur Pai" userId="754cdd8c-0ff8-48ba-be35-c2e80932eaf7" providerId="ADAL" clId="{53B1A500-B9A7-4818-B693-56759AA70D2A}" dt="2023-09-07T07:03:11.983" v="725" actId="478"/>
          <ac:picMkLst>
            <pc:docMk/>
            <pc:sldMk cId="495724208" sldId="452"/>
            <ac:picMk id="16" creationId="{4C6DC986-AFEB-6FE0-5EA9-4298E8913BE8}"/>
          </ac:picMkLst>
        </pc:picChg>
        <pc:picChg chg="del">
          <ac:chgData name="Bantwal Hebbahalasinakate, Mayur Pai" userId="754cdd8c-0ff8-48ba-be35-c2e80932eaf7" providerId="ADAL" clId="{53B1A500-B9A7-4818-B693-56759AA70D2A}" dt="2023-09-07T07:03:13.039" v="726" actId="478"/>
          <ac:picMkLst>
            <pc:docMk/>
            <pc:sldMk cId="495724208" sldId="452"/>
            <ac:picMk id="23" creationId="{860CFE9F-19DD-D98A-4E73-F845B0097445}"/>
          </ac:picMkLst>
        </pc:picChg>
        <pc:picChg chg="del">
          <ac:chgData name="Bantwal Hebbahalasinakate, Mayur Pai" userId="754cdd8c-0ff8-48ba-be35-c2e80932eaf7" providerId="ADAL" clId="{53B1A500-B9A7-4818-B693-56759AA70D2A}" dt="2023-09-07T07:03:10.903" v="724" actId="478"/>
          <ac:picMkLst>
            <pc:docMk/>
            <pc:sldMk cId="495724208" sldId="452"/>
            <ac:picMk id="25" creationId="{A833C870-A731-8887-2EF7-0C7D29980F88}"/>
          </ac:picMkLst>
        </pc:picChg>
        <pc:picChg chg="del">
          <ac:chgData name="Bantwal Hebbahalasinakate, Mayur Pai" userId="754cdd8c-0ff8-48ba-be35-c2e80932eaf7" providerId="ADAL" clId="{53B1A500-B9A7-4818-B693-56759AA70D2A}" dt="2023-09-07T07:03:14.028" v="727" actId="478"/>
          <ac:picMkLst>
            <pc:docMk/>
            <pc:sldMk cId="495724208" sldId="452"/>
            <ac:picMk id="27" creationId="{C4326B06-DC84-9938-DE13-57ABF0A32E10}"/>
          </ac:picMkLst>
        </pc:picChg>
      </pc:sldChg>
      <pc:sldChg chg="addSp delSp modSp add mod">
        <pc:chgData name="Bantwal Hebbahalasinakate, Mayur Pai" userId="754cdd8c-0ff8-48ba-be35-c2e80932eaf7" providerId="ADAL" clId="{53B1A500-B9A7-4818-B693-56759AA70D2A}" dt="2023-09-07T07:09:27.214" v="966" actId="20577"/>
        <pc:sldMkLst>
          <pc:docMk/>
          <pc:sldMk cId="1153596341" sldId="453"/>
        </pc:sldMkLst>
        <pc:spChg chg="mod">
          <ac:chgData name="Bantwal Hebbahalasinakate, Mayur Pai" userId="754cdd8c-0ff8-48ba-be35-c2e80932eaf7" providerId="ADAL" clId="{53B1A500-B9A7-4818-B693-56759AA70D2A}" dt="2023-09-07T07:09:27.214" v="966" actId="20577"/>
          <ac:spMkLst>
            <pc:docMk/>
            <pc:sldMk cId="1153596341" sldId="453"/>
            <ac:spMk id="10" creationId="{49EC2907-789F-2AD1-E00F-C80CF7FAAA13}"/>
          </ac:spMkLst>
        </pc:spChg>
        <pc:spChg chg="mod">
          <ac:chgData name="Bantwal Hebbahalasinakate, Mayur Pai" userId="754cdd8c-0ff8-48ba-be35-c2e80932eaf7" providerId="ADAL" clId="{53B1A500-B9A7-4818-B693-56759AA70D2A}" dt="2023-09-07T07:05:06.650" v="853" actId="313"/>
          <ac:spMkLst>
            <pc:docMk/>
            <pc:sldMk cId="1153596341" sldId="453"/>
            <ac:spMk id="33" creationId="{5AFD4E3C-142F-8BA9-DCBE-1F84B1020B4B}"/>
          </ac:spMkLst>
        </pc:spChg>
        <pc:grpChg chg="mod">
          <ac:chgData name="Bantwal Hebbahalasinakate, Mayur Pai" userId="754cdd8c-0ff8-48ba-be35-c2e80932eaf7" providerId="ADAL" clId="{53B1A500-B9A7-4818-B693-56759AA70D2A}" dt="2023-09-07T07:08:09.823" v="864" actId="1076"/>
          <ac:grpSpMkLst>
            <pc:docMk/>
            <pc:sldMk cId="1153596341" sldId="453"/>
            <ac:grpSpMk id="8" creationId="{BDA6210C-B1B2-4495-8AE9-26FA9EB8183D}"/>
          </ac:grpSpMkLst>
        </pc:grpChg>
        <pc:grpChg chg="del">
          <ac:chgData name="Bantwal Hebbahalasinakate, Mayur Pai" userId="754cdd8c-0ff8-48ba-be35-c2e80932eaf7" providerId="ADAL" clId="{53B1A500-B9A7-4818-B693-56759AA70D2A}" dt="2023-09-07T07:08:01.235" v="861" actId="478"/>
          <ac:grpSpMkLst>
            <pc:docMk/>
            <pc:sldMk cId="1153596341" sldId="453"/>
            <ac:grpSpMk id="20" creationId="{BC08DD86-C610-4BB3-5F18-81C2288C448E}"/>
          </ac:grpSpMkLst>
        </pc:grpChg>
        <pc:grpChg chg="del">
          <ac:chgData name="Bantwal Hebbahalasinakate, Mayur Pai" userId="754cdd8c-0ff8-48ba-be35-c2e80932eaf7" providerId="ADAL" clId="{53B1A500-B9A7-4818-B693-56759AA70D2A}" dt="2023-09-07T07:08:02.485" v="862" actId="478"/>
          <ac:grpSpMkLst>
            <pc:docMk/>
            <pc:sldMk cId="1153596341" sldId="453"/>
            <ac:grpSpMk id="30" creationId="{2BD6E566-4B23-E889-81EB-231BB9854B62}"/>
          </ac:grpSpMkLst>
        </pc:grpChg>
        <pc:picChg chg="add del mod">
          <ac:chgData name="Bantwal Hebbahalasinakate, Mayur Pai" userId="754cdd8c-0ff8-48ba-be35-c2e80932eaf7" providerId="ADAL" clId="{53B1A500-B9A7-4818-B693-56759AA70D2A}" dt="2023-09-07T07:06:27.427" v="857" actId="478"/>
          <ac:picMkLst>
            <pc:docMk/>
            <pc:sldMk cId="1153596341" sldId="453"/>
            <ac:picMk id="4" creationId="{03FA1C00-C2A7-354B-F6F7-519CC800339F}"/>
          </ac:picMkLst>
        </pc:picChg>
        <pc:picChg chg="add mod">
          <ac:chgData name="Bantwal Hebbahalasinakate, Mayur Pai" userId="754cdd8c-0ff8-48ba-be35-c2e80932eaf7" providerId="ADAL" clId="{53B1A500-B9A7-4818-B693-56759AA70D2A}" dt="2023-09-07T07:08:12.904" v="865" actId="1076"/>
          <ac:picMkLst>
            <pc:docMk/>
            <pc:sldMk cId="1153596341" sldId="453"/>
            <ac:picMk id="11" creationId="{F5624DB8-0730-B9AF-D072-782C3832F374}"/>
          </ac:picMkLst>
        </pc:picChg>
      </pc:sldChg>
      <pc:sldChg chg="addSp delSp modSp add mod">
        <pc:chgData name="Bantwal Hebbahalasinakate, Mayur Pai" userId="754cdd8c-0ff8-48ba-be35-c2e80932eaf7" providerId="ADAL" clId="{53B1A500-B9A7-4818-B693-56759AA70D2A}" dt="2023-09-07T07:18:46.901" v="1021" actId="20577"/>
        <pc:sldMkLst>
          <pc:docMk/>
          <pc:sldMk cId="1942175250" sldId="454"/>
        </pc:sldMkLst>
        <pc:spChg chg="add mod">
          <ac:chgData name="Bantwal Hebbahalasinakate, Mayur Pai" userId="754cdd8c-0ff8-48ba-be35-c2e80932eaf7" providerId="ADAL" clId="{53B1A500-B9A7-4818-B693-56759AA70D2A}" dt="2023-09-07T07:18:46.901" v="1021" actId="20577"/>
          <ac:spMkLst>
            <pc:docMk/>
            <pc:sldMk cId="1942175250" sldId="454"/>
            <ac:spMk id="4" creationId="{9E237E9A-04AC-147C-E82E-50F856127D8C}"/>
          </ac:spMkLst>
        </pc:spChg>
        <pc:grpChg chg="del">
          <ac:chgData name="Bantwal Hebbahalasinakate, Mayur Pai" userId="754cdd8c-0ff8-48ba-be35-c2e80932eaf7" providerId="ADAL" clId="{53B1A500-B9A7-4818-B693-56759AA70D2A}" dt="2023-09-07T07:16:37.010" v="995" actId="478"/>
          <ac:grpSpMkLst>
            <pc:docMk/>
            <pc:sldMk cId="1942175250" sldId="454"/>
            <ac:grpSpMk id="8" creationId="{BDA6210C-B1B2-4495-8AE9-26FA9EB8183D}"/>
          </ac:grpSpMkLst>
        </pc:grpChg>
        <pc:picChg chg="add mod">
          <ac:chgData name="Bantwal Hebbahalasinakate, Mayur Pai" userId="754cdd8c-0ff8-48ba-be35-c2e80932eaf7" providerId="ADAL" clId="{53B1A500-B9A7-4818-B693-56759AA70D2A}" dt="2023-09-07T07:12:14.551" v="978" actId="1076"/>
          <ac:picMkLst>
            <pc:docMk/>
            <pc:sldMk cId="1942175250" sldId="454"/>
            <ac:picMk id="6" creationId="{29A44455-5830-81D5-E489-49DC7E29EFB2}"/>
          </ac:picMkLst>
        </pc:picChg>
        <pc:picChg chg="del">
          <ac:chgData name="Bantwal Hebbahalasinakate, Mayur Pai" userId="754cdd8c-0ff8-48ba-be35-c2e80932eaf7" providerId="ADAL" clId="{53B1A500-B9A7-4818-B693-56759AA70D2A}" dt="2023-09-07T07:12:10.755" v="977" actId="478"/>
          <ac:picMkLst>
            <pc:docMk/>
            <pc:sldMk cId="1942175250" sldId="454"/>
            <ac:picMk id="11" creationId="{F5624DB8-0730-B9AF-D072-782C3832F374}"/>
          </ac:picMkLst>
        </pc:picChg>
        <pc:picChg chg="add mod modCrop">
          <ac:chgData name="Bantwal Hebbahalasinakate, Mayur Pai" userId="754cdd8c-0ff8-48ba-be35-c2e80932eaf7" providerId="ADAL" clId="{53B1A500-B9A7-4818-B693-56759AA70D2A}" dt="2023-09-07T07:13:10.780" v="982" actId="1076"/>
          <ac:picMkLst>
            <pc:docMk/>
            <pc:sldMk cId="1942175250" sldId="454"/>
            <ac:picMk id="16" creationId="{22DB9A54-5F5A-DB01-777E-D3050A46B553}"/>
          </ac:picMkLst>
        </pc:picChg>
        <pc:picChg chg="add mod">
          <ac:chgData name="Bantwal Hebbahalasinakate, Mayur Pai" userId="754cdd8c-0ff8-48ba-be35-c2e80932eaf7" providerId="ADAL" clId="{53B1A500-B9A7-4818-B693-56759AA70D2A}" dt="2023-09-07T07:14:35.094" v="984" actId="1076"/>
          <ac:picMkLst>
            <pc:docMk/>
            <pc:sldMk cId="1942175250" sldId="454"/>
            <ac:picMk id="17" creationId="{C06F37CF-780D-F247-3B55-7B38CFE42768}"/>
          </ac:picMkLst>
        </pc:picChg>
        <pc:picChg chg="add mod">
          <ac:chgData name="Bantwal Hebbahalasinakate, Mayur Pai" userId="754cdd8c-0ff8-48ba-be35-c2e80932eaf7" providerId="ADAL" clId="{53B1A500-B9A7-4818-B693-56759AA70D2A}" dt="2023-09-07T07:16:54.023" v="1000" actId="1076"/>
          <ac:picMkLst>
            <pc:docMk/>
            <pc:sldMk cId="1942175250" sldId="454"/>
            <ac:picMk id="19" creationId="{73E999FE-4EE2-689C-6CEC-92A14A45EBA1}"/>
          </ac:picMkLst>
        </pc:picChg>
        <pc:picChg chg="add mod">
          <ac:chgData name="Bantwal Hebbahalasinakate, Mayur Pai" userId="754cdd8c-0ff8-48ba-be35-c2e80932eaf7" providerId="ADAL" clId="{53B1A500-B9A7-4818-B693-56759AA70D2A}" dt="2023-09-07T07:16:56.315" v="1001" actId="1076"/>
          <ac:picMkLst>
            <pc:docMk/>
            <pc:sldMk cId="1942175250" sldId="454"/>
            <ac:picMk id="21" creationId="{F1C2FABA-F6C4-050C-32BD-04CA6BAC4A3F}"/>
          </ac:picMkLst>
        </pc:picChg>
        <pc:picChg chg="add mod">
          <ac:chgData name="Bantwal Hebbahalasinakate, Mayur Pai" userId="754cdd8c-0ff8-48ba-be35-c2e80932eaf7" providerId="ADAL" clId="{53B1A500-B9A7-4818-B693-56759AA70D2A}" dt="2023-09-07T07:16:59.883" v="1002" actId="1076"/>
          <ac:picMkLst>
            <pc:docMk/>
            <pc:sldMk cId="1942175250" sldId="454"/>
            <ac:picMk id="23" creationId="{C06132A7-6C31-7487-6ECE-6189E41EB9CB}"/>
          </ac:picMkLst>
        </pc:picChg>
        <pc:picChg chg="add mod">
          <ac:chgData name="Bantwal Hebbahalasinakate, Mayur Pai" userId="754cdd8c-0ff8-48ba-be35-c2e80932eaf7" providerId="ADAL" clId="{53B1A500-B9A7-4818-B693-56759AA70D2A}" dt="2023-09-07T07:16:24.312" v="993" actId="1076"/>
          <ac:picMkLst>
            <pc:docMk/>
            <pc:sldMk cId="1942175250" sldId="454"/>
            <ac:picMk id="25" creationId="{237A1591-31EF-8C69-895E-F3E64AFFFD80}"/>
          </ac:picMkLst>
        </pc:picChg>
      </pc:sldChg>
    </pc:docChg>
  </pc:docChgLst>
  <pc:docChgLst>
    <pc:chgData name="Bantwal Hebbahalasinakate, Mayur Pai" userId="754cdd8c-0ff8-48ba-be35-c2e80932eaf7" providerId="ADAL" clId="{507E0570-63E9-4644-9503-544FD0D1957E}"/>
    <pc:docChg chg="undo custSel addSld delSld modSld sldOrd addSection modSection">
      <pc:chgData name="Bantwal Hebbahalasinakate, Mayur Pai" userId="754cdd8c-0ff8-48ba-be35-c2e80932eaf7" providerId="ADAL" clId="{507E0570-63E9-4644-9503-544FD0D1957E}" dt="2023-08-10T07:01:38.704" v="1116" actId="20577"/>
      <pc:docMkLst>
        <pc:docMk/>
      </pc:docMkLst>
      <pc:sldChg chg="modSp add mod ord">
        <pc:chgData name="Bantwal Hebbahalasinakate, Mayur Pai" userId="754cdd8c-0ff8-48ba-be35-c2e80932eaf7" providerId="ADAL" clId="{507E0570-63E9-4644-9503-544FD0D1957E}" dt="2023-08-10T04:55:05.225" v="14" actId="20577"/>
        <pc:sldMkLst>
          <pc:docMk/>
          <pc:sldMk cId="3713361108" sldId="409"/>
        </pc:sldMkLst>
        <pc:spChg chg="mod">
          <ac:chgData name="Bantwal Hebbahalasinakate, Mayur Pai" userId="754cdd8c-0ff8-48ba-be35-c2e80932eaf7" providerId="ADAL" clId="{507E0570-63E9-4644-9503-544FD0D1957E}" dt="2023-08-10T04:55:05.225" v="14" actId="20577"/>
          <ac:spMkLst>
            <pc:docMk/>
            <pc:sldMk cId="3713361108" sldId="409"/>
            <ac:spMk id="7" creationId="{00000000-0000-0000-0000-000000000000}"/>
          </ac:spMkLst>
        </pc:spChg>
      </pc:sldChg>
      <pc:sldChg chg="addSp delSp modSp add mod ord">
        <pc:chgData name="Bantwal Hebbahalasinakate, Mayur Pai" userId="754cdd8c-0ff8-48ba-be35-c2e80932eaf7" providerId="ADAL" clId="{507E0570-63E9-4644-9503-544FD0D1957E}" dt="2023-08-10T05:23:10.592" v="197" actId="1076"/>
        <pc:sldMkLst>
          <pc:docMk/>
          <pc:sldMk cId="1950521444" sldId="410"/>
        </pc:sldMkLst>
        <pc:spChg chg="mod">
          <ac:chgData name="Bantwal Hebbahalasinakate, Mayur Pai" userId="754cdd8c-0ff8-48ba-be35-c2e80932eaf7" providerId="ADAL" clId="{507E0570-63E9-4644-9503-544FD0D1957E}" dt="2023-08-10T04:58:27.923" v="71" actId="207"/>
          <ac:spMkLst>
            <pc:docMk/>
            <pc:sldMk cId="1950521444" sldId="410"/>
            <ac:spMk id="8" creationId="{421A46E7-603A-E9AB-FF7B-748AA36F1248}"/>
          </ac:spMkLst>
        </pc:spChg>
        <pc:spChg chg="mod">
          <ac:chgData name="Bantwal Hebbahalasinakate, Mayur Pai" userId="754cdd8c-0ff8-48ba-be35-c2e80932eaf7" providerId="ADAL" clId="{507E0570-63E9-4644-9503-544FD0D1957E}" dt="2023-08-10T04:58:27.923" v="71" actId="207"/>
          <ac:spMkLst>
            <pc:docMk/>
            <pc:sldMk cId="1950521444" sldId="410"/>
            <ac:spMk id="11" creationId="{4D229403-8942-F097-F25E-FBB4F1CECCA2}"/>
          </ac:spMkLst>
        </pc:spChg>
        <pc:spChg chg="mod">
          <ac:chgData name="Bantwal Hebbahalasinakate, Mayur Pai" userId="754cdd8c-0ff8-48ba-be35-c2e80932eaf7" providerId="ADAL" clId="{507E0570-63E9-4644-9503-544FD0D1957E}" dt="2023-08-10T04:56:24.426" v="37" actId="6549"/>
          <ac:spMkLst>
            <pc:docMk/>
            <pc:sldMk cId="1950521444" sldId="410"/>
            <ac:spMk id="17" creationId="{E50E6B88-6FDB-EA26-078E-971906B107FF}"/>
          </ac:spMkLst>
        </pc:spChg>
        <pc:spChg chg="mod">
          <ac:chgData name="Bantwal Hebbahalasinakate, Mayur Pai" userId="754cdd8c-0ff8-48ba-be35-c2e80932eaf7" providerId="ADAL" clId="{507E0570-63E9-4644-9503-544FD0D1957E}" dt="2023-08-10T04:58:27.923" v="71" actId="207"/>
          <ac:spMkLst>
            <pc:docMk/>
            <pc:sldMk cId="1950521444" sldId="410"/>
            <ac:spMk id="19" creationId="{DD4BD316-2ACC-219C-48CF-0E4E219C9DAC}"/>
          </ac:spMkLst>
        </pc:spChg>
        <pc:spChg chg="mod">
          <ac:chgData name="Bantwal Hebbahalasinakate, Mayur Pai" userId="754cdd8c-0ff8-48ba-be35-c2e80932eaf7" providerId="ADAL" clId="{507E0570-63E9-4644-9503-544FD0D1957E}" dt="2023-08-10T04:58:27.923" v="71" actId="207"/>
          <ac:spMkLst>
            <pc:docMk/>
            <pc:sldMk cId="1950521444" sldId="410"/>
            <ac:spMk id="23" creationId="{95465C4D-9E0F-CCAE-B2F0-CC71FDF4C255}"/>
          </ac:spMkLst>
        </pc:spChg>
        <pc:spChg chg="mod">
          <ac:chgData name="Bantwal Hebbahalasinakate, Mayur Pai" userId="754cdd8c-0ff8-48ba-be35-c2e80932eaf7" providerId="ADAL" clId="{507E0570-63E9-4644-9503-544FD0D1957E}" dt="2023-08-10T04:58:27.923" v="71" actId="207"/>
          <ac:spMkLst>
            <pc:docMk/>
            <pc:sldMk cId="1950521444" sldId="410"/>
            <ac:spMk id="26" creationId="{DB52EDB6-C054-3734-6BA0-50F8F9E1E52C}"/>
          </ac:spMkLst>
        </pc:spChg>
        <pc:spChg chg="mod">
          <ac:chgData name="Bantwal Hebbahalasinakate, Mayur Pai" userId="754cdd8c-0ff8-48ba-be35-c2e80932eaf7" providerId="ADAL" clId="{507E0570-63E9-4644-9503-544FD0D1957E}" dt="2023-08-10T04:58:27.923" v="71" actId="207"/>
          <ac:spMkLst>
            <pc:docMk/>
            <pc:sldMk cId="1950521444" sldId="410"/>
            <ac:spMk id="29" creationId="{56F5DAF0-44CA-BB81-5F56-F629F988AC23}"/>
          </ac:spMkLst>
        </pc:spChg>
        <pc:spChg chg="mod">
          <ac:chgData name="Bantwal Hebbahalasinakate, Mayur Pai" userId="754cdd8c-0ff8-48ba-be35-c2e80932eaf7" providerId="ADAL" clId="{507E0570-63E9-4644-9503-544FD0D1957E}" dt="2023-08-10T04:58:27.923" v="71" actId="207"/>
          <ac:spMkLst>
            <pc:docMk/>
            <pc:sldMk cId="1950521444" sldId="410"/>
            <ac:spMk id="32" creationId="{B9611D1F-F56D-278E-FC04-9BC35158CB38}"/>
          </ac:spMkLst>
        </pc:spChg>
        <pc:spChg chg="mod">
          <ac:chgData name="Bantwal Hebbahalasinakate, Mayur Pai" userId="754cdd8c-0ff8-48ba-be35-c2e80932eaf7" providerId="ADAL" clId="{507E0570-63E9-4644-9503-544FD0D1957E}" dt="2023-08-10T04:58:27.923" v="71" actId="207"/>
          <ac:spMkLst>
            <pc:docMk/>
            <pc:sldMk cId="1950521444" sldId="410"/>
            <ac:spMk id="35" creationId="{063877DD-D93F-0153-37BE-78A045C90A97}"/>
          </ac:spMkLst>
        </pc:spChg>
        <pc:spChg chg="mod">
          <ac:chgData name="Bantwal Hebbahalasinakate, Mayur Pai" userId="754cdd8c-0ff8-48ba-be35-c2e80932eaf7" providerId="ADAL" clId="{507E0570-63E9-4644-9503-544FD0D1957E}" dt="2023-08-10T04:58:27.923" v="71" actId="207"/>
          <ac:spMkLst>
            <pc:docMk/>
            <pc:sldMk cId="1950521444" sldId="410"/>
            <ac:spMk id="38" creationId="{E6C0AB64-8669-2D27-3389-C569CCFD3866}"/>
          </ac:spMkLst>
        </pc:spChg>
        <pc:spChg chg="mod">
          <ac:chgData name="Bantwal Hebbahalasinakate, Mayur Pai" userId="754cdd8c-0ff8-48ba-be35-c2e80932eaf7" providerId="ADAL" clId="{507E0570-63E9-4644-9503-544FD0D1957E}" dt="2023-08-10T04:58:27.923" v="71" actId="207"/>
          <ac:spMkLst>
            <pc:docMk/>
            <pc:sldMk cId="1950521444" sldId="410"/>
            <ac:spMk id="41" creationId="{20C1F726-3BB0-31D9-FBE1-B9D0C41D527C}"/>
          </ac:spMkLst>
        </pc:spChg>
        <pc:spChg chg="mod">
          <ac:chgData name="Bantwal Hebbahalasinakate, Mayur Pai" userId="754cdd8c-0ff8-48ba-be35-c2e80932eaf7" providerId="ADAL" clId="{507E0570-63E9-4644-9503-544FD0D1957E}" dt="2023-08-10T04:58:27.923" v="71" actId="207"/>
          <ac:spMkLst>
            <pc:docMk/>
            <pc:sldMk cId="1950521444" sldId="410"/>
            <ac:spMk id="44" creationId="{4AC02AC4-26F2-B4EA-E820-44C7B2511776}"/>
          </ac:spMkLst>
        </pc:spChg>
        <pc:spChg chg="mod">
          <ac:chgData name="Bantwal Hebbahalasinakate, Mayur Pai" userId="754cdd8c-0ff8-48ba-be35-c2e80932eaf7" providerId="ADAL" clId="{507E0570-63E9-4644-9503-544FD0D1957E}" dt="2023-08-10T04:58:27.923" v="71" actId="207"/>
          <ac:spMkLst>
            <pc:docMk/>
            <pc:sldMk cId="1950521444" sldId="410"/>
            <ac:spMk id="47" creationId="{759163B6-6FE5-F058-EF85-DF6158533344}"/>
          </ac:spMkLst>
        </pc:spChg>
        <pc:grpChg chg="add mod">
          <ac:chgData name="Bantwal Hebbahalasinakate, Mayur Pai" userId="754cdd8c-0ff8-48ba-be35-c2e80932eaf7" providerId="ADAL" clId="{507E0570-63E9-4644-9503-544FD0D1957E}" dt="2023-08-10T05:23:10.592" v="197" actId="1076"/>
          <ac:grpSpMkLst>
            <pc:docMk/>
            <pc:sldMk cId="1950521444" sldId="410"/>
            <ac:grpSpMk id="4" creationId="{1B7BCAFB-A68D-7E7C-40F1-FF5C744AC91C}"/>
          </ac:grpSpMkLst>
        </pc:grpChg>
        <pc:grpChg chg="add mod">
          <ac:chgData name="Bantwal Hebbahalasinakate, Mayur Pai" userId="754cdd8c-0ff8-48ba-be35-c2e80932eaf7" providerId="ADAL" clId="{507E0570-63E9-4644-9503-544FD0D1957E}" dt="2023-08-10T05:23:10.592" v="197" actId="1076"/>
          <ac:grpSpMkLst>
            <pc:docMk/>
            <pc:sldMk cId="1950521444" sldId="410"/>
            <ac:grpSpMk id="9" creationId="{94FFBA87-79D9-EF71-09C7-BDB63750A21B}"/>
          </ac:grpSpMkLst>
        </pc:grpChg>
        <pc:grpChg chg="add del mod">
          <ac:chgData name="Bantwal Hebbahalasinakate, Mayur Pai" userId="754cdd8c-0ff8-48ba-be35-c2e80932eaf7" providerId="ADAL" clId="{507E0570-63E9-4644-9503-544FD0D1957E}" dt="2023-08-10T04:56:26.813" v="38" actId="478"/>
          <ac:grpSpMkLst>
            <pc:docMk/>
            <pc:sldMk cId="1950521444" sldId="410"/>
            <ac:grpSpMk id="15" creationId="{C255B0CC-D881-CF0D-C87F-0F83C20DEE5B}"/>
          </ac:grpSpMkLst>
        </pc:grpChg>
        <pc:grpChg chg="mod">
          <ac:chgData name="Bantwal Hebbahalasinakate, Mayur Pai" userId="754cdd8c-0ff8-48ba-be35-c2e80932eaf7" providerId="ADAL" clId="{507E0570-63E9-4644-9503-544FD0D1957E}" dt="2023-08-10T05:23:10.592" v="197" actId="1076"/>
          <ac:grpSpMkLst>
            <pc:docMk/>
            <pc:sldMk cId="1950521444" sldId="410"/>
            <ac:grpSpMk id="24" creationId="{358D6E2C-104B-77C4-DAC9-19F18C67128A}"/>
          </ac:grpSpMkLst>
        </pc:grpChg>
        <pc:grpChg chg="del">
          <ac:chgData name="Bantwal Hebbahalasinakate, Mayur Pai" userId="754cdd8c-0ff8-48ba-be35-c2e80932eaf7" providerId="ADAL" clId="{507E0570-63E9-4644-9503-544FD0D1957E}" dt="2023-08-10T05:23:02.266" v="196" actId="478"/>
          <ac:grpSpMkLst>
            <pc:docMk/>
            <pc:sldMk cId="1950521444" sldId="410"/>
            <ac:grpSpMk id="27" creationId="{6042B1BD-1B81-A07C-057A-A9DCC4249683}"/>
          </ac:grpSpMkLst>
        </pc:grpChg>
        <pc:grpChg chg="add mod">
          <ac:chgData name="Bantwal Hebbahalasinakate, Mayur Pai" userId="754cdd8c-0ff8-48ba-be35-c2e80932eaf7" providerId="ADAL" clId="{507E0570-63E9-4644-9503-544FD0D1957E}" dt="2023-08-10T05:23:10.592" v="197" actId="1076"/>
          <ac:grpSpMkLst>
            <pc:docMk/>
            <pc:sldMk cId="1950521444" sldId="410"/>
            <ac:grpSpMk id="30" creationId="{CCDC4531-AFB0-2B49-C8C2-6F3CA3852ED9}"/>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33" creationId="{9F91A2B6-E590-9CF4-C001-BA169F361C17}"/>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36" creationId="{CD071D15-BBE4-923E-6CD8-EFC893D32733}"/>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39" creationId="{9AD88C5E-558F-7634-F922-3BAD6F7D9461}"/>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42" creationId="{D183E2C3-A9B7-55E5-93DC-4B5BD058D7B6}"/>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45" creationId="{A822928E-5869-9E6A-C51E-C674FF64F581}"/>
          </ac:grpSpMkLst>
        </pc:grpChg>
        <pc:graphicFrameChg chg="add del mod modGraphic">
          <ac:chgData name="Bantwal Hebbahalasinakate, Mayur Pai" userId="754cdd8c-0ff8-48ba-be35-c2e80932eaf7" providerId="ADAL" clId="{507E0570-63E9-4644-9503-544FD0D1957E}" dt="2023-08-10T04:57:59.788" v="57" actId="478"/>
          <ac:graphicFrameMkLst>
            <pc:docMk/>
            <pc:sldMk cId="1950521444" sldId="410"/>
            <ac:graphicFrameMk id="2" creationId="{BBB739B2-8199-4605-F1AF-B61C7BA6590C}"/>
          </ac:graphicFrameMkLst>
        </pc:graphicFrameChg>
        <pc:picChg chg="mod">
          <ac:chgData name="Bantwal Hebbahalasinakate, Mayur Pai" userId="754cdd8c-0ff8-48ba-be35-c2e80932eaf7" providerId="ADAL" clId="{507E0570-63E9-4644-9503-544FD0D1957E}" dt="2023-08-10T04:56:12.522" v="35"/>
          <ac:picMkLst>
            <pc:docMk/>
            <pc:sldMk cId="1950521444" sldId="410"/>
            <ac:picMk id="6" creationId="{BC256718-DD88-89EF-0F5B-3A32218FB544}"/>
          </ac:picMkLst>
        </pc:picChg>
        <pc:picChg chg="mod">
          <ac:chgData name="Bantwal Hebbahalasinakate, Mayur Pai" userId="754cdd8c-0ff8-48ba-be35-c2e80932eaf7" providerId="ADAL" clId="{507E0570-63E9-4644-9503-544FD0D1957E}" dt="2023-08-10T04:56:12.522" v="35"/>
          <ac:picMkLst>
            <pc:docMk/>
            <pc:sldMk cId="1950521444" sldId="410"/>
            <ac:picMk id="10" creationId="{B7D778E7-6C47-F044-82F7-78CF5255EA22}"/>
          </ac:picMkLst>
        </pc:picChg>
        <pc:picChg chg="mod">
          <ac:chgData name="Bantwal Hebbahalasinakate, Mayur Pai" userId="754cdd8c-0ff8-48ba-be35-c2e80932eaf7" providerId="ADAL" clId="{507E0570-63E9-4644-9503-544FD0D1957E}" dt="2023-08-10T04:56:12.522" v="35"/>
          <ac:picMkLst>
            <pc:docMk/>
            <pc:sldMk cId="1950521444" sldId="410"/>
            <ac:picMk id="16" creationId="{654ADB36-7BF3-BBC1-7182-AC2D0828354D}"/>
          </ac:picMkLst>
        </pc:picChg>
        <pc:picChg chg="mod">
          <ac:chgData name="Bantwal Hebbahalasinakate, Mayur Pai" userId="754cdd8c-0ff8-48ba-be35-c2e80932eaf7" providerId="ADAL" clId="{507E0570-63E9-4644-9503-544FD0D1957E}" dt="2023-08-10T04:56:12.522" v="35"/>
          <ac:picMkLst>
            <pc:docMk/>
            <pc:sldMk cId="1950521444" sldId="410"/>
            <ac:picMk id="31" creationId="{556FA7C6-2ED5-8BEB-40CA-FF1936B380AC}"/>
          </ac:picMkLst>
        </pc:picChg>
        <pc:picChg chg="mod">
          <ac:chgData name="Bantwal Hebbahalasinakate, Mayur Pai" userId="754cdd8c-0ff8-48ba-be35-c2e80932eaf7" providerId="ADAL" clId="{507E0570-63E9-4644-9503-544FD0D1957E}" dt="2023-08-10T04:57:16.391" v="44"/>
          <ac:picMkLst>
            <pc:docMk/>
            <pc:sldMk cId="1950521444" sldId="410"/>
            <ac:picMk id="34" creationId="{CD233D80-45D3-B106-22BE-D9C1B6F2787A}"/>
          </ac:picMkLst>
        </pc:picChg>
        <pc:picChg chg="mod">
          <ac:chgData name="Bantwal Hebbahalasinakate, Mayur Pai" userId="754cdd8c-0ff8-48ba-be35-c2e80932eaf7" providerId="ADAL" clId="{507E0570-63E9-4644-9503-544FD0D1957E}" dt="2023-08-10T04:57:16.391" v="44"/>
          <ac:picMkLst>
            <pc:docMk/>
            <pc:sldMk cId="1950521444" sldId="410"/>
            <ac:picMk id="37" creationId="{9718084F-F0D1-DF86-D9D2-66B1648B3027}"/>
          </ac:picMkLst>
        </pc:picChg>
        <pc:picChg chg="mod">
          <ac:chgData name="Bantwal Hebbahalasinakate, Mayur Pai" userId="754cdd8c-0ff8-48ba-be35-c2e80932eaf7" providerId="ADAL" clId="{507E0570-63E9-4644-9503-544FD0D1957E}" dt="2023-08-10T04:57:16.391" v="44"/>
          <ac:picMkLst>
            <pc:docMk/>
            <pc:sldMk cId="1950521444" sldId="410"/>
            <ac:picMk id="40" creationId="{D8F6BD14-FDBE-AC2C-F93C-FA395A1CBEFE}"/>
          </ac:picMkLst>
        </pc:picChg>
        <pc:picChg chg="mod">
          <ac:chgData name="Bantwal Hebbahalasinakate, Mayur Pai" userId="754cdd8c-0ff8-48ba-be35-c2e80932eaf7" providerId="ADAL" clId="{507E0570-63E9-4644-9503-544FD0D1957E}" dt="2023-08-10T04:57:16.391" v="44"/>
          <ac:picMkLst>
            <pc:docMk/>
            <pc:sldMk cId="1950521444" sldId="410"/>
            <ac:picMk id="43" creationId="{B9F2A1F6-9682-A07C-3093-3B9EE51D32D2}"/>
          </ac:picMkLst>
        </pc:picChg>
        <pc:picChg chg="mod">
          <ac:chgData name="Bantwal Hebbahalasinakate, Mayur Pai" userId="754cdd8c-0ff8-48ba-be35-c2e80932eaf7" providerId="ADAL" clId="{507E0570-63E9-4644-9503-544FD0D1957E}" dt="2023-08-10T04:58:04.312" v="58"/>
          <ac:picMkLst>
            <pc:docMk/>
            <pc:sldMk cId="1950521444" sldId="410"/>
            <ac:picMk id="46" creationId="{2D0781E2-8013-5B4A-5ED6-F6F0788185B6}"/>
          </ac:picMkLst>
        </pc:picChg>
      </pc:sldChg>
      <pc:sldChg chg="addSp delSp modSp add mod ord">
        <pc:chgData name="Bantwal Hebbahalasinakate, Mayur Pai" userId="754cdd8c-0ff8-48ba-be35-c2e80932eaf7" providerId="ADAL" clId="{507E0570-63E9-4644-9503-544FD0D1957E}" dt="2023-08-10T05:08:45.421" v="95" actId="20577"/>
        <pc:sldMkLst>
          <pc:docMk/>
          <pc:sldMk cId="975760591" sldId="411"/>
        </pc:sldMkLst>
        <pc:spChg chg="del">
          <ac:chgData name="Bantwal Hebbahalasinakate, Mayur Pai" userId="754cdd8c-0ff8-48ba-be35-c2e80932eaf7" providerId="ADAL" clId="{507E0570-63E9-4644-9503-544FD0D1957E}" dt="2023-08-10T05:06:30.631" v="78" actId="478"/>
          <ac:spMkLst>
            <pc:docMk/>
            <pc:sldMk cId="975760591" sldId="411"/>
            <ac:spMk id="2" creationId="{D6C5EC00-3320-A868-CC4F-CA2BEFD8CCC7}"/>
          </ac:spMkLst>
        </pc:spChg>
        <pc:spChg chg="mod">
          <ac:chgData name="Bantwal Hebbahalasinakate, Mayur Pai" userId="754cdd8c-0ff8-48ba-be35-c2e80932eaf7" providerId="ADAL" clId="{507E0570-63E9-4644-9503-544FD0D1957E}" dt="2023-08-10T05:06:50.424" v="85" actId="2711"/>
          <ac:spMkLst>
            <pc:docMk/>
            <pc:sldMk cId="975760591" sldId="411"/>
            <ac:spMk id="8" creationId="{6227182A-E01A-548B-07BF-55BD19C7F111}"/>
          </ac:spMkLst>
        </pc:spChg>
        <pc:spChg chg="mod">
          <ac:chgData name="Bantwal Hebbahalasinakate, Mayur Pai" userId="754cdd8c-0ff8-48ba-be35-c2e80932eaf7" providerId="ADAL" clId="{507E0570-63E9-4644-9503-544FD0D1957E}" dt="2023-08-10T05:08:45.421" v="95" actId="20577"/>
          <ac:spMkLst>
            <pc:docMk/>
            <pc:sldMk cId="975760591" sldId="411"/>
            <ac:spMk id="11" creationId="{2B572E6E-691E-D88B-AFCF-42450AFB86EE}"/>
          </ac:spMkLst>
        </pc:spChg>
        <pc:spChg chg="mod">
          <ac:chgData name="Bantwal Hebbahalasinakate, Mayur Pai" userId="754cdd8c-0ff8-48ba-be35-c2e80932eaf7" providerId="ADAL" clId="{507E0570-63E9-4644-9503-544FD0D1957E}" dt="2023-08-10T05:07:21.453" v="88" actId="207"/>
          <ac:spMkLst>
            <pc:docMk/>
            <pc:sldMk cId="975760591" sldId="411"/>
            <ac:spMk id="19" creationId="{DD4BD316-2ACC-219C-48CF-0E4E219C9DAC}"/>
          </ac:spMkLst>
        </pc:spChg>
        <pc:spChg chg="mod">
          <ac:chgData name="Bantwal Hebbahalasinakate, Mayur Pai" userId="754cdd8c-0ff8-48ba-be35-c2e80932eaf7" providerId="ADAL" clId="{507E0570-63E9-4644-9503-544FD0D1957E}" dt="2023-08-10T05:06:50.424" v="85" actId="2711"/>
          <ac:spMkLst>
            <pc:docMk/>
            <pc:sldMk cId="975760591" sldId="411"/>
            <ac:spMk id="33" creationId="{5AFD4E3C-142F-8BA9-DCBE-1F84B1020B4B}"/>
          </ac:spMkLst>
        </pc:spChg>
        <pc:grpChg chg="add mod">
          <ac:chgData name="Bantwal Hebbahalasinakate, Mayur Pai" userId="754cdd8c-0ff8-48ba-be35-c2e80932eaf7" providerId="ADAL" clId="{507E0570-63E9-4644-9503-544FD0D1957E}" dt="2023-08-10T05:07:08.929" v="87" actId="1076"/>
          <ac:grpSpMkLst>
            <pc:docMk/>
            <pc:sldMk cId="975760591" sldId="411"/>
            <ac:grpSpMk id="4" creationId="{B180F64E-8819-B5F0-05D0-48FF91BA839F}"/>
          </ac:grpSpMkLst>
        </pc:grpChg>
        <pc:grpChg chg="add mod">
          <ac:chgData name="Bantwal Hebbahalasinakate, Mayur Pai" userId="754cdd8c-0ff8-48ba-be35-c2e80932eaf7" providerId="ADAL" clId="{507E0570-63E9-4644-9503-544FD0D1957E}" dt="2023-08-10T05:08:13.367" v="90" actId="1076"/>
          <ac:grpSpMkLst>
            <pc:docMk/>
            <pc:sldMk cId="975760591" sldId="411"/>
            <ac:grpSpMk id="9" creationId="{EED0502E-EC23-6C22-C8BC-64E701CD0748}"/>
          </ac:grpSpMkLst>
        </pc:grpChg>
        <pc:grpChg chg="mod">
          <ac:chgData name="Bantwal Hebbahalasinakate, Mayur Pai" userId="754cdd8c-0ff8-48ba-be35-c2e80932eaf7" providerId="ADAL" clId="{507E0570-63E9-4644-9503-544FD0D1957E}" dt="2023-08-10T05:07:01.358" v="86" actId="1076"/>
          <ac:grpSpMkLst>
            <pc:docMk/>
            <pc:sldMk cId="975760591" sldId="411"/>
            <ac:grpSpMk id="30" creationId="{2BD6E566-4B23-E889-81EB-231BB9854B62}"/>
          </ac:grpSpMkLst>
        </pc:grpChg>
        <pc:picChg chg="mod">
          <ac:chgData name="Bantwal Hebbahalasinakate, Mayur Pai" userId="754cdd8c-0ff8-48ba-be35-c2e80932eaf7" providerId="ADAL" clId="{507E0570-63E9-4644-9503-544FD0D1957E}" dt="2023-08-10T05:06:32.601" v="79"/>
          <ac:picMkLst>
            <pc:docMk/>
            <pc:sldMk cId="975760591" sldId="411"/>
            <ac:picMk id="6" creationId="{C92DB1F1-9381-693F-874E-2E158755CCBD}"/>
          </ac:picMkLst>
        </pc:picChg>
        <pc:picChg chg="mod">
          <ac:chgData name="Bantwal Hebbahalasinakate, Mayur Pai" userId="754cdd8c-0ff8-48ba-be35-c2e80932eaf7" providerId="ADAL" clId="{507E0570-63E9-4644-9503-544FD0D1957E}" dt="2023-08-10T05:08:08.260" v="89"/>
          <ac:picMkLst>
            <pc:docMk/>
            <pc:sldMk cId="975760591" sldId="411"/>
            <ac:picMk id="10" creationId="{29E59EB2-B5AF-7975-5926-DCF8665AD1A2}"/>
          </ac:picMkLst>
        </pc:picChg>
      </pc:sldChg>
      <pc:sldChg chg="addSp delSp modSp add mod">
        <pc:chgData name="Bantwal Hebbahalasinakate, Mayur Pai" userId="754cdd8c-0ff8-48ba-be35-c2e80932eaf7" providerId="ADAL" clId="{507E0570-63E9-4644-9503-544FD0D1957E}" dt="2023-08-10T05:16:36.989" v="160" actId="1076"/>
        <pc:sldMkLst>
          <pc:docMk/>
          <pc:sldMk cId="526344119" sldId="412"/>
        </pc:sldMkLst>
        <pc:spChg chg="add del">
          <ac:chgData name="Bantwal Hebbahalasinakate, Mayur Pai" userId="754cdd8c-0ff8-48ba-be35-c2e80932eaf7" providerId="ADAL" clId="{507E0570-63E9-4644-9503-544FD0D1957E}" dt="2023-08-10T05:11:42.066" v="113"/>
          <ac:spMkLst>
            <pc:docMk/>
            <pc:sldMk cId="526344119" sldId="412"/>
            <ac:spMk id="2" creationId="{8C453B0D-7BD0-E87B-2D4E-7164FFC81BBB}"/>
          </ac:spMkLst>
        </pc:spChg>
        <pc:spChg chg="mod">
          <ac:chgData name="Bantwal Hebbahalasinakate, Mayur Pai" userId="754cdd8c-0ff8-48ba-be35-c2e80932eaf7" providerId="ADAL" clId="{507E0570-63E9-4644-9503-544FD0D1957E}" dt="2023-08-10T05:10:25.209" v="111" actId="20577"/>
          <ac:spMkLst>
            <pc:docMk/>
            <pc:sldMk cId="526344119" sldId="412"/>
            <ac:spMk id="7" creationId="{00000000-0000-0000-0000-000000000000}"/>
          </ac:spMkLst>
        </pc:spChg>
        <pc:spChg chg="add mod">
          <ac:chgData name="Bantwal Hebbahalasinakate, Mayur Pai" userId="754cdd8c-0ff8-48ba-be35-c2e80932eaf7" providerId="ADAL" clId="{507E0570-63E9-4644-9503-544FD0D1957E}" dt="2023-08-10T05:15:16.202" v="138" actId="1076"/>
          <ac:spMkLst>
            <pc:docMk/>
            <pc:sldMk cId="526344119" sldId="412"/>
            <ac:spMk id="16" creationId="{F95948B6-2A7D-61A0-BD63-12F3E2C01D92}"/>
          </ac:spMkLst>
        </pc:spChg>
        <pc:spChg chg="mod">
          <ac:chgData name="Bantwal Hebbahalasinakate, Mayur Pai" userId="754cdd8c-0ff8-48ba-be35-c2e80932eaf7" providerId="ADAL" clId="{507E0570-63E9-4644-9503-544FD0D1957E}" dt="2023-08-10T05:12:15.001" v="117" actId="207"/>
          <ac:spMkLst>
            <pc:docMk/>
            <pc:sldMk cId="526344119" sldId="412"/>
            <ac:spMk id="19" creationId="{DD4BD316-2ACC-219C-48CF-0E4E219C9DAC}"/>
          </ac:spMkLst>
        </pc:spChg>
        <pc:spChg chg="add mod">
          <ac:chgData name="Bantwal Hebbahalasinakate, Mayur Pai" userId="754cdd8c-0ff8-48ba-be35-c2e80932eaf7" providerId="ADAL" clId="{507E0570-63E9-4644-9503-544FD0D1957E}" dt="2023-08-10T05:14:40.662" v="131" actId="1076"/>
          <ac:spMkLst>
            <pc:docMk/>
            <pc:sldMk cId="526344119" sldId="412"/>
            <ac:spMk id="21" creationId="{D4D6F696-0C4F-8921-0A4A-31A9B41159EC}"/>
          </ac:spMkLst>
        </pc:spChg>
        <pc:spChg chg="add del">
          <ac:chgData name="Bantwal Hebbahalasinakate, Mayur Pai" userId="754cdd8c-0ff8-48ba-be35-c2e80932eaf7" providerId="ADAL" clId="{507E0570-63E9-4644-9503-544FD0D1957E}" dt="2023-08-10T05:14:54.642" v="133"/>
          <ac:spMkLst>
            <pc:docMk/>
            <pc:sldMk cId="526344119" sldId="412"/>
            <ac:spMk id="22" creationId="{B80A7046-6522-A77E-AB68-9E2294920434}"/>
          </ac:spMkLst>
        </pc:spChg>
        <pc:spChg chg="add del mod">
          <ac:chgData name="Bantwal Hebbahalasinakate, Mayur Pai" userId="754cdd8c-0ff8-48ba-be35-c2e80932eaf7" providerId="ADAL" clId="{507E0570-63E9-4644-9503-544FD0D1957E}" dt="2023-08-10T05:15:31.227" v="143" actId="478"/>
          <ac:spMkLst>
            <pc:docMk/>
            <pc:sldMk cId="526344119" sldId="412"/>
            <ac:spMk id="24" creationId="{5F229279-D065-206C-E038-0313700DA068}"/>
          </ac:spMkLst>
        </pc:spChg>
        <pc:spChg chg="mod">
          <ac:chgData name="Bantwal Hebbahalasinakate, Mayur Pai" userId="754cdd8c-0ff8-48ba-be35-c2e80932eaf7" providerId="ADAL" clId="{507E0570-63E9-4644-9503-544FD0D1957E}" dt="2023-08-10T05:16:12.897" v="155" actId="207"/>
          <ac:spMkLst>
            <pc:docMk/>
            <pc:sldMk cId="526344119" sldId="412"/>
            <ac:spMk id="27" creationId="{5DB5EE97-07C0-AA5E-83EA-8626A73921D1}"/>
          </ac:spMkLst>
        </pc:spChg>
        <pc:spChg chg="add mod">
          <ac:chgData name="Bantwal Hebbahalasinakate, Mayur Pai" userId="754cdd8c-0ff8-48ba-be35-c2e80932eaf7" providerId="ADAL" clId="{507E0570-63E9-4644-9503-544FD0D1957E}" dt="2023-08-10T05:16:36.989" v="160" actId="1076"/>
          <ac:spMkLst>
            <pc:docMk/>
            <pc:sldMk cId="526344119" sldId="412"/>
            <ac:spMk id="29" creationId="{F73B29CE-2A9F-6082-9276-10392A5E6F71}"/>
          </ac:spMkLst>
        </pc:spChg>
        <pc:grpChg chg="del">
          <ac:chgData name="Bantwal Hebbahalasinakate, Mayur Pai" userId="754cdd8c-0ff8-48ba-be35-c2e80932eaf7" providerId="ADAL" clId="{507E0570-63E9-4644-9503-544FD0D1957E}" dt="2023-08-10T05:12:20.961" v="118" actId="478"/>
          <ac:grpSpMkLst>
            <pc:docMk/>
            <pc:sldMk cId="526344119" sldId="412"/>
            <ac:grpSpMk id="4" creationId="{B180F64E-8819-B5F0-05D0-48FF91BA839F}"/>
          </ac:grpSpMkLst>
        </pc:grpChg>
        <pc:grpChg chg="del">
          <ac:chgData name="Bantwal Hebbahalasinakate, Mayur Pai" userId="754cdd8c-0ff8-48ba-be35-c2e80932eaf7" providerId="ADAL" clId="{507E0570-63E9-4644-9503-544FD0D1957E}" dt="2023-08-10T05:12:20.961" v="118" actId="478"/>
          <ac:grpSpMkLst>
            <pc:docMk/>
            <pc:sldMk cId="526344119" sldId="412"/>
            <ac:grpSpMk id="9" creationId="{EED0502E-EC23-6C22-C8BC-64E701CD0748}"/>
          </ac:grpSpMkLst>
        </pc:grpChg>
        <pc:grpChg chg="add del mod">
          <ac:chgData name="Bantwal Hebbahalasinakate, Mayur Pai" userId="754cdd8c-0ff8-48ba-be35-c2e80932eaf7" providerId="ADAL" clId="{507E0570-63E9-4644-9503-544FD0D1957E}" dt="2023-08-10T05:15:54.056" v="151" actId="1076"/>
          <ac:grpSpMkLst>
            <pc:docMk/>
            <pc:sldMk cId="526344119" sldId="412"/>
            <ac:grpSpMk id="25" creationId="{FE5C29AA-3901-083C-CA32-79C78C32F4E4}"/>
          </ac:grpSpMkLst>
        </pc:grpChg>
        <pc:grpChg chg="del">
          <ac:chgData name="Bantwal Hebbahalasinakate, Mayur Pai" userId="754cdd8c-0ff8-48ba-be35-c2e80932eaf7" providerId="ADAL" clId="{507E0570-63E9-4644-9503-544FD0D1957E}" dt="2023-08-10T05:12:20.961" v="118" actId="478"/>
          <ac:grpSpMkLst>
            <pc:docMk/>
            <pc:sldMk cId="526344119" sldId="412"/>
            <ac:grpSpMk id="30" creationId="{2BD6E566-4B23-E889-81EB-231BB9854B62}"/>
          </ac:grpSpMkLst>
        </pc:grpChg>
        <pc:picChg chg="mod">
          <ac:chgData name="Bantwal Hebbahalasinakate, Mayur Pai" userId="754cdd8c-0ff8-48ba-be35-c2e80932eaf7" providerId="ADAL" clId="{507E0570-63E9-4644-9503-544FD0D1957E}" dt="2023-08-10T05:15:09.604" v="136"/>
          <ac:picMkLst>
            <pc:docMk/>
            <pc:sldMk cId="526344119" sldId="412"/>
            <ac:picMk id="26" creationId="{6CC4F126-FC4C-9A31-5BC9-2E4DBD54BE2F}"/>
          </ac:picMkLst>
        </pc:picChg>
      </pc:sldChg>
      <pc:sldChg chg="addSp delSp modSp add mod">
        <pc:chgData name="Bantwal Hebbahalasinakate, Mayur Pai" userId="754cdd8c-0ff8-48ba-be35-c2e80932eaf7" providerId="ADAL" clId="{507E0570-63E9-4644-9503-544FD0D1957E}" dt="2023-08-10T05:27:32.023" v="247" actId="14100"/>
        <pc:sldMkLst>
          <pc:docMk/>
          <pc:sldMk cId="266911573" sldId="413"/>
        </pc:sldMkLst>
        <pc:spChg chg="add del">
          <ac:chgData name="Bantwal Hebbahalasinakate, Mayur Pai" userId="754cdd8c-0ff8-48ba-be35-c2e80932eaf7" providerId="ADAL" clId="{507E0570-63E9-4644-9503-544FD0D1957E}" dt="2023-08-10T05:25:37.246" v="230"/>
          <ac:spMkLst>
            <pc:docMk/>
            <pc:sldMk cId="266911573" sldId="413"/>
            <ac:spMk id="2" creationId="{BF6CADF7-B776-5DAE-88F9-FF768D75F204}"/>
          </ac:spMkLst>
        </pc:spChg>
        <pc:spChg chg="add mod">
          <ac:chgData name="Bantwal Hebbahalasinakate, Mayur Pai" userId="754cdd8c-0ff8-48ba-be35-c2e80932eaf7" providerId="ADAL" clId="{507E0570-63E9-4644-9503-544FD0D1957E}" dt="2023-08-10T05:27:32.023" v="247" actId="14100"/>
          <ac:spMkLst>
            <pc:docMk/>
            <pc:sldMk cId="266911573" sldId="413"/>
            <ac:spMk id="6" creationId="{36E72469-9662-8ECE-923F-ABF33EB69E1C}"/>
          </ac:spMkLst>
        </pc:spChg>
        <pc:spChg chg="mod">
          <ac:chgData name="Bantwal Hebbahalasinakate, Mayur Pai" userId="754cdd8c-0ff8-48ba-be35-c2e80932eaf7" providerId="ADAL" clId="{507E0570-63E9-4644-9503-544FD0D1957E}" dt="2023-08-10T05:25:13.997" v="226" actId="404"/>
          <ac:spMkLst>
            <pc:docMk/>
            <pc:sldMk cId="266911573" sldId="413"/>
            <ac:spMk id="7" creationId="{00000000-0000-0000-0000-000000000000}"/>
          </ac:spMkLst>
        </pc:spChg>
        <pc:spChg chg="del">
          <ac:chgData name="Bantwal Hebbahalasinakate, Mayur Pai" userId="754cdd8c-0ff8-48ba-be35-c2e80932eaf7" providerId="ADAL" clId="{507E0570-63E9-4644-9503-544FD0D1957E}" dt="2023-08-10T05:26:09.061" v="235" actId="478"/>
          <ac:spMkLst>
            <pc:docMk/>
            <pc:sldMk cId="266911573" sldId="413"/>
            <ac:spMk id="16" creationId="{F95948B6-2A7D-61A0-BD63-12F3E2C01D92}"/>
          </ac:spMkLst>
        </pc:spChg>
        <pc:spChg chg="mod">
          <ac:chgData name="Bantwal Hebbahalasinakate, Mayur Pai" userId="754cdd8c-0ff8-48ba-be35-c2e80932eaf7" providerId="ADAL" clId="{507E0570-63E9-4644-9503-544FD0D1957E}" dt="2023-08-10T05:25:57.760" v="233" actId="207"/>
          <ac:spMkLst>
            <pc:docMk/>
            <pc:sldMk cId="266911573" sldId="413"/>
            <ac:spMk id="19" creationId="{DD4BD316-2ACC-219C-48CF-0E4E219C9DAC}"/>
          </ac:spMkLst>
        </pc:spChg>
        <pc:spChg chg="del">
          <ac:chgData name="Bantwal Hebbahalasinakate, Mayur Pai" userId="754cdd8c-0ff8-48ba-be35-c2e80932eaf7" providerId="ADAL" clId="{507E0570-63E9-4644-9503-544FD0D1957E}" dt="2023-08-10T05:26:09.061" v="235" actId="478"/>
          <ac:spMkLst>
            <pc:docMk/>
            <pc:sldMk cId="266911573" sldId="413"/>
            <ac:spMk id="21" creationId="{D4D6F696-0C4F-8921-0A4A-31A9B41159EC}"/>
          </ac:spMkLst>
        </pc:spChg>
        <pc:spChg chg="mod">
          <ac:chgData name="Bantwal Hebbahalasinakate, Mayur Pai" userId="754cdd8c-0ff8-48ba-be35-c2e80932eaf7" providerId="ADAL" clId="{507E0570-63E9-4644-9503-544FD0D1957E}" dt="2023-08-10T05:27:28.963" v="246" actId="14100"/>
          <ac:spMkLst>
            <pc:docMk/>
            <pc:sldMk cId="266911573" sldId="413"/>
            <ac:spMk id="29" creationId="{F73B29CE-2A9F-6082-9276-10392A5E6F71}"/>
          </ac:spMkLst>
        </pc:spChg>
        <pc:grpChg chg="del">
          <ac:chgData name="Bantwal Hebbahalasinakate, Mayur Pai" userId="754cdd8c-0ff8-48ba-be35-c2e80932eaf7" providerId="ADAL" clId="{507E0570-63E9-4644-9503-544FD0D1957E}" dt="2023-08-10T05:26:04.510" v="234" actId="478"/>
          <ac:grpSpMkLst>
            <pc:docMk/>
            <pc:sldMk cId="266911573" sldId="413"/>
            <ac:grpSpMk id="25" creationId="{FE5C29AA-3901-083C-CA32-79C78C32F4E4}"/>
          </ac:grpSpMkLst>
        </pc:grpChg>
      </pc:sldChg>
      <pc:sldChg chg="delSp modSp add del mod">
        <pc:chgData name="Bantwal Hebbahalasinakate, Mayur Pai" userId="754cdd8c-0ff8-48ba-be35-c2e80932eaf7" providerId="ADAL" clId="{507E0570-63E9-4644-9503-544FD0D1957E}" dt="2023-08-10T05:22:52.318" v="195" actId="47"/>
        <pc:sldMkLst>
          <pc:docMk/>
          <pc:sldMk cId="1547034567" sldId="413"/>
        </pc:sldMkLst>
        <pc:spChg chg="mod">
          <ac:chgData name="Bantwal Hebbahalasinakate, Mayur Pai" userId="754cdd8c-0ff8-48ba-be35-c2e80932eaf7" providerId="ADAL" clId="{507E0570-63E9-4644-9503-544FD0D1957E}" dt="2023-08-10T05:20:19.940" v="186" actId="404"/>
          <ac:spMkLst>
            <pc:docMk/>
            <pc:sldMk cId="1547034567" sldId="413"/>
            <ac:spMk id="7" creationId="{00000000-0000-0000-0000-000000000000}"/>
          </ac:spMkLst>
        </pc:spChg>
        <pc:spChg chg="del">
          <ac:chgData name="Bantwal Hebbahalasinakate, Mayur Pai" userId="754cdd8c-0ff8-48ba-be35-c2e80932eaf7" providerId="ADAL" clId="{507E0570-63E9-4644-9503-544FD0D1957E}" dt="2023-08-10T05:20:33.067" v="191" actId="478"/>
          <ac:spMkLst>
            <pc:docMk/>
            <pc:sldMk cId="1547034567" sldId="413"/>
            <ac:spMk id="16" creationId="{F95948B6-2A7D-61A0-BD63-12F3E2C01D92}"/>
          </ac:spMkLst>
        </pc:spChg>
        <pc:spChg chg="mod">
          <ac:chgData name="Bantwal Hebbahalasinakate, Mayur Pai" userId="754cdd8c-0ff8-48ba-be35-c2e80932eaf7" providerId="ADAL" clId="{507E0570-63E9-4644-9503-544FD0D1957E}" dt="2023-08-10T05:20:28.450" v="190" actId="2711"/>
          <ac:spMkLst>
            <pc:docMk/>
            <pc:sldMk cId="1547034567" sldId="413"/>
            <ac:spMk id="19" creationId="{DD4BD316-2ACC-219C-48CF-0E4E219C9DAC}"/>
          </ac:spMkLst>
        </pc:spChg>
        <pc:spChg chg="del">
          <ac:chgData name="Bantwal Hebbahalasinakate, Mayur Pai" userId="754cdd8c-0ff8-48ba-be35-c2e80932eaf7" providerId="ADAL" clId="{507E0570-63E9-4644-9503-544FD0D1957E}" dt="2023-08-10T05:20:35.298" v="192" actId="478"/>
          <ac:spMkLst>
            <pc:docMk/>
            <pc:sldMk cId="1547034567" sldId="413"/>
            <ac:spMk id="21" creationId="{D4D6F696-0C4F-8921-0A4A-31A9B41159EC}"/>
          </ac:spMkLst>
        </pc:spChg>
        <pc:spChg chg="del">
          <ac:chgData name="Bantwal Hebbahalasinakate, Mayur Pai" userId="754cdd8c-0ff8-48ba-be35-c2e80932eaf7" providerId="ADAL" clId="{507E0570-63E9-4644-9503-544FD0D1957E}" dt="2023-08-10T05:20:51.353" v="194" actId="478"/>
          <ac:spMkLst>
            <pc:docMk/>
            <pc:sldMk cId="1547034567" sldId="413"/>
            <ac:spMk id="29" creationId="{F73B29CE-2A9F-6082-9276-10392A5E6F71}"/>
          </ac:spMkLst>
        </pc:spChg>
        <pc:grpChg chg="del">
          <ac:chgData name="Bantwal Hebbahalasinakate, Mayur Pai" userId="754cdd8c-0ff8-48ba-be35-c2e80932eaf7" providerId="ADAL" clId="{507E0570-63E9-4644-9503-544FD0D1957E}" dt="2023-08-10T05:20:46.724" v="193" actId="478"/>
          <ac:grpSpMkLst>
            <pc:docMk/>
            <pc:sldMk cId="1547034567" sldId="413"/>
            <ac:grpSpMk id="25" creationId="{FE5C29AA-3901-083C-CA32-79C78C32F4E4}"/>
          </ac:grpSpMkLst>
        </pc:grpChg>
      </pc:sldChg>
      <pc:sldChg chg="addSp delSp modSp add mod">
        <pc:chgData name="Bantwal Hebbahalasinakate, Mayur Pai" userId="754cdd8c-0ff8-48ba-be35-c2e80932eaf7" providerId="ADAL" clId="{507E0570-63E9-4644-9503-544FD0D1957E}" dt="2023-08-10T05:37:48.554" v="349" actId="20577"/>
        <pc:sldMkLst>
          <pc:docMk/>
          <pc:sldMk cId="2228724740" sldId="414"/>
        </pc:sldMkLst>
        <pc:spChg chg="mod">
          <ac:chgData name="Bantwal Hebbahalasinakate, Mayur Pai" userId="754cdd8c-0ff8-48ba-be35-c2e80932eaf7" providerId="ADAL" clId="{507E0570-63E9-4644-9503-544FD0D1957E}" dt="2023-08-10T05:37:48.554" v="349" actId="20577"/>
          <ac:spMkLst>
            <pc:docMk/>
            <pc:sldMk cId="2228724740" sldId="414"/>
            <ac:spMk id="6" creationId="{36E72469-9662-8ECE-923F-ABF33EB69E1C}"/>
          </ac:spMkLst>
        </pc:spChg>
        <pc:spChg chg="mod">
          <ac:chgData name="Bantwal Hebbahalasinakate, Mayur Pai" userId="754cdd8c-0ff8-48ba-be35-c2e80932eaf7" providerId="ADAL" clId="{507E0570-63E9-4644-9503-544FD0D1957E}" dt="2023-08-10T05:28:15.146" v="283" actId="404"/>
          <ac:spMkLst>
            <pc:docMk/>
            <pc:sldMk cId="2228724740" sldId="414"/>
            <ac:spMk id="7" creationId="{00000000-0000-0000-0000-000000000000}"/>
          </ac:spMkLst>
        </pc:spChg>
        <pc:spChg chg="mod">
          <ac:chgData name="Bantwal Hebbahalasinakate, Mayur Pai" userId="754cdd8c-0ff8-48ba-be35-c2e80932eaf7" providerId="ADAL" clId="{507E0570-63E9-4644-9503-544FD0D1957E}" dt="2023-08-10T05:31:56.311" v="312" actId="20577"/>
          <ac:spMkLst>
            <pc:docMk/>
            <pc:sldMk cId="2228724740" sldId="414"/>
            <ac:spMk id="8" creationId="{EB639959-7E4F-E727-08FA-C1D7E243ECE8}"/>
          </ac:spMkLst>
        </pc:spChg>
        <pc:spChg chg="add del">
          <ac:chgData name="Bantwal Hebbahalasinakate, Mayur Pai" userId="754cdd8c-0ff8-48ba-be35-c2e80932eaf7" providerId="ADAL" clId="{507E0570-63E9-4644-9503-544FD0D1957E}" dt="2023-08-10T05:34:42.581" v="315"/>
          <ac:spMkLst>
            <pc:docMk/>
            <pc:sldMk cId="2228724740" sldId="414"/>
            <ac:spMk id="9" creationId="{E83E6764-E920-82F1-8BE7-8FDDD62E7181}"/>
          </ac:spMkLst>
        </pc:spChg>
        <pc:spChg chg="add del">
          <ac:chgData name="Bantwal Hebbahalasinakate, Mayur Pai" userId="754cdd8c-0ff8-48ba-be35-c2e80932eaf7" providerId="ADAL" clId="{507E0570-63E9-4644-9503-544FD0D1957E}" dt="2023-08-10T05:35:44.156" v="328"/>
          <ac:spMkLst>
            <pc:docMk/>
            <pc:sldMk cId="2228724740" sldId="414"/>
            <ac:spMk id="10" creationId="{48A38C6B-B481-24D0-4E3B-76B3D6C8600D}"/>
          </ac:spMkLst>
        </pc:spChg>
        <pc:spChg chg="mod">
          <ac:chgData name="Bantwal Hebbahalasinakate, Mayur Pai" userId="754cdd8c-0ff8-48ba-be35-c2e80932eaf7" providerId="ADAL" clId="{507E0570-63E9-4644-9503-544FD0D1957E}" dt="2023-08-10T05:31:52.358" v="307" actId="20577"/>
          <ac:spMkLst>
            <pc:docMk/>
            <pc:sldMk cId="2228724740" sldId="414"/>
            <ac:spMk id="19" creationId="{DD4BD316-2ACC-219C-48CF-0E4E219C9DAC}"/>
          </ac:spMkLst>
        </pc:spChg>
        <pc:spChg chg="mod">
          <ac:chgData name="Bantwal Hebbahalasinakate, Mayur Pai" userId="754cdd8c-0ff8-48ba-be35-c2e80932eaf7" providerId="ADAL" clId="{507E0570-63E9-4644-9503-544FD0D1957E}" dt="2023-08-10T05:37:38.648" v="343" actId="20577"/>
          <ac:spMkLst>
            <pc:docMk/>
            <pc:sldMk cId="2228724740" sldId="414"/>
            <ac:spMk id="29" creationId="{F73B29CE-2A9F-6082-9276-10392A5E6F71}"/>
          </ac:spMkLst>
        </pc:spChg>
        <pc:grpChg chg="add mod">
          <ac:chgData name="Bantwal Hebbahalasinakate, Mayur Pai" userId="754cdd8c-0ff8-48ba-be35-c2e80932eaf7" providerId="ADAL" clId="{507E0570-63E9-4644-9503-544FD0D1957E}" dt="2023-08-10T05:32:11.581" v="313" actId="1076"/>
          <ac:grpSpMkLst>
            <pc:docMk/>
            <pc:sldMk cId="2228724740" sldId="414"/>
            <ac:grpSpMk id="2" creationId="{C4CBC72B-01AC-1D50-EDED-8AAD5CABEFC1}"/>
          </ac:grpSpMkLst>
        </pc:grpChg>
        <pc:picChg chg="mod">
          <ac:chgData name="Bantwal Hebbahalasinakate, Mayur Pai" userId="754cdd8c-0ff8-48ba-be35-c2e80932eaf7" providerId="ADAL" clId="{507E0570-63E9-4644-9503-544FD0D1957E}" dt="2023-08-10T05:31:28.323" v="295"/>
          <ac:picMkLst>
            <pc:docMk/>
            <pc:sldMk cId="2228724740" sldId="414"/>
            <ac:picMk id="4" creationId="{EEF937CF-3675-65FF-EA41-15B54B198A29}"/>
          </ac:picMkLst>
        </pc:picChg>
      </pc:sldChg>
      <pc:sldChg chg="addSp delSp modSp add mod">
        <pc:chgData name="Bantwal Hebbahalasinakate, Mayur Pai" userId="754cdd8c-0ff8-48ba-be35-c2e80932eaf7" providerId="ADAL" clId="{507E0570-63E9-4644-9503-544FD0D1957E}" dt="2023-08-10T05:41:03.615" v="390" actId="207"/>
        <pc:sldMkLst>
          <pc:docMk/>
          <pc:sldMk cId="1571021335" sldId="415"/>
        </pc:sldMkLst>
        <pc:spChg chg="del">
          <ac:chgData name="Bantwal Hebbahalasinakate, Mayur Pai" userId="754cdd8c-0ff8-48ba-be35-c2e80932eaf7" providerId="ADAL" clId="{507E0570-63E9-4644-9503-544FD0D1957E}" dt="2023-08-10T05:38:41.732" v="356" actId="478"/>
          <ac:spMkLst>
            <pc:docMk/>
            <pc:sldMk cId="1571021335" sldId="415"/>
            <ac:spMk id="6" creationId="{36E72469-9662-8ECE-923F-ABF33EB69E1C}"/>
          </ac:spMkLst>
        </pc:spChg>
        <pc:spChg chg="add del">
          <ac:chgData name="Bantwal Hebbahalasinakate, Mayur Pai" userId="754cdd8c-0ff8-48ba-be35-c2e80932eaf7" providerId="ADAL" clId="{507E0570-63E9-4644-9503-544FD0D1957E}" dt="2023-08-10T05:38:32.408" v="354"/>
          <ac:spMkLst>
            <pc:docMk/>
            <pc:sldMk cId="1571021335" sldId="415"/>
            <ac:spMk id="9" creationId="{188C625B-A099-5564-0EE3-82DAE9417AA5}"/>
          </ac:spMkLst>
        </pc:spChg>
        <pc:spChg chg="add del">
          <ac:chgData name="Bantwal Hebbahalasinakate, Mayur Pai" userId="754cdd8c-0ff8-48ba-be35-c2e80932eaf7" providerId="ADAL" clId="{507E0570-63E9-4644-9503-544FD0D1957E}" dt="2023-08-10T05:40:25.971" v="383"/>
          <ac:spMkLst>
            <pc:docMk/>
            <pc:sldMk cId="1571021335" sldId="415"/>
            <ac:spMk id="10" creationId="{31192CAE-7A76-229D-E05C-1E6862C8B172}"/>
          </ac:spMkLst>
        </pc:spChg>
        <pc:spChg chg="mod">
          <ac:chgData name="Bantwal Hebbahalasinakate, Mayur Pai" userId="754cdd8c-0ff8-48ba-be35-c2e80932eaf7" providerId="ADAL" clId="{507E0570-63E9-4644-9503-544FD0D1957E}" dt="2023-08-10T05:41:03.615" v="390" actId="207"/>
          <ac:spMkLst>
            <pc:docMk/>
            <pc:sldMk cId="1571021335" sldId="415"/>
            <ac:spMk id="16" creationId="{25CAC944-4602-3C23-D321-6D34077A44CA}"/>
          </ac:spMkLst>
        </pc:spChg>
        <pc:spChg chg="mod">
          <ac:chgData name="Bantwal Hebbahalasinakate, Mayur Pai" userId="754cdd8c-0ff8-48ba-be35-c2e80932eaf7" providerId="ADAL" clId="{507E0570-63E9-4644-9503-544FD0D1957E}" dt="2023-08-10T05:39:49.406" v="381" actId="20577"/>
          <ac:spMkLst>
            <pc:docMk/>
            <pc:sldMk cId="1571021335" sldId="415"/>
            <ac:spMk id="29" creationId="{F73B29CE-2A9F-6082-9276-10392A5E6F71}"/>
          </ac:spMkLst>
        </pc:spChg>
        <pc:grpChg chg="del">
          <ac:chgData name="Bantwal Hebbahalasinakate, Mayur Pai" userId="754cdd8c-0ff8-48ba-be35-c2e80932eaf7" providerId="ADAL" clId="{507E0570-63E9-4644-9503-544FD0D1957E}" dt="2023-08-10T05:38:28.299" v="352" actId="478"/>
          <ac:grpSpMkLst>
            <pc:docMk/>
            <pc:sldMk cId="1571021335" sldId="415"/>
            <ac:grpSpMk id="2" creationId="{C4CBC72B-01AC-1D50-EDED-8AAD5CABEFC1}"/>
          </ac:grpSpMkLst>
        </pc:grpChg>
        <pc:grpChg chg="add mod">
          <ac:chgData name="Bantwal Hebbahalasinakate, Mayur Pai" userId="754cdd8c-0ff8-48ba-be35-c2e80932eaf7" providerId="ADAL" clId="{507E0570-63E9-4644-9503-544FD0D1957E}" dt="2023-08-10T05:40:42.119" v="385" actId="1076"/>
          <ac:grpSpMkLst>
            <pc:docMk/>
            <pc:sldMk cId="1571021335" sldId="415"/>
            <ac:grpSpMk id="11" creationId="{21F08856-8671-3CB3-F3BD-31BE90C63736}"/>
          </ac:grpSpMkLst>
        </pc:grpChg>
        <pc:grpChg chg="del">
          <ac:chgData name="Bantwal Hebbahalasinakate, Mayur Pai" userId="754cdd8c-0ff8-48ba-be35-c2e80932eaf7" providerId="ADAL" clId="{507E0570-63E9-4644-9503-544FD0D1957E}" dt="2023-08-10T05:38:26.346" v="351" actId="478"/>
          <ac:grpSpMkLst>
            <pc:docMk/>
            <pc:sldMk cId="1571021335" sldId="415"/>
            <ac:grpSpMk id="20" creationId="{BC08DD86-C610-4BB3-5F18-81C2288C448E}"/>
          </ac:grpSpMkLst>
        </pc:grpChg>
        <pc:picChg chg="mod">
          <ac:chgData name="Bantwal Hebbahalasinakate, Mayur Pai" userId="754cdd8c-0ff8-48ba-be35-c2e80932eaf7" providerId="ADAL" clId="{507E0570-63E9-4644-9503-544FD0D1957E}" dt="2023-08-10T05:40:35.699" v="384"/>
          <ac:picMkLst>
            <pc:docMk/>
            <pc:sldMk cId="1571021335" sldId="415"/>
            <ac:picMk id="15" creationId="{BAF700A0-DA49-5620-3477-B320C839C0E4}"/>
          </ac:picMkLst>
        </pc:picChg>
      </pc:sldChg>
      <pc:sldChg chg="addSp delSp modSp add mod ord">
        <pc:chgData name="Bantwal Hebbahalasinakate, Mayur Pai" userId="754cdd8c-0ff8-48ba-be35-c2e80932eaf7" providerId="ADAL" clId="{507E0570-63E9-4644-9503-544FD0D1957E}" dt="2023-08-10T05:49:11.346" v="434" actId="20577"/>
        <pc:sldMkLst>
          <pc:docMk/>
          <pc:sldMk cId="867015547" sldId="416"/>
        </pc:sldMkLst>
        <pc:spChg chg="mod">
          <ac:chgData name="Bantwal Hebbahalasinakate, Mayur Pai" userId="754cdd8c-0ff8-48ba-be35-c2e80932eaf7" providerId="ADAL" clId="{507E0570-63E9-4644-9503-544FD0D1957E}" dt="2023-08-10T05:45:50.990" v="403" actId="1076"/>
          <ac:spMkLst>
            <pc:docMk/>
            <pc:sldMk cId="867015547" sldId="416"/>
            <ac:spMk id="6" creationId="{36E72469-9662-8ECE-923F-ABF33EB69E1C}"/>
          </ac:spMkLst>
        </pc:spChg>
        <pc:spChg chg="add mod">
          <ac:chgData name="Bantwal Hebbahalasinakate, Mayur Pai" userId="754cdd8c-0ff8-48ba-be35-c2e80932eaf7" providerId="ADAL" clId="{507E0570-63E9-4644-9503-544FD0D1957E}" dt="2023-08-10T05:46:50.230" v="415" actId="1076"/>
          <ac:spMkLst>
            <pc:docMk/>
            <pc:sldMk cId="867015547" sldId="416"/>
            <ac:spMk id="10" creationId="{0DCB2B07-50B1-5BCD-0CF1-F5B46960F1B7}"/>
          </ac:spMkLst>
        </pc:spChg>
        <pc:spChg chg="add mod">
          <ac:chgData name="Bantwal Hebbahalasinakate, Mayur Pai" userId="754cdd8c-0ff8-48ba-be35-c2e80932eaf7" providerId="ADAL" clId="{507E0570-63E9-4644-9503-544FD0D1957E}" dt="2023-08-10T05:48:14.536" v="425" actId="1076"/>
          <ac:spMkLst>
            <pc:docMk/>
            <pc:sldMk cId="867015547" sldId="416"/>
            <ac:spMk id="15" creationId="{52A20379-0150-2D9C-BC3E-D0357E5D669D}"/>
          </ac:spMkLst>
        </pc:spChg>
        <pc:spChg chg="add mod">
          <ac:chgData name="Bantwal Hebbahalasinakate, Mayur Pai" userId="754cdd8c-0ff8-48ba-be35-c2e80932eaf7" providerId="ADAL" clId="{507E0570-63E9-4644-9503-544FD0D1957E}" dt="2023-08-10T05:49:11.346" v="434" actId="20577"/>
          <ac:spMkLst>
            <pc:docMk/>
            <pc:sldMk cId="867015547" sldId="416"/>
            <ac:spMk id="17" creationId="{9FE40A13-8881-CF69-0705-6D7C1EB3B8C1}"/>
          </ac:spMkLst>
        </pc:spChg>
        <pc:spChg chg="mod">
          <ac:chgData name="Bantwal Hebbahalasinakate, Mayur Pai" userId="754cdd8c-0ff8-48ba-be35-c2e80932eaf7" providerId="ADAL" clId="{507E0570-63E9-4644-9503-544FD0D1957E}" dt="2023-08-10T05:45:50.990" v="403" actId="1076"/>
          <ac:spMkLst>
            <pc:docMk/>
            <pc:sldMk cId="867015547" sldId="416"/>
            <ac:spMk id="29" creationId="{F73B29CE-2A9F-6082-9276-10392A5E6F71}"/>
          </ac:spMkLst>
        </pc:spChg>
        <pc:grpChg chg="del">
          <ac:chgData name="Bantwal Hebbahalasinakate, Mayur Pai" userId="754cdd8c-0ff8-48ba-be35-c2e80932eaf7" providerId="ADAL" clId="{507E0570-63E9-4644-9503-544FD0D1957E}" dt="2023-08-10T05:45:41.876" v="402" actId="478"/>
          <ac:grpSpMkLst>
            <pc:docMk/>
            <pc:sldMk cId="867015547" sldId="416"/>
            <ac:grpSpMk id="2" creationId="{C4CBC72B-01AC-1D50-EDED-8AAD5CABEFC1}"/>
          </ac:grpSpMkLst>
        </pc:grpChg>
        <pc:grpChg chg="del">
          <ac:chgData name="Bantwal Hebbahalasinakate, Mayur Pai" userId="754cdd8c-0ff8-48ba-be35-c2e80932eaf7" providerId="ADAL" clId="{507E0570-63E9-4644-9503-544FD0D1957E}" dt="2023-08-10T05:45:40.392" v="401" actId="478"/>
          <ac:grpSpMkLst>
            <pc:docMk/>
            <pc:sldMk cId="867015547" sldId="416"/>
            <ac:grpSpMk id="20" creationId="{BC08DD86-C610-4BB3-5F18-81C2288C448E}"/>
          </ac:grpSpMkLst>
        </pc:grpChg>
      </pc:sldChg>
      <pc:sldChg chg="delSp modSp add mod ord">
        <pc:chgData name="Bantwal Hebbahalasinakate, Mayur Pai" userId="754cdd8c-0ff8-48ba-be35-c2e80932eaf7" providerId="ADAL" clId="{507E0570-63E9-4644-9503-544FD0D1957E}" dt="2023-08-10T05:53:12.528" v="472" actId="1076"/>
        <pc:sldMkLst>
          <pc:docMk/>
          <pc:sldMk cId="3160882855" sldId="417"/>
        </pc:sldMkLst>
        <pc:spChg chg="del">
          <ac:chgData name="Bantwal Hebbahalasinakate, Mayur Pai" userId="754cdd8c-0ff8-48ba-be35-c2e80932eaf7" providerId="ADAL" clId="{507E0570-63E9-4644-9503-544FD0D1957E}" dt="2023-08-10T05:52:30.474" v="463" actId="478"/>
          <ac:spMkLst>
            <pc:docMk/>
            <pc:sldMk cId="3160882855" sldId="417"/>
            <ac:spMk id="6" creationId="{36E72469-9662-8ECE-923F-ABF33EB69E1C}"/>
          </ac:spMkLst>
        </pc:spChg>
        <pc:spChg chg="mod">
          <ac:chgData name="Bantwal Hebbahalasinakate, Mayur Pai" userId="754cdd8c-0ff8-48ba-be35-c2e80932eaf7" providerId="ADAL" clId="{507E0570-63E9-4644-9503-544FD0D1957E}" dt="2023-08-10T05:50:09.740" v="459" actId="404"/>
          <ac:spMkLst>
            <pc:docMk/>
            <pc:sldMk cId="3160882855" sldId="417"/>
            <ac:spMk id="7" creationId="{00000000-0000-0000-0000-000000000000}"/>
          </ac:spMkLst>
        </pc:spChg>
        <pc:spChg chg="mod">
          <ac:chgData name="Bantwal Hebbahalasinakate, Mayur Pai" userId="754cdd8c-0ff8-48ba-be35-c2e80932eaf7" providerId="ADAL" clId="{507E0570-63E9-4644-9503-544FD0D1957E}" dt="2023-08-10T05:53:08.148" v="471"/>
          <ac:spMkLst>
            <pc:docMk/>
            <pc:sldMk cId="3160882855" sldId="417"/>
            <ac:spMk id="8" creationId="{EB639959-7E4F-E727-08FA-C1D7E243ECE8}"/>
          </ac:spMkLst>
        </pc:spChg>
        <pc:spChg chg="mod">
          <ac:chgData name="Bantwal Hebbahalasinakate, Mayur Pai" userId="754cdd8c-0ff8-48ba-be35-c2e80932eaf7" providerId="ADAL" clId="{507E0570-63E9-4644-9503-544FD0D1957E}" dt="2023-08-10T05:53:05.588" v="470" actId="21"/>
          <ac:spMkLst>
            <pc:docMk/>
            <pc:sldMk cId="3160882855" sldId="417"/>
            <ac:spMk id="19" creationId="{DD4BD316-2ACC-219C-48CF-0E4E219C9DAC}"/>
          </ac:spMkLst>
        </pc:spChg>
        <pc:spChg chg="del mod">
          <ac:chgData name="Bantwal Hebbahalasinakate, Mayur Pai" userId="754cdd8c-0ff8-48ba-be35-c2e80932eaf7" providerId="ADAL" clId="{507E0570-63E9-4644-9503-544FD0D1957E}" dt="2023-08-10T05:52:32.903" v="464" actId="478"/>
          <ac:spMkLst>
            <pc:docMk/>
            <pc:sldMk cId="3160882855" sldId="417"/>
            <ac:spMk id="29" creationId="{F73B29CE-2A9F-6082-9276-10392A5E6F71}"/>
          </ac:spMkLst>
        </pc:spChg>
        <pc:grpChg chg="mod">
          <ac:chgData name="Bantwal Hebbahalasinakate, Mayur Pai" userId="754cdd8c-0ff8-48ba-be35-c2e80932eaf7" providerId="ADAL" clId="{507E0570-63E9-4644-9503-544FD0D1957E}" dt="2023-08-10T05:53:12.528" v="472" actId="1076"/>
          <ac:grpSpMkLst>
            <pc:docMk/>
            <pc:sldMk cId="3160882855" sldId="417"/>
            <ac:grpSpMk id="2" creationId="{C4CBC72B-01AC-1D50-EDED-8AAD5CABEFC1}"/>
          </ac:grpSpMkLst>
        </pc:grpChg>
      </pc:sldChg>
      <pc:sldChg chg="addSp delSp modSp add mod">
        <pc:chgData name="Bantwal Hebbahalasinakate, Mayur Pai" userId="754cdd8c-0ff8-48ba-be35-c2e80932eaf7" providerId="ADAL" clId="{507E0570-63E9-4644-9503-544FD0D1957E}" dt="2023-08-10T05:56:06.108" v="499" actId="14100"/>
        <pc:sldMkLst>
          <pc:docMk/>
          <pc:sldMk cId="206520442" sldId="418"/>
        </pc:sldMkLst>
        <pc:spChg chg="add del">
          <ac:chgData name="Bantwal Hebbahalasinakate, Mayur Pai" userId="754cdd8c-0ff8-48ba-be35-c2e80932eaf7" providerId="ADAL" clId="{507E0570-63E9-4644-9503-544FD0D1957E}" dt="2023-08-10T05:53:56.815" v="484"/>
          <ac:spMkLst>
            <pc:docMk/>
            <pc:sldMk cId="206520442" sldId="418"/>
            <ac:spMk id="6" creationId="{2981A134-5F5E-2339-FAED-B0A894ABBBF1}"/>
          </ac:spMkLst>
        </pc:spChg>
        <pc:spChg chg="mod">
          <ac:chgData name="Bantwal Hebbahalasinakate, Mayur Pai" userId="754cdd8c-0ff8-48ba-be35-c2e80932eaf7" providerId="ADAL" clId="{507E0570-63E9-4644-9503-544FD0D1957E}" dt="2023-08-10T05:53:35.667" v="480" actId="20577"/>
          <ac:spMkLst>
            <pc:docMk/>
            <pc:sldMk cId="206520442" sldId="418"/>
            <ac:spMk id="7" creationId="{00000000-0000-0000-0000-000000000000}"/>
          </ac:spMkLst>
        </pc:spChg>
        <pc:spChg chg="add mod">
          <ac:chgData name="Bantwal Hebbahalasinakate, Mayur Pai" userId="754cdd8c-0ff8-48ba-be35-c2e80932eaf7" providerId="ADAL" clId="{507E0570-63E9-4644-9503-544FD0D1957E}" dt="2023-08-10T05:54:21.281" v="489" actId="14100"/>
          <ac:spMkLst>
            <pc:docMk/>
            <pc:sldMk cId="206520442" sldId="418"/>
            <ac:spMk id="10" creationId="{7F803BB4-5552-D2D8-17E8-9FDA88E7C684}"/>
          </ac:spMkLst>
        </pc:spChg>
        <pc:spChg chg="add mod">
          <ac:chgData name="Bantwal Hebbahalasinakate, Mayur Pai" userId="754cdd8c-0ff8-48ba-be35-c2e80932eaf7" providerId="ADAL" clId="{507E0570-63E9-4644-9503-544FD0D1957E}" dt="2023-08-10T05:55:02.522" v="494" actId="14100"/>
          <ac:spMkLst>
            <pc:docMk/>
            <pc:sldMk cId="206520442" sldId="418"/>
            <ac:spMk id="15" creationId="{49D42488-4283-A5B3-7C49-A128258C08D9}"/>
          </ac:spMkLst>
        </pc:spChg>
        <pc:spChg chg="add mod">
          <ac:chgData name="Bantwal Hebbahalasinakate, Mayur Pai" userId="754cdd8c-0ff8-48ba-be35-c2e80932eaf7" providerId="ADAL" clId="{507E0570-63E9-4644-9503-544FD0D1957E}" dt="2023-08-10T05:56:06.108" v="499" actId="14100"/>
          <ac:spMkLst>
            <pc:docMk/>
            <pc:sldMk cId="206520442" sldId="418"/>
            <ac:spMk id="17" creationId="{B1D23711-35A9-6E08-3E29-31C06DC0C05C}"/>
          </ac:spMkLst>
        </pc:spChg>
        <pc:grpChg chg="del">
          <ac:chgData name="Bantwal Hebbahalasinakate, Mayur Pai" userId="754cdd8c-0ff8-48ba-be35-c2e80932eaf7" providerId="ADAL" clId="{507E0570-63E9-4644-9503-544FD0D1957E}" dt="2023-08-10T05:53:40.184" v="482" actId="478"/>
          <ac:grpSpMkLst>
            <pc:docMk/>
            <pc:sldMk cId="206520442" sldId="418"/>
            <ac:grpSpMk id="2" creationId="{C4CBC72B-01AC-1D50-EDED-8AAD5CABEFC1}"/>
          </ac:grpSpMkLst>
        </pc:grpChg>
        <pc:grpChg chg="del">
          <ac:chgData name="Bantwal Hebbahalasinakate, Mayur Pai" userId="754cdd8c-0ff8-48ba-be35-c2e80932eaf7" providerId="ADAL" clId="{507E0570-63E9-4644-9503-544FD0D1957E}" dt="2023-08-10T05:53:38.754" v="481" actId="478"/>
          <ac:grpSpMkLst>
            <pc:docMk/>
            <pc:sldMk cId="206520442" sldId="418"/>
            <ac:grpSpMk id="20" creationId="{BC08DD86-C610-4BB3-5F18-81C2288C448E}"/>
          </ac:grpSpMkLst>
        </pc:grpChg>
      </pc:sldChg>
      <pc:sldChg chg="delSp modSp add mod">
        <pc:chgData name="Bantwal Hebbahalasinakate, Mayur Pai" userId="754cdd8c-0ff8-48ba-be35-c2e80932eaf7" providerId="ADAL" clId="{507E0570-63E9-4644-9503-544FD0D1957E}" dt="2023-08-10T05:57:20.270" v="515" actId="14100"/>
        <pc:sldMkLst>
          <pc:docMk/>
          <pc:sldMk cId="2728133454" sldId="419"/>
        </pc:sldMkLst>
        <pc:spChg chg="mod">
          <ac:chgData name="Bantwal Hebbahalasinakate, Mayur Pai" userId="754cdd8c-0ff8-48ba-be35-c2e80932eaf7" providerId="ADAL" clId="{507E0570-63E9-4644-9503-544FD0D1957E}" dt="2023-08-10T05:56:33.030" v="507" actId="20577"/>
          <ac:spMkLst>
            <pc:docMk/>
            <pc:sldMk cId="2728133454" sldId="419"/>
            <ac:spMk id="7" creationId="{00000000-0000-0000-0000-000000000000}"/>
          </ac:spMkLst>
        </pc:spChg>
        <pc:spChg chg="mod">
          <ac:chgData name="Bantwal Hebbahalasinakate, Mayur Pai" userId="754cdd8c-0ff8-48ba-be35-c2e80932eaf7" providerId="ADAL" clId="{507E0570-63E9-4644-9503-544FD0D1957E}" dt="2023-08-10T05:57:20.270" v="515" actId="14100"/>
          <ac:spMkLst>
            <pc:docMk/>
            <pc:sldMk cId="2728133454" sldId="419"/>
            <ac:spMk id="10" creationId="{7F803BB4-5552-D2D8-17E8-9FDA88E7C684}"/>
          </ac:spMkLst>
        </pc:spChg>
        <pc:spChg chg="del">
          <ac:chgData name="Bantwal Hebbahalasinakate, Mayur Pai" userId="754cdd8c-0ff8-48ba-be35-c2e80932eaf7" providerId="ADAL" clId="{507E0570-63E9-4644-9503-544FD0D1957E}" dt="2023-08-10T05:57:01.647" v="511" actId="478"/>
          <ac:spMkLst>
            <pc:docMk/>
            <pc:sldMk cId="2728133454" sldId="419"/>
            <ac:spMk id="15" creationId="{49D42488-4283-A5B3-7C49-A128258C08D9}"/>
          </ac:spMkLst>
        </pc:spChg>
        <pc:spChg chg="del">
          <ac:chgData name="Bantwal Hebbahalasinakate, Mayur Pai" userId="754cdd8c-0ff8-48ba-be35-c2e80932eaf7" providerId="ADAL" clId="{507E0570-63E9-4644-9503-544FD0D1957E}" dt="2023-08-10T05:57:09.937" v="513" actId="478"/>
          <ac:spMkLst>
            <pc:docMk/>
            <pc:sldMk cId="2728133454" sldId="419"/>
            <ac:spMk id="17" creationId="{B1D23711-35A9-6E08-3E29-31C06DC0C05C}"/>
          </ac:spMkLst>
        </pc:spChg>
      </pc:sldChg>
      <pc:sldChg chg="modSp add mod">
        <pc:chgData name="Bantwal Hebbahalasinakate, Mayur Pai" userId="754cdd8c-0ff8-48ba-be35-c2e80932eaf7" providerId="ADAL" clId="{507E0570-63E9-4644-9503-544FD0D1957E}" dt="2023-08-10T05:58:10.808" v="519" actId="113"/>
        <pc:sldMkLst>
          <pc:docMk/>
          <pc:sldMk cId="4241409456" sldId="420"/>
        </pc:sldMkLst>
        <pc:spChg chg="mod">
          <ac:chgData name="Bantwal Hebbahalasinakate, Mayur Pai" userId="754cdd8c-0ff8-48ba-be35-c2e80932eaf7" providerId="ADAL" clId="{507E0570-63E9-4644-9503-544FD0D1957E}" dt="2023-08-10T05:58:10.808" v="519" actId="113"/>
          <ac:spMkLst>
            <pc:docMk/>
            <pc:sldMk cId="4241409456" sldId="420"/>
            <ac:spMk id="10" creationId="{7F803BB4-5552-D2D8-17E8-9FDA88E7C684}"/>
          </ac:spMkLst>
        </pc:spChg>
      </pc:sldChg>
      <pc:sldChg chg="addSp delSp modSp add mod ord">
        <pc:chgData name="Bantwal Hebbahalasinakate, Mayur Pai" userId="754cdd8c-0ff8-48ba-be35-c2e80932eaf7" providerId="ADAL" clId="{507E0570-63E9-4644-9503-544FD0D1957E}" dt="2023-08-10T06:04:23.911" v="570" actId="207"/>
        <pc:sldMkLst>
          <pc:docMk/>
          <pc:sldMk cId="4041767019" sldId="421"/>
        </pc:sldMkLst>
        <pc:spChg chg="mod">
          <ac:chgData name="Bantwal Hebbahalasinakate, Mayur Pai" userId="754cdd8c-0ff8-48ba-be35-c2e80932eaf7" providerId="ADAL" clId="{507E0570-63E9-4644-9503-544FD0D1957E}" dt="2023-08-10T05:59:23.362" v="539" actId="20577"/>
          <ac:spMkLst>
            <pc:docMk/>
            <pc:sldMk cId="4041767019" sldId="421"/>
            <ac:spMk id="7" creationId="{00000000-0000-0000-0000-000000000000}"/>
          </ac:spMkLst>
        </pc:spChg>
        <pc:spChg chg="mod">
          <ac:chgData name="Bantwal Hebbahalasinakate, Mayur Pai" userId="754cdd8c-0ff8-48ba-be35-c2e80932eaf7" providerId="ADAL" clId="{507E0570-63E9-4644-9503-544FD0D1957E}" dt="2023-08-10T06:04:23.911" v="570" actId="207"/>
          <ac:spMkLst>
            <pc:docMk/>
            <pc:sldMk cId="4041767019" sldId="421"/>
            <ac:spMk id="8" creationId="{EB639959-7E4F-E727-08FA-C1D7E243ECE8}"/>
          </ac:spMkLst>
        </pc:spChg>
        <pc:spChg chg="mod">
          <ac:chgData name="Bantwal Hebbahalasinakate, Mayur Pai" userId="754cdd8c-0ff8-48ba-be35-c2e80932eaf7" providerId="ADAL" clId="{507E0570-63E9-4644-9503-544FD0D1957E}" dt="2023-08-10T06:01:18.911" v="543" actId="207"/>
          <ac:spMkLst>
            <pc:docMk/>
            <pc:sldMk cId="4041767019" sldId="421"/>
            <ac:spMk id="19" creationId="{DD4BD316-2ACC-219C-48CF-0E4E219C9DAC}"/>
          </ac:spMkLst>
        </pc:spChg>
        <pc:grpChg chg="add del mod">
          <ac:chgData name="Bantwal Hebbahalasinakate, Mayur Pai" userId="754cdd8c-0ff8-48ba-be35-c2e80932eaf7" providerId="ADAL" clId="{507E0570-63E9-4644-9503-544FD0D1957E}" dt="2023-08-10T06:01:44.689" v="546" actId="1076"/>
          <ac:grpSpMkLst>
            <pc:docMk/>
            <pc:sldMk cId="4041767019" sldId="421"/>
            <ac:grpSpMk id="2" creationId="{C4CBC72B-01AC-1D50-EDED-8AAD5CABEFC1}"/>
          </ac:grpSpMkLst>
        </pc:grpChg>
      </pc:sldChg>
      <pc:sldChg chg="addSp modSp add mod">
        <pc:chgData name="Bantwal Hebbahalasinakate, Mayur Pai" userId="754cdd8c-0ff8-48ba-be35-c2e80932eaf7" providerId="ADAL" clId="{507E0570-63E9-4644-9503-544FD0D1957E}" dt="2023-08-10T06:08:19.977" v="645" actId="20577"/>
        <pc:sldMkLst>
          <pc:docMk/>
          <pc:sldMk cId="3137760417" sldId="422"/>
        </pc:sldMkLst>
        <pc:spChg chg="mod">
          <ac:chgData name="Bantwal Hebbahalasinakate, Mayur Pai" userId="754cdd8c-0ff8-48ba-be35-c2e80932eaf7" providerId="ADAL" clId="{507E0570-63E9-4644-9503-544FD0D1957E}" dt="2023-08-10T06:05:58.583" v="621" actId="20577"/>
          <ac:spMkLst>
            <pc:docMk/>
            <pc:sldMk cId="3137760417" sldId="422"/>
            <ac:spMk id="8" creationId="{EB639959-7E4F-E727-08FA-C1D7E243ECE8}"/>
          </ac:spMkLst>
        </pc:spChg>
        <pc:spChg chg="add mod">
          <ac:chgData name="Bantwal Hebbahalasinakate, Mayur Pai" userId="754cdd8c-0ff8-48ba-be35-c2e80932eaf7" providerId="ADAL" clId="{507E0570-63E9-4644-9503-544FD0D1957E}" dt="2023-08-10T06:05:38.796" v="601" actId="14100"/>
          <ac:spMkLst>
            <pc:docMk/>
            <pc:sldMk cId="3137760417" sldId="422"/>
            <ac:spMk id="9" creationId="{DF5EEEB4-66ED-9513-F184-64548EB531A0}"/>
          </ac:spMkLst>
        </pc:spChg>
        <pc:spChg chg="add mod">
          <ac:chgData name="Bantwal Hebbahalasinakate, Mayur Pai" userId="754cdd8c-0ff8-48ba-be35-c2e80932eaf7" providerId="ADAL" clId="{507E0570-63E9-4644-9503-544FD0D1957E}" dt="2023-08-10T06:08:19.977" v="645" actId="20577"/>
          <ac:spMkLst>
            <pc:docMk/>
            <pc:sldMk cId="3137760417" sldId="422"/>
            <ac:spMk id="11" creationId="{1BB7607E-6555-05F6-7095-12E9D0E5073D}"/>
          </ac:spMkLst>
        </pc:spChg>
        <pc:spChg chg="mod">
          <ac:chgData name="Bantwal Hebbahalasinakate, Mayur Pai" userId="754cdd8c-0ff8-48ba-be35-c2e80932eaf7" providerId="ADAL" clId="{507E0570-63E9-4644-9503-544FD0D1957E}" dt="2023-08-10T06:04:48.977" v="589" actId="20577"/>
          <ac:spMkLst>
            <pc:docMk/>
            <pc:sldMk cId="3137760417" sldId="422"/>
            <ac:spMk id="19" creationId="{DD4BD316-2ACC-219C-48CF-0E4E219C9DAC}"/>
          </ac:spMkLst>
        </pc:spChg>
        <pc:grpChg chg="mod">
          <ac:chgData name="Bantwal Hebbahalasinakate, Mayur Pai" userId="754cdd8c-0ff8-48ba-be35-c2e80932eaf7" providerId="ADAL" clId="{507E0570-63E9-4644-9503-544FD0D1957E}" dt="2023-08-10T06:06:03.904" v="622" actId="1076"/>
          <ac:grpSpMkLst>
            <pc:docMk/>
            <pc:sldMk cId="3137760417" sldId="422"/>
            <ac:grpSpMk id="2" creationId="{C4CBC72B-01AC-1D50-EDED-8AAD5CABEFC1}"/>
          </ac:grpSpMkLst>
        </pc:grpChg>
      </pc:sldChg>
      <pc:sldChg chg="addSp delSp modSp add mod">
        <pc:chgData name="Bantwal Hebbahalasinakate, Mayur Pai" userId="754cdd8c-0ff8-48ba-be35-c2e80932eaf7" providerId="ADAL" clId="{507E0570-63E9-4644-9503-544FD0D1957E}" dt="2023-08-10T06:13:16.022" v="694" actId="1076"/>
        <pc:sldMkLst>
          <pc:docMk/>
          <pc:sldMk cId="3514686158" sldId="423"/>
        </pc:sldMkLst>
        <pc:spChg chg="add del">
          <ac:chgData name="Bantwal Hebbahalasinakate, Mayur Pai" userId="754cdd8c-0ff8-48ba-be35-c2e80932eaf7" providerId="ADAL" clId="{507E0570-63E9-4644-9503-544FD0D1957E}" dt="2023-08-10T06:10:14.835" v="659"/>
          <ac:spMkLst>
            <pc:docMk/>
            <pc:sldMk cId="3514686158" sldId="423"/>
            <ac:spMk id="6" creationId="{B223EB51-1B97-E5FD-9FC7-433CDAB92C5C}"/>
          </ac:spMkLst>
        </pc:spChg>
        <pc:spChg chg="mod">
          <ac:chgData name="Bantwal Hebbahalasinakate, Mayur Pai" userId="754cdd8c-0ff8-48ba-be35-c2e80932eaf7" providerId="ADAL" clId="{507E0570-63E9-4644-9503-544FD0D1957E}" dt="2023-08-10T06:09:47.358" v="657" actId="20577"/>
          <ac:spMkLst>
            <pc:docMk/>
            <pc:sldMk cId="3514686158" sldId="423"/>
            <ac:spMk id="7" creationId="{00000000-0000-0000-0000-000000000000}"/>
          </ac:spMkLst>
        </pc:spChg>
        <pc:spChg chg="mod">
          <ac:chgData name="Bantwal Hebbahalasinakate, Mayur Pai" userId="754cdd8c-0ff8-48ba-be35-c2e80932eaf7" providerId="ADAL" clId="{507E0570-63E9-4644-9503-544FD0D1957E}" dt="2023-08-10T06:11:05.446" v="670" actId="207"/>
          <ac:spMkLst>
            <pc:docMk/>
            <pc:sldMk cId="3514686158" sldId="423"/>
            <ac:spMk id="8" creationId="{EB639959-7E4F-E727-08FA-C1D7E243ECE8}"/>
          </ac:spMkLst>
        </pc:spChg>
        <pc:spChg chg="del">
          <ac:chgData name="Bantwal Hebbahalasinakate, Mayur Pai" userId="754cdd8c-0ff8-48ba-be35-c2e80932eaf7" providerId="ADAL" clId="{507E0570-63E9-4644-9503-544FD0D1957E}" dt="2023-08-10T06:10:28.867" v="664" actId="478"/>
          <ac:spMkLst>
            <pc:docMk/>
            <pc:sldMk cId="3514686158" sldId="423"/>
            <ac:spMk id="9" creationId="{DF5EEEB4-66ED-9513-F184-64548EB531A0}"/>
          </ac:spMkLst>
        </pc:spChg>
        <pc:spChg chg="mod">
          <ac:chgData name="Bantwal Hebbahalasinakate, Mayur Pai" userId="754cdd8c-0ff8-48ba-be35-c2e80932eaf7" providerId="ADAL" clId="{507E0570-63E9-4644-9503-544FD0D1957E}" dt="2023-08-10T06:12:23.698" v="684" actId="1076"/>
          <ac:spMkLst>
            <pc:docMk/>
            <pc:sldMk cId="3514686158" sldId="423"/>
            <ac:spMk id="11" creationId="{1BB7607E-6555-05F6-7095-12E9D0E5073D}"/>
          </ac:spMkLst>
        </pc:spChg>
        <pc:spChg chg="mod">
          <ac:chgData name="Bantwal Hebbahalasinakate, Mayur Pai" userId="754cdd8c-0ff8-48ba-be35-c2e80932eaf7" providerId="ADAL" clId="{507E0570-63E9-4644-9503-544FD0D1957E}" dt="2023-08-10T06:12:06.331" v="680" actId="207"/>
          <ac:spMkLst>
            <pc:docMk/>
            <pc:sldMk cId="3514686158" sldId="423"/>
            <ac:spMk id="16" creationId="{03E6F656-9DA3-71A6-81A5-AE9E896C3B88}"/>
          </ac:spMkLst>
        </pc:spChg>
        <pc:spChg chg="add del">
          <ac:chgData name="Bantwal Hebbahalasinakate, Mayur Pai" userId="754cdd8c-0ff8-48ba-be35-c2e80932eaf7" providerId="ADAL" clId="{507E0570-63E9-4644-9503-544FD0D1957E}" dt="2023-08-10T06:11:47.750" v="675"/>
          <ac:spMkLst>
            <pc:docMk/>
            <pc:sldMk cId="3514686158" sldId="423"/>
            <ac:spMk id="17" creationId="{557E58EC-3E7D-F827-CE5C-1BACF7A9947B}"/>
          </ac:spMkLst>
        </pc:spChg>
        <pc:spChg chg="mod">
          <ac:chgData name="Bantwal Hebbahalasinakate, Mayur Pai" userId="754cdd8c-0ff8-48ba-be35-c2e80932eaf7" providerId="ADAL" clId="{507E0570-63E9-4644-9503-544FD0D1957E}" dt="2023-08-10T06:10:39.986" v="665" actId="207"/>
          <ac:spMkLst>
            <pc:docMk/>
            <pc:sldMk cId="3514686158" sldId="423"/>
            <ac:spMk id="19" creationId="{DD4BD316-2ACC-219C-48CF-0E4E219C9DAC}"/>
          </ac:spMkLst>
        </pc:spChg>
        <pc:spChg chg="add mod">
          <ac:chgData name="Bantwal Hebbahalasinakate, Mayur Pai" userId="754cdd8c-0ff8-48ba-be35-c2e80932eaf7" providerId="ADAL" clId="{507E0570-63E9-4644-9503-544FD0D1957E}" dt="2023-08-10T06:13:16.022" v="694" actId="1076"/>
          <ac:spMkLst>
            <pc:docMk/>
            <pc:sldMk cId="3514686158" sldId="423"/>
            <ac:spMk id="22" creationId="{1624F913-F983-5B5E-9C0D-A5AACF5EBD5B}"/>
          </ac:spMkLst>
        </pc:spChg>
        <pc:grpChg chg="mod">
          <ac:chgData name="Bantwal Hebbahalasinakate, Mayur Pai" userId="754cdd8c-0ff8-48ba-be35-c2e80932eaf7" providerId="ADAL" clId="{507E0570-63E9-4644-9503-544FD0D1957E}" dt="2023-08-10T06:11:12.581" v="671" actId="1076"/>
          <ac:grpSpMkLst>
            <pc:docMk/>
            <pc:sldMk cId="3514686158" sldId="423"/>
            <ac:grpSpMk id="2" creationId="{C4CBC72B-01AC-1D50-EDED-8AAD5CABEFC1}"/>
          </ac:grpSpMkLst>
        </pc:grpChg>
        <pc:grpChg chg="add mod">
          <ac:chgData name="Bantwal Hebbahalasinakate, Mayur Pai" userId="754cdd8c-0ff8-48ba-be35-c2e80932eaf7" providerId="ADAL" clId="{507E0570-63E9-4644-9503-544FD0D1957E}" dt="2023-08-10T06:11:42.547" v="673" actId="1076"/>
          <ac:grpSpMkLst>
            <pc:docMk/>
            <pc:sldMk cId="3514686158" sldId="423"/>
            <ac:grpSpMk id="10" creationId="{B9B5D0E5-6C81-967F-7BEE-069B28C67AF3}"/>
          </ac:grpSpMkLst>
        </pc:grpChg>
        <pc:picChg chg="mod">
          <ac:chgData name="Bantwal Hebbahalasinakate, Mayur Pai" userId="754cdd8c-0ff8-48ba-be35-c2e80932eaf7" providerId="ADAL" clId="{507E0570-63E9-4644-9503-544FD0D1957E}" dt="2023-08-10T06:11:32.531" v="672"/>
          <ac:picMkLst>
            <pc:docMk/>
            <pc:sldMk cId="3514686158" sldId="423"/>
            <ac:picMk id="15" creationId="{B044E77B-A4C6-2A6B-0488-05E9DB06BD53}"/>
          </ac:picMkLst>
        </pc:picChg>
      </pc:sldChg>
      <pc:sldChg chg="addSp delSp modSp add mod">
        <pc:chgData name="Bantwal Hebbahalasinakate, Mayur Pai" userId="754cdd8c-0ff8-48ba-be35-c2e80932eaf7" providerId="ADAL" clId="{507E0570-63E9-4644-9503-544FD0D1957E}" dt="2023-08-10T06:19:29.266" v="803" actId="1076"/>
        <pc:sldMkLst>
          <pc:docMk/>
          <pc:sldMk cId="1700879791" sldId="424"/>
        </pc:sldMkLst>
        <pc:spChg chg="mod">
          <ac:chgData name="Bantwal Hebbahalasinakate, Mayur Pai" userId="754cdd8c-0ff8-48ba-be35-c2e80932eaf7" providerId="ADAL" clId="{507E0570-63E9-4644-9503-544FD0D1957E}" dt="2023-08-10T06:17:43.195" v="781" actId="207"/>
          <ac:spMkLst>
            <pc:docMk/>
            <pc:sldMk cId="1700879791" sldId="424"/>
            <ac:spMk id="8" creationId="{EB639959-7E4F-E727-08FA-C1D7E243ECE8}"/>
          </ac:spMkLst>
        </pc:spChg>
        <pc:spChg chg="add mod">
          <ac:chgData name="Bantwal Hebbahalasinakate, Mayur Pai" userId="754cdd8c-0ff8-48ba-be35-c2e80932eaf7" providerId="ADAL" clId="{507E0570-63E9-4644-9503-544FD0D1957E}" dt="2023-08-10T06:19:12.010" v="801" actId="1076"/>
          <ac:spMkLst>
            <pc:docMk/>
            <pc:sldMk cId="1700879791" sldId="424"/>
            <ac:spMk id="9" creationId="{2E842354-F788-4C93-291B-FF58336D2C62}"/>
          </ac:spMkLst>
        </pc:spChg>
        <pc:spChg chg="mod">
          <ac:chgData name="Bantwal Hebbahalasinakate, Mayur Pai" userId="754cdd8c-0ff8-48ba-be35-c2e80932eaf7" providerId="ADAL" clId="{507E0570-63E9-4644-9503-544FD0D1957E}" dt="2023-08-10T06:19:29.266" v="803" actId="1076"/>
          <ac:spMkLst>
            <pc:docMk/>
            <pc:sldMk cId="1700879791" sldId="424"/>
            <ac:spMk id="11" creationId="{1BB7607E-6555-05F6-7095-12E9D0E5073D}"/>
          </ac:spMkLst>
        </pc:spChg>
        <pc:spChg chg="mod">
          <ac:chgData name="Bantwal Hebbahalasinakate, Mayur Pai" userId="754cdd8c-0ff8-48ba-be35-c2e80932eaf7" providerId="ADAL" clId="{507E0570-63E9-4644-9503-544FD0D1957E}" dt="2023-08-10T06:17:30.255" v="759" actId="20577"/>
          <ac:spMkLst>
            <pc:docMk/>
            <pc:sldMk cId="1700879791" sldId="424"/>
            <ac:spMk id="19" creationId="{DD4BD316-2ACC-219C-48CF-0E4E219C9DAC}"/>
          </ac:spMkLst>
        </pc:spChg>
        <pc:spChg chg="del mod">
          <ac:chgData name="Bantwal Hebbahalasinakate, Mayur Pai" userId="754cdd8c-0ff8-48ba-be35-c2e80932eaf7" providerId="ADAL" clId="{507E0570-63E9-4644-9503-544FD0D1957E}" dt="2023-08-10T06:17:48.667" v="783" actId="478"/>
          <ac:spMkLst>
            <pc:docMk/>
            <pc:sldMk cId="1700879791" sldId="424"/>
            <ac:spMk id="22" creationId="{1624F913-F983-5B5E-9C0D-A5AACF5EBD5B}"/>
          </ac:spMkLst>
        </pc:spChg>
        <pc:grpChg chg="add del mod">
          <ac:chgData name="Bantwal Hebbahalasinakate, Mayur Pai" userId="754cdd8c-0ff8-48ba-be35-c2e80932eaf7" providerId="ADAL" clId="{507E0570-63E9-4644-9503-544FD0D1957E}" dt="2023-08-10T06:19:04.939" v="800" actId="1076"/>
          <ac:grpSpMkLst>
            <pc:docMk/>
            <pc:sldMk cId="1700879791" sldId="424"/>
            <ac:grpSpMk id="2" creationId="{C4CBC72B-01AC-1D50-EDED-8AAD5CABEFC1}"/>
          </ac:grpSpMkLst>
        </pc:grpChg>
        <pc:grpChg chg="add del">
          <ac:chgData name="Bantwal Hebbahalasinakate, Mayur Pai" userId="754cdd8c-0ff8-48ba-be35-c2e80932eaf7" providerId="ADAL" clId="{507E0570-63E9-4644-9503-544FD0D1957E}" dt="2023-08-10T06:17:45.443" v="782" actId="478"/>
          <ac:grpSpMkLst>
            <pc:docMk/>
            <pc:sldMk cId="1700879791" sldId="424"/>
            <ac:grpSpMk id="10" creationId="{B9B5D0E5-6C81-967F-7BEE-069B28C67AF3}"/>
          </ac:grpSpMkLst>
        </pc:grpChg>
        <pc:grpChg chg="add del">
          <ac:chgData name="Bantwal Hebbahalasinakate, Mayur Pai" userId="754cdd8c-0ff8-48ba-be35-c2e80932eaf7" providerId="ADAL" clId="{507E0570-63E9-4644-9503-544FD0D1957E}" dt="2023-08-10T06:14:19.192" v="698" actId="478"/>
          <ac:grpSpMkLst>
            <pc:docMk/>
            <pc:sldMk cId="1700879791" sldId="424"/>
            <ac:grpSpMk id="20" creationId="{BC08DD86-C610-4BB3-5F18-81C2288C448E}"/>
          </ac:grpSpMkLst>
        </pc:grpChg>
      </pc:sldChg>
      <pc:sldChg chg="addSp delSp modSp add mod ord">
        <pc:chgData name="Bantwal Hebbahalasinakate, Mayur Pai" userId="754cdd8c-0ff8-48ba-be35-c2e80932eaf7" providerId="ADAL" clId="{507E0570-63E9-4644-9503-544FD0D1957E}" dt="2023-08-10T06:27:07.554" v="857" actId="1076"/>
        <pc:sldMkLst>
          <pc:docMk/>
          <pc:sldMk cId="2411779492" sldId="425"/>
        </pc:sldMkLst>
        <pc:spChg chg="add del">
          <ac:chgData name="Bantwal Hebbahalasinakate, Mayur Pai" userId="754cdd8c-0ff8-48ba-be35-c2e80932eaf7" providerId="ADAL" clId="{507E0570-63E9-4644-9503-544FD0D1957E}" dt="2023-08-10T06:20:51.142" v="826" actId="478"/>
          <ac:spMkLst>
            <pc:docMk/>
            <pc:sldMk cId="2411779492" sldId="425"/>
            <ac:spMk id="3" creationId="{00000000-0000-0000-0000-000000000000}"/>
          </ac:spMkLst>
        </pc:spChg>
        <pc:spChg chg="mod">
          <ac:chgData name="Bantwal Hebbahalasinakate, Mayur Pai" userId="754cdd8c-0ff8-48ba-be35-c2e80932eaf7" providerId="ADAL" clId="{507E0570-63E9-4644-9503-544FD0D1957E}" dt="2023-08-10T06:20:21.930" v="819" actId="20577"/>
          <ac:spMkLst>
            <pc:docMk/>
            <pc:sldMk cId="2411779492" sldId="425"/>
            <ac:spMk id="7" creationId="{00000000-0000-0000-0000-000000000000}"/>
          </ac:spMkLst>
        </pc:spChg>
        <pc:spChg chg="mod">
          <ac:chgData name="Bantwal Hebbahalasinakate, Mayur Pai" userId="754cdd8c-0ff8-48ba-be35-c2e80932eaf7" providerId="ADAL" clId="{507E0570-63E9-4644-9503-544FD0D1957E}" dt="2023-08-10T06:20:59.115" v="829" actId="6549"/>
          <ac:spMkLst>
            <pc:docMk/>
            <pc:sldMk cId="2411779492" sldId="425"/>
            <ac:spMk id="8" creationId="{EB639959-7E4F-E727-08FA-C1D7E243ECE8}"/>
          </ac:spMkLst>
        </pc:spChg>
        <pc:spChg chg="add del">
          <ac:chgData name="Bantwal Hebbahalasinakate, Mayur Pai" userId="754cdd8c-0ff8-48ba-be35-c2e80932eaf7" providerId="ADAL" clId="{507E0570-63E9-4644-9503-544FD0D1957E}" dt="2023-08-10T06:21:42.344" v="836" actId="478"/>
          <ac:spMkLst>
            <pc:docMk/>
            <pc:sldMk cId="2411779492" sldId="425"/>
            <ac:spMk id="9" creationId="{8198F8D7-A059-F0C9-7D7B-4F6C9CBE2B5C}"/>
          </ac:spMkLst>
        </pc:spChg>
        <pc:spChg chg="add del">
          <ac:chgData name="Bantwal Hebbahalasinakate, Mayur Pai" userId="754cdd8c-0ff8-48ba-be35-c2e80932eaf7" providerId="ADAL" clId="{507E0570-63E9-4644-9503-544FD0D1957E}" dt="2023-08-10T06:20:56.623" v="828" actId="478"/>
          <ac:spMkLst>
            <pc:docMk/>
            <pc:sldMk cId="2411779492" sldId="425"/>
            <ac:spMk id="11" creationId="{1BB7607E-6555-05F6-7095-12E9D0E5073D}"/>
          </ac:spMkLst>
        </pc:spChg>
        <pc:spChg chg="mod">
          <ac:chgData name="Bantwal Hebbahalasinakate, Mayur Pai" userId="754cdd8c-0ff8-48ba-be35-c2e80932eaf7" providerId="ADAL" clId="{507E0570-63E9-4644-9503-544FD0D1957E}" dt="2023-08-10T06:21:16.637" v="834" actId="20577"/>
          <ac:spMkLst>
            <pc:docMk/>
            <pc:sldMk cId="2411779492" sldId="425"/>
            <ac:spMk id="19" creationId="{DD4BD316-2ACC-219C-48CF-0E4E219C9DAC}"/>
          </ac:spMkLst>
        </pc:spChg>
        <pc:spChg chg="add mod">
          <ac:chgData name="Bantwal Hebbahalasinakate, Mayur Pai" userId="754cdd8c-0ff8-48ba-be35-c2e80932eaf7" providerId="ADAL" clId="{507E0570-63E9-4644-9503-544FD0D1957E}" dt="2023-08-10T06:24:44.086" v="848" actId="14100"/>
          <ac:spMkLst>
            <pc:docMk/>
            <pc:sldMk cId="2411779492" sldId="425"/>
            <ac:spMk id="21" creationId="{C207BB7B-F534-BF6E-D176-90AB1B6CFB8E}"/>
          </ac:spMkLst>
        </pc:spChg>
        <pc:spChg chg="add del">
          <ac:chgData name="Bantwal Hebbahalasinakate, Mayur Pai" userId="754cdd8c-0ff8-48ba-be35-c2e80932eaf7" providerId="ADAL" clId="{507E0570-63E9-4644-9503-544FD0D1957E}" dt="2023-08-10T06:20:54.701" v="827" actId="478"/>
          <ac:spMkLst>
            <pc:docMk/>
            <pc:sldMk cId="2411779492" sldId="425"/>
            <ac:spMk id="22" creationId="{1624F913-F983-5B5E-9C0D-A5AACF5EBD5B}"/>
          </ac:spMkLst>
        </pc:spChg>
        <pc:spChg chg="add mod">
          <ac:chgData name="Bantwal Hebbahalasinakate, Mayur Pai" userId="754cdd8c-0ff8-48ba-be35-c2e80932eaf7" providerId="ADAL" clId="{507E0570-63E9-4644-9503-544FD0D1957E}" dt="2023-08-10T06:27:07.554" v="857" actId="1076"/>
          <ac:spMkLst>
            <pc:docMk/>
            <pc:sldMk cId="2411779492" sldId="425"/>
            <ac:spMk id="24" creationId="{F916C880-2FC7-2C6E-F51B-428D626AE783}"/>
          </ac:spMkLst>
        </pc:spChg>
        <pc:grpChg chg="del">
          <ac:chgData name="Bantwal Hebbahalasinakate, Mayur Pai" userId="754cdd8c-0ff8-48ba-be35-c2e80932eaf7" providerId="ADAL" clId="{507E0570-63E9-4644-9503-544FD0D1957E}" dt="2023-08-10T06:21:00.973" v="830" actId="478"/>
          <ac:grpSpMkLst>
            <pc:docMk/>
            <pc:sldMk cId="2411779492" sldId="425"/>
            <ac:grpSpMk id="2" creationId="{C4CBC72B-01AC-1D50-EDED-8AAD5CABEFC1}"/>
          </ac:grpSpMkLst>
        </pc:grpChg>
        <pc:grpChg chg="del">
          <ac:chgData name="Bantwal Hebbahalasinakate, Mayur Pai" userId="754cdd8c-0ff8-48ba-be35-c2e80932eaf7" providerId="ADAL" clId="{507E0570-63E9-4644-9503-544FD0D1957E}" dt="2023-08-10T06:20:46.811" v="824" actId="478"/>
          <ac:grpSpMkLst>
            <pc:docMk/>
            <pc:sldMk cId="2411779492" sldId="425"/>
            <ac:grpSpMk id="10" creationId="{B9B5D0E5-6C81-967F-7BEE-069B28C67AF3}"/>
          </ac:grpSpMkLst>
        </pc:grpChg>
        <pc:grpChg chg="mod">
          <ac:chgData name="Bantwal Hebbahalasinakate, Mayur Pai" userId="754cdd8c-0ff8-48ba-be35-c2e80932eaf7" providerId="ADAL" clId="{507E0570-63E9-4644-9503-544FD0D1957E}" dt="2023-08-10T06:21:58.423" v="841" actId="1076"/>
          <ac:grpSpMkLst>
            <pc:docMk/>
            <pc:sldMk cId="2411779492" sldId="425"/>
            <ac:grpSpMk id="20" creationId="{BC08DD86-C610-4BB3-5F18-81C2288C448E}"/>
          </ac:grpSpMkLst>
        </pc:grpChg>
      </pc:sldChg>
      <pc:sldChg chg="addSp delSp modSp add mod">
        <pc:chgData name="Bantwal Hebbahalasinakate, Mayur Pai" userId="754cdd8c-0ff8-48ba-be35-c2e80932eaf7" providerId="ADAL" clId="{507E0570-63E9-4644-9503-544FD0D1957E}" dt="2023-08-10T06:36:17.997" v="933" actId="1076"/>
        <pc:sldMkLst>
          <pc:docMk/>
          <pc:sldMk cId="3061045341" sldId="426"/>
        </pc:sldMkLst>
        <pc:spChg chg="add del">
          <ac:chgData name="Bantwal Hebbahalasinakate, Mayur Pai" userId="754cdd8c-0ff8-48ba-be35-c2e80932eaf7" providerId="ADAL" clId="{507E0570-63E9-4644-9503-544FD0D1957E}" dt="2023-08-10T06:30:44.987" v="874"/>
          <ac:spMkLst>
            <pc:docMk/>
            <pc:sldMk cId="3061045341" sldId="426"/>
            <ac:spMk id="2" creationId="{1C534D9A-D47D-187C-6F8B-C47E8D166B23}"/>
          </ac:spMkLst>
        </pc:spChg>
        <pc:spChg chg="mod">
          <ac:chgData name="Bantwal Hebbahalasinakate, Mayur Pai" userId="754cdd8c-0ff8-48ba-be35-c2e80932eaf7" providerId="ADAL" clId="{507E0570-63E9-4644-9503-544FD0D1957E}" dt="2023-08-10T06:30:27.648" v="872" actId="20577"/>
          <ac:spMkLst>
            <pc:docMk/>
            <pc:sldMk cId="3061045341" sldId="426"/>
            <ac:spMk id="7" creationId="{00000000-0000-0000-0000-000000000000}"/>
          </ac:spMkLst>
        </pc:spChg>
        <pc:spChg chg="mod">
          <ac:chgData name="Bantwal Hebbahalasinakate, Mayur Pai" userId="754cdd8c-0ff8-48ba-be35-c2e80932eaf7" providerId="ADAL" clId="{507E0570-63E9-4644-9503-544FD0D1957E}" dt="2023-08-10T06:31:43.811" v="896" actId="20577"/>
          <ac:spMkLst>
            <pc:docMk/>
            <pc:sldMk cId="3061045341" sldId="426"/>
            <ac:spMk id="8" creationId="{A9791985-DBF0-C4D3-F66A-1668C169C7BC}"/>
          </ac:spMkLst>
        </pc:spChg>
        <pc:spChg chg="mod">
          <ac:chgData name="Bantwal Hebbahalasinakate, Mayur Pai" userId="754cdd8c-0ff8-48ba-be35-c2e80932eaf7" providerId="ADAL" clId="{507E0570-63E9-4644-9503-544FD0D1957E}" dt="2023-08-10T06:32:18.723" v="905" actId="207"/>
          <ac:spMkLst>
            <pc:docMk/>
            <pc:sldMk cId="3061045341" sldId="426"/>
            <ac:spMk id="11" creationId="{2F5C9EC7-99DD-CF71-04B2-D8298A048CC7}"/>
          </ac:spMkLst>
        </pc:spChg>
        <pc:spChg chg="add mod">
          <ac:chgData name="Bantwal Hebbahalasinakate, Mayur Pai" userId="754cdd8c-0ff8-48ba-be35-c2e80932eaf7" providerId="ADAL" clId="{507E0570-63E9-4644-9503-544FD0D1957E}" dt="2023-08-10T06:34:31.531" v="921" actId="1076"/>
          <ac:spMkLst>
            <pc:docMk/>
            <pc:sldMk cId="3061045341" sldId="426"/>
            <ac:spMk id="16" creationId="{B0A51616-7CF1-BC79-B024-03DE7C7172A6}"/>
          </ac:spMkLst>
        </pc:spChg>
        <pc:spChg chg="mod">
          <ac:chgData name="Bantwal Hebbahalasinakate, Mayur Pai" userId="754cdd8c-0ff8-48ba-be35-c2e80932eaf7" providerId="ADAL" clId="{507E0570-63E9-4644-9503-544FD0D1957E}" dt="2023-08-10T06:31:03.567" v="879" actId="207"/>
          <ac:spMkLst>
            <pc:docMk/>
            <pc:sldMk cId="3061045341" sldId="426"/>
            <ac:spMk id="19" creationId="{DD4BD316-2ACC-219C-48CF-0E4E219C9DAC}"/>
          </ac:spMkLst>
        </pc:spChg>
        <pc:spChg chg="del">
          <ac:chgData name="Bantwal Hebbahalasinakate, Mayur Pai" userId="754cdd8c-0ff8-48ba-be35-c2e80932eaf7" providerId="ADAL" clId="{507E0570-63E9-4644-9503-544FD0D1957E}" dt="2023-08-10T06:31:07.599" v="880" actId="478"/>
          <ac:spMkLst>
            <pc:docMk/>
            <pc:sldMk cId="3061045341" sldId="426"/>
            <ac:spMk id="21" creationId="{C207BB7B-F534-BF6E-D176-90AB1B6CFB8E}"/>
          </ac:spMkLst>
        </pc:spChg>
        <pc:spChg chg="add mod">
          <ac:chgData name="Bantwal Hebbahalasinakate, Mayur Pai" userId="754cdd8c-0ff8-48ba-be35-c2e80932eaf7" providerId="ADAL" clId="{507E0570-63E9-4644-9503-544FD0D1957E}" dt="2023-08-10T06:35:16.731" v="927" actId="1076"/>
          <ac:spMkLst>
            <pc:docMk/>
            <pc:sldMk cId="3061045341" sldId="426"/>
            <ac:spMk id="23" creationId="{7A4AB0F8-0848-2706-2EAB-CCBF05B80C7F}"/>
          </ac:spMkLst>
        </pc:spChg>
        <pc:spChg chg="del">
          <ac:chgData name="Bantwal Hebbahalasinakate, Mayur Pai" userId="754cdd8c-0ff8-48ba-be35-c2e80932eaf7" providerId="ADAL" clId="{507E0570-63E9-4644-9503-544FD0D1957E}" dt="2023-08-10T06:31:09.796" v="881" actId="478"/>
          <ac:spMkLst>
            <pc:docMk/>
            <pc:sldMk cId="3061045341" sldId="426"/>
            <ac:spMk id="24" creationId="{F916C880-2FC7-2C6E-F51B-428D626AE783}"/>
          </ac:spMkLst>
        </pc:spChg>
        <pc:spChg chg="add mod">
          <ac:chgData name="Bantwal Hebbahalasinakate, Mayur Pai" userId="754cdd8c-0ff8-48ba-be35-c2e80932eaf7" providerId="ADAL" clId="{507E0570-63E9-4644-9503-544FD0D1957E}" dt="2023-08-10T06:36:17.997" v="933" actId="1076"/>
          <ac:spMkLst>
            <pc:docMk/>
            <pc:sldMk cId="3061045341" sldId="426"/>
            <ac:spMk id="26" creationId="{9DD02093-17FB-9425-7A25-326BAC168119}"/>
          </ac:spMkLst>
        </pc:spChg>
        <pc:grpChg chg="add mod">
          <ac:chgData name="Bantwal Hebbahalasinakate, Mayur Pai" userId="754cdd8c-0ff8-48ba-be35-c2e80932eaf7" providerId="ADAL" clId="{507E0570-63E9-4644-9503-544FD0D1957E}" dt="2023-08-10T06:31:18.018" v="883" actId="1076"/>
          <ac:grpSpMkLst>
            <pc:docMk/>
            <pc:sldMk cId="3061045341" sldId="426"/>
            <ac:grpSpMk id="4" creationId="{9FD96940-013F-1A60-DF00-B38C10586E2B}"/>
          </ac:grpSpMkLst>
        </pc:grpChg>
        <pc:grpChg chg="add mod">
          <ac:chgData name="Bantwal Hebbahalasinakate, Mayur Pai" userId="754cdd8c-0ff8-48ba-be35-c2e80932eaf7" providerId="ADAL" clId="{507E0570-63E9-4644-9503-544FD0D1957E}" dt="2023-08-10T06:31:52.761" v="898" actId="1076"/>
          <ac:grpSpMkLst>
            <pc:docMk/>
            <pc:sldMk cId="3061045341" sldId="426"/>
            <ac:grpSpMk id="9" creationId="{F9219E02-037C-D37D-0048-A2E19F7748F1}"/>
          </ac:grpSpMkLst>
        </pc:grpChg>
        <pc:graphicFrameChg chg="add del mod modGraphic">
          <ac:chgData name="Bantwal Hebbahalasinakate, Mayur Pai" userId="754cdd8c-0ff8-48ba-be35-c2e80932eaf7" providerId="ADAL" clId="{507E0570-63E9-4644-9503-544FD0D1957E}" dt="2023-08-10T06:33:34.272" v="914" actId="478"/>
          <ac:graphicFrameMkLst>
            <pc:docMk/>
            <pc:sldMk cId="3061045341" sldId="426"/>
            <ac:graphicFrameMk id="17" creationId="{AD662E7C-AF88-F963-ECFA-B726555E3933}"/>
          </ac:graphicFrameMkLst>
        </pc:graphicFrameChg>
        <pc:picChg chg="mod">
          <ac:chgData name="Bantwal Hebbahalasinakate, Mayur Pai" userId="754cdd8c-0ff8-48ba-be35-c2e80932eaf7" providerId="ADAL" clId="{507E0570-63E9-4644-9503-544FD0D1957E}" dt="2023-08-10T06:31:14.016" v="882"/>
          <ac:picMkLst>
            <pc:docMk/>
            <pc:sldMk cId="3061045341" sldId="426"/>
            <ac:picMk id="6" creationId="{A77202E3-6311-7CDF-666D-B1A153274515}"/>
          </ac:picMkLst>
        </pc:picChg>
        <pc:picChg chg="mod">
          <ac:chgData name="Bantwal Hebbahalasinakate, Mayur Pai" userId="754cdd8c-0ff8-48ba-be35-c2e80932eaf7" providerId="ADAL" clId="{507E0570-63E9-4644-9503-544FD0D1957E}" dt="2023-08-10T06:31:47.594" v="897"/>
          <ac:picMkLst>
            <pc:docMk/>
            <pc:sldMk cId="3061045341" sldId="426"/>
            <ac:picMk id="10" creationId="{42982A86-B637-EBBC-C902-D95268233BE3}"/>
          </ac:picMkLst>
        </pc:picChg>
      </pc:sldChg>
      <pc:sldChg chg="addSp delSp modSp add mod">
        <pc:chgData name="Bantwal Hebbahalasinakate, Mayur Pai" userId="754cdd8c-0ff8-48ba-be35-c2e80932eaf7" providerId="ADAL" clId="{507E0570-63E9-4644-9503-544FD0D1957E}" dt="2023-08-10T06:41:41.779" v="956" actId="20577"/>
        <pc:sldMkLst>
          <pc:docMk/>
          <pc:sldMk cId="3643143846" sldId="427"/>
        </pc:sldMkLst>
        <pc:spChg chg="add mod">
          <ac:chgData name="Bantwal Hebbahalasinakate, Mayur Pai" userId="754cdd8c-0ff8-48ba-be35-c2e80932eaf7" providerId="ADAL" clId="{507E0570-63E9-4644-9503-544FD0D1957E}" dt="2023-08-10T06:41:41.779" v="956" actId="20577"/>
          <ac:spMkLst>
            <pc:docMk/>
            <pc:sldMk cId="3643143846" sldId="427"/>
            <ac:spMk id="15" creationId="{5D7A8F96-D38C-326E-5766-493BFB553681}"/>
          </ac:spMkLst>
        </pc:spChg>
        <pc:spChg chg="del">
          <ac:chgData name="Bantwal Hebbahalasinakate, Mayur Pai" userId="754cdd8c-0ff8-48ba-be35-c2e80932eaf7" providerId="ADAL" clId="{507E0570-63E9-4644-9503-544FD0D1957E}" dt="2023-08-10T06:39:38.293" v="937" actId="478"/>
          <ac:spMkLst>
            <pc:docMk/>
            <pc:sldMk cId="3643143846" sldId="427"/>
            <ac:spMk id="16" creationId="{B0A51616-7CF1-BC79-B024-03DE7C7172A6}"/>
          </ac:spMkLst>
        </pc:spChg>
        <pc:spChg chg="del">
          <ac:chgData name="Bantwal Hebbahalasinakate, Mayur Pai" userId="754cdd8c-0ff8-48ba-be35-c2e80932eaf7" providerId="ADAL" clId="{507E0570-63E9-4644-9503-544FD0D1957E}" dt="2023-08-10T06:40:56.282" v="942" actId="478"/>
          <ac:spMkLst>
            <pc:docMk/>
            <pc:sldMk cId="3643143846" sldId="427"/>
            <ac:spMk id="23" creationId="{7A4AB0F8-0848-2706-2EAB-CCBF05B80C7F}"/>
          </ac:spMkLst>
        </pc:spChg>
        <pc:spChg chg="del">
          <ac:chgData name="Bantwal Hebbahalasinakate, Mayur Pai" userId="754cdd8c-0ff8-48ba-be35-c2e80932eaf7" providerId="ADAL" clId="{507E0570-63E9-4644-9503-544FD0D1957E}" dt="2023-08-10T06:39:41.807" v="938" actId="478"/>
          <ac:spMkLst>
            <pc:docMk/>
            <pc:sldMk cId="3643143846" sldId="427"/>
            <ac:spMk id="26" creationId="{9DD02093-17FB-9425-7A25-326BAC168119}"/>
          </ac:spMkLst>
        </pc:spChg>
        <pc:grpChg chg="del">
          <ac:chgData name="Bantwal Hebbahalasinakate, Mayur Pai" userId="754cdd8c-0ff8-48ba-be35-c2e80932eaf7" providerId="ADAL" clId="{507E0570-63E9-4644-9503-544FD0D1957E}" dt="2023-08-10T06:39:34.463" v="935" actId="478"/>
          <ac:grpSpMkLst>
            <pc:docMk/>
            <pc:sldMk cId="3643143846" sldId="427"/>
            <ac:grpSpMk id="4" creationId="{9FD96940-013F-1A60-DF00-B38C10586E2B}"/>
          </ac:grpSpMkLst>
        </pc:grpChg>
        <pc:grpChg chg="del">
          <ac:chgData name="Bantwal Hebbahalasinakate, Mayur Pai" userId="754cdd8c-0ff8-48ba-be35-c2e80932eaf7" providerId="ADAL" clId="{507E0570-63E9-4644-9503-544FD0D1957E}" dt="2023-08-10T06:39:34.463" v="935" actId="478"/>
          <ac:grpSpMkLst>
            <pc:docMk/>
            <pc:sldMk cId="3643143846" sldId="427"/>
            <ac:grpSpMk id="9" creationId="{F9219E02-037C-D37D-0048-A2E19F7748F1}"/>
          </ac:grpSpMkLst>
        </pc:grpChg>
        <pc:grpChg chg="del">
          <ac:chgData name="Bantwal Hebbahalasinakate, Mayur Pai" userId="754cdd8c-0ff8-48ba-be35-c2e80932eaf7" providerId="ADAL" clId="{507E0570-63E9-4644-9503-544FD0D1957E}" dt="2023-08-10T06:39:36.537" v="936" actId="478"/>
          <ac:grpSpMkLst>
            <pc:docMk/>
            <pc:sldMk cId="3643143846" sldId="427"/>
            <ac:grpSpMk id="20" creationId="{BC08DD86-C610-4BB3-5F18-81C2288C448E}"/>
          </ac:grpSpMkLst>
        </pc:grpChg>
      </pc:sldChg>
      <pc:sldChg chg="delSp modSp add mod ord">
        <pc:chgData name="Bantwal Hebbahalasinakate, Mayur Pai" userId="754cdd8c-0ff8-48ba-be35-c2e80932eaf7" providerId="ADAL" clId="{507E0570-63E9-4644-9503-544FD0D1957E}" dt="2023-08-10T06:44:28.476" v="984" actId="1076"/>
        <pc:sldMkLst>
          <pc:docMk/>
          <pc:sldMk cId="3127884261" sldId="428"/>
        </pc:sldMkLst>
        <pc:spChg chg="mod">
          <ac:chgData name="Bantwal Hebbahalasinakate, Mayur Pai" userId="754cdd8c-0ff8-48ba-be35-c2e80932eaf7" providerId="ADAL" clId="{507E0570-63E9-4644-9503-544FD0D1957E}" dt="2023-08-10T06:42:52.772" v="967" actId="207"/>
          <ac:spMkLst>
            <pc:docMk/>
            <pc:sldMk cId="3127884261" sldId="428"/>
            <ac:spMk id="8" creationId="{A9791985-DBF0-C4D3-F66A-1668C169C7BC}"/>
          </ac:spMkLst>
        </pc:spChg>
        <pc:spChg chg="mod">
          <ac:chgData name="Bantwal Hebbahalasinakate, Mayur Pai" userId="754cdd8c-0ff8-48ba-be35-c2e80932eaf7" providerId="ADAL" clId="{507E0570-63E9-4644-9503-544FD0D1957E}" dt="2023-08-10T06:42:43.029" v="965" actId="207"/>
          <ac:spMkLst>
            <pc:docMk/>
            <pc:sldMk cId="3127884261" sldId="428"/>
            <ac:spMk id="11" creationId="{2F5C9EC7-99DD-CF71-04B2-D8298A048CC7}"/>
          </ac:spMkLst>
        </pc:spChg>
        <pc:spChg chg="mod">
          <ac:chgData name="Bantwal Hebbahalasinakate, Mayur Pai" userId="754cdd8c-0ff8-48ba-be35-c2e80932eaf7" providerId="ADAL" clId="{507E0570-63E9-4644-9503-544FD0D1957E}" dt="2023-08-10T06:43:26.121" v="973" actId="1076"/>
          <ac:spMkLst>
            <pc:docMk/>
            <pc:sldMk cId="3127884261" sldId="428"/>
            <ac:spMk id="16" creationId="{B0A51616-7CF1-BC79-B024-03DE7C7172A6}"/>
          </ac:spMkLst>
        </pc:spChg>
        <pc:spChg chg="mod">
          <ac:chgData name="Bantwal Hebbahalasinakate, Mayur Pai" userId="754cdd8c-0ff8-48ba-be35-c2e80932eaf7" providerId="ADAL" clId="{507E0570-63E9-4644-9503-544FD0D1957E}" dt="2023-08-10T06:42:49.028" v="966" actId="207"/>
          <ac:spMkLst>
            <pc:docMk/>
            <pc:sldMk cId="3127884261" sldId="428"/>
            <ac:spMk id="19" creationId="{DD4BD316-2ACC-219C-48CF-0E4E219C9DAC}"/>
          </ac:spMkLst>
        </pc:spChg>
        <pc:spChg chg="mod">
          <ac:chgData name="Bantwal Hebbahalasinakate, Mayur Pai" userId="754cdd8c-0ff8-48ba-be35-c2e80932eaf7" providerId="ADAL" clId="{507E0570-63E9-4644-9503-544FD0D1957E}" dt="2023-08-10T06:44:28.476" v="984" actId="1076"/>
          <ac:spMkLst>
            <pc:docMk/>
            <pc:sldMk cId="3127884261" sldId="428"/>
            <ac:spMk id="23" creationId="{7A4AB0F8-0848-2706-2EAB-CCBF05B80C7F}"/>
          </ac:spMkLst>
        </pc:spChg>
        <pc:spChg chg="del">
          <ac:chgData name="Bantwal Hebbahalasinakate, Mayur Pai" userId="754cdd8c-0ff8-48ba-be35-c2e80932eaf7" providerId="ADAL" clId="{507E0570-63E9-4644-9503-544FD0D1957E}" dt="2023-08-10T06:44:15.359" v="979" actId="478"/>
          <ac:spMkLst>
            <pc:docMk/>
            <pc:sldMk cId="3127884261" sldId="428"/>
            <ac:spMk id="26" creationId="{9DD02093-17FB-9425-7A25-326BAC168119}"/>
          </ac:spMkLst>
        </pc:spChg>
      </pc:sldChg>
      <pc:sldChg chg="addSp delSp modSp add mod">
        <pc:chgData name="Bantwal Hebbahalasinakate, Mayur Pai" userId="754cdd8c-0ff8-48ba-be35-c2e80932eaf7" providerId="ADAL" clId="{507E0570-63E9-4644-9503-544FD0D1957E}" dt="2023-08-10T07:01:38.704" v="1116" actId="20577"/>
        <pc:sldMkLst>
          <pc:docMk/>
          <pc:sldMk cId="2212813748" sldId="429"/>
        </pc:sldMkLst>
        <pc:spChg chg="mod">
          <ac:chgData name="Bantwal Hebbahalasinakate, Mayur Pai" userId="754cdd8c-0ff8-48ba-be35-c2e80932eaf7" providerId="ADAL" clId="{507E0570-63E9-4644-9503-544FD0D1957E}" dt="2023-08-10T06:57:07.244" v="1082" actId="20577"/>
          <ac:spMkLst>
            <pc:docMk/>
            <pc:sldMk cId="2212813748" sldId="429"/>
            <ac:spMk id="7" creationId="{00000000-0000-0000-0000-000000000000}"/>
          </ac:spMkLst>
        </pc:spChg>
        <pc:spChg chg="mod">
          <ac:chgData name="Bantwal Hebbahalasinakate, Mayur Pai" userId="754cdd8c-0ff8-48ba-be35-c2e80932eaf7" providerId="ADAL" clId="{507E0570-63E9-4644-9503-544FD0D1957E}" dt="2023-08-10T06:57:56.075" v="1091" actId="207"/>
          <ac:spMkLst>
            <pc:docMk/>
            <pc:sldMk cId="2212813748" sldId="429"/>
            <ac:spMk id="8" creationId="{A9791985-DBF0-C4D3-F66A-1668C169C7BC}"/>
          </ac:spMkLst>
        </pc:spChg>
        <pc:spChg chg="mod">
          <ac:chgData name="Bantwal Hebbahalasinakate, Mayur Pai" userId="754cdd8c-0ff8-48ba-be35-c2e80932eaf7" providerId="ADAL" clId="{507E0570-63E9-4644-9503-544FD0D1957E}" dt="2023-08-10T06:57:59.696" v="1092" actId="207"/>
          <ac:spMkLst>
            <pc:docMk/>
            <pc:sldMk cId="2212813748" sldId="429"/>
            <ac:spMk id="11" creationId="{2F5C9EC7-99DD-CF71-04B2-D8298A048CC7}"/>
          </ac:spMkLst>
        </pc:spChg>
        <pc:spChg chg="mod">
          <ac:chgData name="Bantwal Hebbahalasinakate, Mayur Pai" userId="754cdd8c-0ff8-48ba-be35-c2e80932eaf7" providerId="ADAL" clId="{507E0570-63E9-4644-9503-544FD0D1957E}" dt="2023-08-10T06:58:32.425" v="1100" actId="1076"/>
          <ac:spMkLst>
            <pc:docMk/>
            <pc:sldMk cId="2212813748" sldId="429"/>
            <ac:spMk id="16" creationId="{B0A51616-7CF1-BC79-B024-03DE7C7172A6}"/>
          </ac:spMkLst>
        </pc:spChg>
        <pc:spChg chg="mod">
          <ac:chgData name="Bantwal Hebbahalasinakate, Mayur Pai" userId="754cdd8c-0ff8-48ba-be35-c2e80932eaf7" providerId="ADAL" clId="{507E0570-63E9-4644-9503-544FD0D1957E}" dt="2023-08-10T06:47:24.832" v="1018" actId="207"/>
          <ac:spMkLst>
            <pc:docMk/>
            <pc:sldMk cId="2212813748" sldId="429"/>
            <ac:spMk id="17" creationId="{060C408B-A00B-DA35-906C-D96FC3BAF6B0}"/>
          </ac:spMkLst>
        </pc:spChg>
        <pc:spChg chg="mod">
          <ac:chgData name="Bantwal Hebbahalasinakate, Mayur Pai" userId="754cdd8c-0ff8-48ba-be35-c2e80932eaf7" providerId="ADAL" clId="{507E0570-63E9-4644-9503-544FD0D1957E}" dt="2023-08-10T06:57:52.937" v="1090" actId="207"/>
          <ac:spMkLst>
            <pc:docMk/>
            <pc:sldMk cId="2212813748" sldId="429"/>
            <ac:spMk id="19" creationId="{DD4BD316-2ACC-219C-48CF-0E4E219C9DAC}"/>
          </ac:spMkLst>
        </pc:spChg>
        <pc:spChg chg="add mod">
          <ac:chgData name="Bantwal Hebbahalasinakate, Mayur Pai" userId="754cdd8c-0ff8-48ba-be35-c2e80932eaf7" providerId="ADAL" clId="{507E0570-63E9-4644-9503-544FD0D1957E}" dt="2023-08-10T06:59:18.075" v="1107" actId="1076"/>
          <ac:spMkLst>
            <pc:docMk/>
            <pc:sldMk cId="2212813748" sldId="429"/>
            <ac:spMk id="22" creationId="{6FA48AD6-4278-3EB3-EE56-BEF9FF835F20}"/>
          </ac:spMkLst>
        </pc:spChg>
        <pc:spChg chg="del">
          <ac:chgData name="Bantwal Hebbahalasinakate, Mayur Pai" userId="754cdd8c-0ff8-48ba-be35-c2e80932eaf7" providerId="ADAL" clId="{507E0570-63E9-4644-9503-544FD0D1957E}" dt="2023-08-10T06:46:19.870" v="994" actId="478"/>
          <ac:spMkLst>
            <pc:docMk/>
            <pc:sldMk cId="2212813748" sldId="429"/>
            <ac:spMk id="23" creationId="{7A4AB0F8-0848-2706-2EAB-CCBF05B80C7F}"/>
          </ac:spMkLst>
        </pc:spChg>
        <pc:spChg chg="add mod">
          <ac:chgData name="Bantwal Hebbahalasinakate, Mayur Pai" userId="754cdd8c-0ff8-48ba-be35-c2e80932eaf7" providerId="ADAL" clId="{507E0570-63E9-4644-9503-544FD0D1957E}" dt="2023-08-10T07:01:38.704" v="1116" actId="20577"/>
          <ac:spMkLst>
            <pc:docMk/>
            <pc:sldMk cId="2212813748" sldId="429"/>
            <ac:spMk id="25" creationId="{91512E50-F0A6-DBC0-0E80-46470C0CFC56}"/>
          </ac:spMkLst>
        </pc:spChg>
        <pc:grpChg chg="add del mod">
          <ac:chgData name="Bantwal Hebbahalasinakate, Mayur Pai" userId="754cdd8c-0ff8-48ba-be35-c2e80932eaf7" providerId="ADAL" clId="{507E0570-63E9-4644-9503-544FD0D1957E}" dt="2023-08-10T06:57:39.057" v="1086" actId="478"/>
          <ac:grpSpMkLst>
            <pc:docMk/>
            <pc:sldMk cId="2212813748" sldId="429"/>
            <ac:grpSpMk id="2" creationId="{43FE79AB-3A8F-BC22-4C7A-54D9534FC9FD}"/>
          </ac:grpSpMkLst>
        </pc:grpChg>
        <pc:grpChg chg="mod">
          <ac:chgData name="Bantwal Hebbahalasinakate, Mayur Pai" userId="754cdd8c-0ff8-48ba-be35-c2e80932eaf7" providerId="ADAL" clId="{507E0570-63E9-4644-9503-544FD0D1957E}" dt="2023-08-10T06:48:10.930" v="1031" actId="1076"/>
          <ac:grpSpMkLst>
            <pc:docMk/>
            <pc:sldMk cId="2212813748" sldId="429"/>
            <ac:grpSpMk id="9" creationId="{F9219E02-037C-D37D-0048-A2E19F7748F1}"/>
          </ac:grpSpMkLst>
        </pc:grpChg>
        <pc:picChg chg="mod">
          <ac:chgData name="Bantwal Hebbahalasinakate, Mayur Pai" userId="754cdd8c-0ff8-48ba-be35-c2e80932eaf7" providerId="ADAL" clId="{507E0570-63E9-4644-9503-544FD0D1957E}" dt="2023-08-10T06:46:24.859" v="996"/>
          <ac:picMkLst>
            <pc:docMk/>
            <pc:sldMk cId="2212813748" sldId="429"/>
            <ac:picMk id="15" creationId="{C65D8D8B-945A-F9AC-43A2-C4DE70C59B07}"/>
          </ac:picMkLst>
        </pc:picChg>
      </pc:sldChg>
      <pc:sldChg chg="addSp modSp add mod ord">
        <pc:chgData name="Bantwal Hebbahalasinakate, Mayur Pai" userId="754cdd8c-0ff8-48ba-be35-c2e80932eaf7" providerId="ADAL" clId="{507E0570-63E9-4644-9503-544FD0D1957E}" dt="2023-08-10T06:56:46.184" v="1073" actId="1076"/>
        <pc:sldMkLst>
          <pc:docMk/>
          <pc:sldMk cId="1592152017" sldId="430"/>
        </pc:sldMkLst>
        <pc:spChg chg="add mod">
          <ac:chgData name="Bantwal Hebbahalasinakate, Mayur Pai" userId="754cdd8c-0ff8-48ba-be35-c2e80932eaf7" providerId="ADAL" clId="{507E0570-63E9-4644-9503-544FD0D1957E}" dt="2023-08-10T06:56:46.184" v="1073" actId="1076"/>
          <ac:spMkLst>
            <pc:docMk/>
            <pc:sldMk cId="1592152017" sldId="430"/>
            <ac:spMk id="4" creationId="{D01A8FCF-DEA8-0181-F64C-EABACF579DC5}"/>
          </ac:spMkLst>
        </pc:spChg>
        <pc:spChg chg="mod">
          <ac:chgData name="Bantwal Hebbahalasinakate, Mayur Pai" userId="754cdd8c-0ff8-48ba-be35-c2e80932eaf7" providerId="ADAL" clId="{507E0570-63E9-4644-9503-544FD0D1957E}" dt="2023-08-10T06:51:33.051" v="1051" actId="20577"/>
          <ac:spMkLst>
            <pc:docMk/>
            <pc:sldMk cId="1592152017" sldId="430"/>
            <ac:spMk id="7" creationId="{00000000-0000-0000-0000-000000000000}"/>
          </ac:spMkLst>
        </pc:spChg>
        <pc:spChg chg="mod">
          <ac:chgData name="Bantwal Hebbahalasinakate, Mayur Pai" userId="754cdd8c-0ff8-48ba-be35-c2e80932eaf7" providerId="ADAL" clId="{507E0570-63E9-4644-9503-544FD0D1957E}" dt="2023-08-10T06:54:33" v="1064" actId="20577"/>
          <ac:spMkLst>
            <pc:docMk/>
            <pc:sldMk cId="1592152017" sldId="430"/>
            <ac:spMk id="15" creationId="{5D7A8F96-D38C-326E-5766-493BFB553681}"/>
          </ac:spMkLst>
        </pc:spChg>
      </pc:sldChg>
      <pc:sldChg chg="add">
        <pc:chgData name="Bantwal Hebbahalasinakate, Mayur Pai" userId="754cdd8c-0ff8-48ba-be35-c2e80932eaf7" providerId="ADAL" clId="{507E0570-63E9-4644-9503-544FD0D1957E}" dt="2023-08-10T06:57:01.263" v="1074" actId="2890"/>
        <pc:sldMkLst>
          <pc:docMk/>
          <pc:sldMk cId="4071621643" sldId="431"/>
        </pc:sldMkLst>
      </pc:sldChg>
    </pc:docChg>
  </pc:docChgLst>
  <pc:docChgLst>
    <pc:chgData name="Bantwal Hebbahalasinakate, Mayur Pai" userId="754cdd8c-0ff8-48ba-be35-c2e80932eaf7" providerId="ADAL" clId="{15000BB0-9135-4280-8D7C-3D735608F544}"/>
    <pc:docChg chg="undo redo custSel addSld delSld modSld sldOrd modMainMaster addSection delSection modSection">
      <pc:chgData name="Bantwal Hebbahalasinakate, Mayur Pai" userId="754cdd8c-0ff8-48ba-be35-c2e80932eaf7" providerId="ADAL" clId="{15000BB0-9135-4280-8D7C-3D735608F544}" dt="2023-08-09T07:21:12.153" v="2282"/>
      <pc:docMkLst>
        <pc:docMk/>
      </pc:docMkLst>
      <pc:sldChg chg="del">
        <pc:chgData name="Bantwal Hebbahalasinakate, Mayur Pai" userId="754cdd8c-0ff8-48ba-be35-c2e80932eaf7" providerId="ADAL" clId="{15000BB0-9135-4280-8D7C-3D735608F544}" dt="2023-08-08T11:14:05.394" v="846" actId="47"/>
        <pc:sldMkLst>
          <pc:docMk/>
          <pc:sldMk cId="2161256907" sldId="283"/>
        </pc:sldMkLst>
      </pc:sldChg>
      <pc:sldChg chg="del">
        <pc:chgData name="Bantwal Hebbahalasinakate, Mayur Pai" userId="754cdd8c-0ff8-48ba-be35-c2e80932eaf7" providerId="ADAL" clId="{15000BB0-9135-4280-8D7C-3D735608F544}" dt="2023-08-08T11:14:04.714" v="843" actId="47"/>
        <pc:sldMkLst>
          <pc:docMk/>
          <pc:sldMk cId="2218049895" sldId="329"/>
        </pc:sldMkLst>
      </pc:sldChg>
      <pc:sldChg chg="del">
        <pc:chgData name="Bantwal Hebbahalasinakate, Mayur Pai" userId="754cdd8c-0ff8-48ba-be35-c2e80932eaf7" providerId="ADAL" clId="{15000BB0-9135-4280-8D7C-3D735608F544}" dt="2023-08-08T11:14:04.905" v="844" actId="47"/>
        <pc:sldMkLst>
          <pc:docMk/>
          <pc:sldMk cId="3110716839" sldId="361"/>
        </pc:sldMkLst>
      </pc:sldChg>
      <pc:sldChg chg="del">
        <pc:chgData name="Bantwal Hebbahalasinakate, Mayur Pai" userId="754cdd8c-0ff8-48ba-be35-c2e80932eaf7" providerId="ADAL" clId="{15000BB0-9135-4280-8D7C-3D735608F544}" dt="2023-08-08T11:14:05.177" v="845" actId="47"/>
        <pc:sldMkLst>
          <pc:docMk/>
          <pc:sldMk cId="3937079039" sldId="362"/>
        </pc:sldMkLst>
      </pc:sldChg>
      <pc:sldChg chg="del">
        <pc:chgData name="Bantwal Hebbahalasinakate, Mayur Pai" userId="754cdd8c-0ff8-48ba-be35-c2e80932eaf7" providerId="ADAL" clId="{15000BB0-9135-4280-8D7C-3D735608F544}" dt="2023-08-08T08:06:57.837" v="0" actId="47"/>
        <pc:sldMkLst>
          <pc:docMk/>
          <pc:sldMk cId="180389024" sldId="377"/>
        </pc:sldMkLst>
      </pc:sldChg>
      <pc:sldChg chg="del">
        <pc:chgData name="Bantwal Hebbahalasinakate, Mayur Pai" userId="754cdd8c-0ff8-48ba-be35-c2e80932eaf7" providerId="ADAL" clId="{15000BB0-9135-4280-8D7C-3D735608F544}" dt="2023-08-08T08:28:50.634" v="312" actId="47"/>
        <pc:sldMkLst>
          <pc:docMk/>
          <pc:sldMk cId="3492825300" sldId="378"/>
        </pc:sldMkLst>
      </pc:sldChg>
      <pc:sldChg chg="del">
        <pc:chgData name="Bantwal Hebbahalasinakate, Mayur Pai" userId="754cdd8c-0ff8-48ba-be35-c2e80932eaf7" providerId="ADAL" clId="{15000BB0-9135-4280-8D7C-3D735608F544}" dt="2023-08-08T11:14:04.062" v="842" actId="47"/>
        <pc:sldMkLst>
          <pc:docMk/>
          <pc:sldMk cId="2376105647" sldId="379"/>
        </pc:sldMkLst>
      </pc:sldChg>
      <pc:sldChg chg="del">
        <pc:chgData name="Bantwal Hebbahalasinakate, Mayur Pai" userId="754cdd8c-0ff8-48ba-be35-c2e80932eaf7" providerId="ADAL" clId="{15000BB0-9135-4280-8D7C-3D735608F544}" dt="2023-08-08T11:14:06.417" v="848" actId="47"/>
        <pc:sldMkLst>
          <pc:docMk/>
          <pc:sldMk cId="627313075" sldId="380"/>
        </pc:sldMkLst>
      </pc:sldChg>
      <pc:sldChg chg="del">
        <pc:chgData name="Bantwal Hebbahalasinakate, Mayur Pai" userId="754cdd8c-0ff8-48ba-be35-c2e80932eaf7" providerId="ADAL" clId="{15000BB0-9135-4280-8D7C-3D735608F544}" dt="2023-08-08T11:14:05.976" v="847" actId="47"/>
        <pc:sldMkLst>
          <pc:docMk/>
          <pc:sldMk cId="3248013837" sldId="381"/>
        </pc:sldMkLst>
      </pc:sldChg>
      <pc:sldChg chg="addSp delSp modSp mod modTransition setBg">
        <pc:chgData name="Bantwal Hebbahalasinakate, Mayur Pai" userId="754cdd8c-0ff8-48ba-be35-c2e80932eaf7" providerId="ADAL" clId="{15000BB0-9135-4280-8D7C-3D735608F544}" dt="2023-08-08T11:16:22.562" v="859"/>
        <pc:sldMkLst>
          <pc:docMk/>
          <pc:sldMk cId="1788325768" sldId="383"/>
        </pc:sldMkLst>
        <pc:spChg chg="del mod">
          <ac:chgData name="Bantwal Hebbahalasinakate, Mayur Pai" userId="754cdd8c-0ff8-48ba-be35-c2e80932eaf7" providerId="ADAL" clId="{15000BB0-9135-4280-8D7C-3D735608F544}" dt="2023-08-08T08:24:10.198" v="183" actId="478"/>
          <ac:spMkLst>
            <pc:docMk/>
            <pc:sldMk cId="1788325768" sldId="383"/>
            <ac:spMk id="4" creationId="{00000000-0000-0000-0000-000000000000}"/>
          </ac:spMkLst>
        </pc:spChg>
        <pc:spChg chg="add del mod">
          <ac:chgData name="Bantwal Hebbahalasinakate, Mayur Pai" userId="754cdd8c-0ff8-48ba-be35-c2e80932eaf7" providerId="ADAL" clId="{15000BB0-9135-4280-8D7C-3D735608F544}" dt="2023-08-08T08:12:36.566" v="55" actId="478"/>
          <ac:spMkLst>
            <pc:docMk/>
            <pc:sldMk cId="1788325768" sldId="383"/>
            <ac:spMk id="13" creationId="{F9FC9A0E-2750-8F0F-A3F0-4A09CE89AB5C}"/>
          </ac:spMkLst>
        </pc:spChg>
        <pc:picChg chg="del">
          <ac:chgData name="Bantwal Hebbahalasinakate, Mayur Pai" userId="754cdd8c-0ff8-48ba-be35-c2e80932eaf7" providerId="ADAL" clId="{15000BB0-9135-4280-8D7C-3D735608F544}" dt="2023-08-08T08:12:33.247" v="54" actId="478"/>
          <ac:picMkLst>
            <pc:docMk/>
            <pc:sldMk cId="1788325768" sldId="383"/>
            <ac:picMk id="31" creationId="{00000000-0000-0000-0000-000000000000}"/>
          </ac:picMkLst>
        </pc:picChg>
      </pc:sldChg>
      <pc:sldChg chg="addSp delSp modSp add mod modTransition setBg">
        <pc:chgData name="Bantwal Hebbahalasinakate, Mayur Pai" userId="754cdd8c-0ff8-48ba-be35-c2e80932eaf7" providerId="ADAL" clId="{15000BB0-9135-4280-8D7C-3D735608F544}" dt="2023-08-08T11:16:22.562" v="859"/>
        <pc:sldMkLst>
          <pc:docMk/>
          <pc:sldMk cId="1177447782" sldId="384"/>
        </pc:sldMkLst>
        <pc:spChg chg="add del mod ord">
          <ac:chgData name="Bantwal Hebbahalasinakate, Mayur Pai" userId="754cdd8c-0ff8-48ba-be35-c2e80932eaf7" providerId="ADAL" clId="{15000BB0-9135-4280-8D7C-3D735608F544}" dt="2023-08-08T08:23:37.525" v="174" actId="478"/>
          <ac:spMkLst>
            <pc:docMk/>
            <pc:sldMk cId="1177447782" sldId="384"/>
            <ac:spMk id="4" creationId="{00000000-0000-0000-0000-000000000000}"/>
          </ac:spMkLst>
        </pc:spChg>
        <pc:spChg chg="mod">
          <ac:chgData name="Bantwal Hebbahalasinakate, Mayur Pai" userId="754cdd8c-0ff8-48ba-be35-c2e80932eaf7" providerId="ADAL" clId="{15000BB0-9135-4280-8D7C-3D735608F544}" dt="2023-08-08T08:16:35.131" v="83" actId="12788"/>
          <ac:spMkLst>
            <pc:docMk/>
            <pc:sldMk cId="1177447782" sldId="384"/>
            <ac:spMk id="7" creationId="{00000000-0000-0000-0000-000000000000}"/>
          </ac:spMkLst>
        </pc:spChg>
        <pc:spChg chg="add del">
          <ac:chgData name="Bantwal Hebbahalasinakate, Mayur Pai" userId="754cdd8c-0ff8-48ba-be35-c2e80932eaf7" providerId="ADAL" clId="{15000BB0-9135-4280-8D7C-3D735608F544}" dt="2023-08-08T08:12:01.670" v="50" actId="478"/>
          <ac:spMkLst>
            <pc:docMk/>
            <pc:sldMk cId="1177447782" sldId="384"/>
            <ac:spMk id="8" creationId="{7123175E-AA56-AFD3-33BA-F2AD28A38933}"/>
          </ac:spMkLst>
        </pc:spChg>
        <pc:spChg chg="del">
          <ac:chgData name="Bantwal Hebbahalasinakate, Mayur Pai" userId="754cdd8c-0ff8-48ba-be35-c2e80932eaf7" providerId="ADAL" clId="{15000BB0-9135-4280-8D7C-3D735608F544}" dt="2023-08-08T08:23:41.994" v="175" actId="478"/>
          <ac:spMkLst>
            <pc:docMk/>
            <pc:sldMk cId="1177447782" sldId="384"/>
            <ac:spMk id="9" creationId="{00000000-0000-0000-0000-000000000000}"/>
          </ac:spMkLst>
        </pc:spChg>
        <pc:spChg chg="add del mod">
          <ac:chgData name="Bantwal Hebbahalasinakate, Mayur Pai" userId="754cdd8c-0ff8-48ba-be35-c2e80932eaf7" providerId="ADAL" clId="{15000BB0-9135-4280-8D7C-3D735608F544}" dt="2023-08-08T08:12:51.461" v="59" actId="478"/>
          <ac:spMkLst>
            <pc:docMk/>
            <pc:sldMk cId="1177447782" sldId="384"/>
            <ac:spMk id="11" creationId="{2FE268A0-8E95-C2D0-21D9-9AA0DE110AE0}"/>
          </ac:spMkLst>
        </pc:spChg>
        <pc:spChg chg="add mod">
          <ac:chgData name="Bantwal Hebbahalasinakate, Mayur Pai" userId="754cdd8c-0ff8-48ba-be35-c2e80932eaf7" providerId="ADAL" clId="{15000BB0-9135-4280-8D7C-3D735608F544}" dt="2023-08-08T08:16:49.572" v="84" actId="164"/>
          <ac:spMkLst>
            <pc:docMk/>
            <pc:sldMk cId="1177447782" sldId="384"/>
            <ac:spMk id="12" creationId="{826BA037-3292-961A-6B0B-2A55CFF97A25}"/>
          </ac:spMkLst>
        </pc:spChg>
        <pc:spChg chg="add mod">
          <ac:chgData name="Bantwal Hebbahalasinakate, Mayur Pai" userId="754cdd8c-0ff8-48ba-be35-c2e80932eaf7" providerId="ADAL" clId="{15000BB0-9135-4280-8D7C-3D735608F544}" dt="2023-08-08T08:16:49.572" v="84" actId="164"/>
          <ac:spMkLst>
            <pc:docMk/>
            <pc:sldMk cId="1177447782" sldId="384"/>
            <ac:spMk id="13" creationId="{3076BB3C-8A8C-B14B-BEAC-B3ADB7C1E3B7}"/>
          </ac:spMkLst>
        </pc:spChg>
        <pc:spChg chg="add mod">
          <ac:chgData name="Bantwal Hebbahalasinakate, Mayur Pai" userId="754cdd8c-0ff8-48ba-be35-c2e80932eaf7" providerId="ADAL" clId="{15000BB0-9135-4280-8D7C-3D735608F544}" dt="2023-08-08T10:16:44.721" v="547" actId="207"/>
          <ac:spMkLst>
            <pc:docMk/>
            <pc:sldMk cId="1177447782" sldId="384"/>
            <ac:spMk id="19" creationId="{DD4BD316-2ACC-219C-48CF-0E4E219C9DAC}"/>
          </ac:spMkLst>
        </pc:spChg>
        <pc:spChg chg="mod">
          <ac:chgData name="Bantwal Hebbahalasinakate, Mayur Pai" userId="754cdd8c-0ff8-48ba-be35-c2e80932eaf7" providerId="ADAL" clId="{15000BB0-9135-4280-8D7C-3D735608F544}" dt="2023-08-08T10:16:44.721" v="547" actId="207"/>
          <ac:spMkLst>
            <pc:docMk/>
            <pc:sldMk cId="1177447782" sldId="384"/>
            <ac:spMk id="23" creationId="{95465C4D-9E0F-CCAE-B2F0-CC71FDF4C255}"/>
          </ac:spMkLst>
        </pc:spChg>
        <pc:spChg chg="mod">
          <ac:chgData name="Bantwal Hebbahalasinakate, Mayur Pai" userId="754cdd8c-0ff8-48ba-be35-c2e80932eaf7" providerId="ADAL" clId="{15000BB0-9135-4280-8D7C-3D735608F544}" dt="2023-08-08T10:16:44.721" v="547" actId="207"/>
          <ac:spMkLst>
            <pc:docMk/>
            <pc:sldMk cId="1177447782" sldId="384"/>
            <ac:spMk id="26" creationId="{DB52EDB6-C054-3734-6BA0-50F8F9E1E52C}"/>
          </ac:spMkLst>
        </pc:spChg>
        <pc:spChg chg="mod">
          <ac:chgData name="Bantwal Hebbahalasinakate, Mayur Pai" userId="754cdd8c-0ff8-48ba-be35-c2e80932eaf7" providerId="ADAL" clId="{15000BB0-9135-4280-8D7C-3D735608F544}" dt="2023-08-08T10:16:44.721" v="547" actId="207"/>
          <ac:spMkLst>
            <pc:docMk/>
            <pc:sldMk cId="1177447782" sldId="384"/>
            <ac:spMk id="29" creationId="{56F5DAF0-44CA-BB81-5F56-F629F988AC23}"/>
          </ac:spMkLst>
        </pc:spChg>
        <pc:spChg chg="mod">
          <ac:chgData name="Bantwal Hebbahalasinakate, Mayur Pai" userId="754cdd8c-0ff8-48ba-be35-c2e80932eaf7" providerId="ADAL" clId="{15000BB0-9135-4280-8D7C-3D735608F544}" dt="2023-08-08T10:16:44.721" v="547" actId="207"/>
          <ac:spMkLst>
            <pc:docMk/>
            <pc:sldMk cId="1177447782" sldId="384"/>
            <ac:spMk id="33" creationId="{5AFD4E3C-142F-8BA9-DCBE-1F84B1020B4B}"/>
          </ac:spMkLst>
        </pc:spChg>
        <pc:spChg chg="mod">
          <ac:chgData name="Bantwal Hebbahalasinakate, Mayur Pai" userId="754cdd8c-0ff8-48ba-be35-c2e80932eaf7" providerId="ADAL" clId="{15000BB0-9135-4280-8D7C-3D735608F544}" dt="2023-08-08T10:16:44.721" v="547" actId="207"/>
          <ac:spMkLst>
            <pc:docMk/>
            <pc:sldMk cId="1177447782" sldId="384"/>
            <ac:spMk id="36" creationId="{6966489A-D64F-A0DC-15A8-338AD3FCEF5D}"/>
          </ac:spMkLst>
        </pc:spChg>
        <pc:grpChg chg="add mod">
          <ac:chgData name="Bantwal Hebbahalasinakate, Mayur Pai" userId="754cdd8c-0ff8-48ba-be35-c2e80932eaf7" providerId="ADAL" clId="{15000BB0-9135-4280-8D7C-3D735608F544}" dt="2023-08-08T08:16:49.572" v="84" actId="164"/>
          <ac:grpSpMkLst>
            <pc:docMk/>
            <pc:sldMk cId="1177447782" sldId="384"/>
            <ac:grpSpMk id="14" creationId="{6E1B1A28-601D-8D32-E573-6D33E54C3BE3}"/>
          </ac:grpSpMkLst>
        </pc:grpChg>
        <pc:grpChg chg="add mod">
          <ac:chgData name="Bantwal Hebbahalasinakate, Mayur Pai" userId="754cdd8c-0ff8-48ba-be35-c2e80932eaf7" providerId="ADAL" clId="{15000BB0-9135-4280-8D7C-3D735608F544}" dt="2023-08-08T08:26:24.551" v="250" actId="1076"/>
          <ac:grpSpMkLst>
            <pc:docMk/>
            <pc:sldMk cId="1177447782" sldId="384"/>
            <ac:grpSpMk id="20" creationId="{BC08DD86-C610-4BB3-5F18-81C2288C448E}"/>
          </ac:grpSpMkLst>
        </pc:grpChg>
        <pc:grpChg chg="add mod">
          <ac:chgData name="Bantwal Hebbahalasinakate, Mayur Pai" userId="754cdd8c-0ff8-48ba-be35-c2e80932eaf7" providerId="ADAL" clId="{15000BB0-9135-4280-8D7C-3D735608F544}" dt="2023-08-08T08:26:36.622" v="251" actId="1076"/>
          <ac:grpSpMkLst>
            <pc:docMk/>
            <pc:sldMk cId="1177447782" sldId="384"/>
            <ac:grpSpMk id="21" creationId="{EA7656E2-DB98-50C8-E40A-1817084E9C68}"/>
          </ac:grpSpMkLst>
        </pc:grpChg>
        <pc:grpChg chg="add mod">
          <ac:chgData name="Bantwal Hebbahalasinakate, Mayur Pai" userId="754cdd8c-0ff8-48ba-be35-c2e80932eaf7" providerId="ADAL" clId="{15000BB0-9135-4280-8D7C-3D735608F544}" dt="2023-08-08T08:27:39.150" v="294" actId="1076"/>
          <ac:grpSpMkLst>
            <pc:docMk/>
            <pc:sldMk cId="1177447782" sldId="384"/>
            <ac:grpSpMk id="24" creationId="{358D6E2C-104B-77C4-DAC9-19F18C67128A}"/>
          </ac:grpSpMkLst>
        </pc:grpChg>
        <pc:grpChg chg="add mod">
          <ac:chgData name="Bantwal Hebbahalasinakate, Mayur Pai" userId="754cdd8c-0ff8-48ba-be35-c2e80932eaf7" providerId="ADAL" clId="{15000BB0-9135-4280-8D7C-3D735608F544}" dt="2023-08-08T08:26:47.104" v="252" actId="1076"/>
          <ac:grpSpMkLst>
            <pc:docMk/>
            <pc:sldMk cId="1177447782" sldId="384"/>
            <ac:grpSpMk id="27" creationId="{6042B1BD-1B81-A07C-057A-A9DCC4249683}"/>
          </ac:grpSpMkLst>
        </pc:grpChg>
        <pc:grpChg chg="add mod">
          <ac:chgData name="Bantwal Hebbahalasinakate, Mayur Pai" userId="754cdd8c-0ff8-48ba-be35-c2e80932eaf7" providerId="ADAL" clId="{15000BB0-9135-4280-8D7C-3D735608F544}" dt="2023-08-08T08:27:21.096" v="273" actId="1076"/>
          <ac:grpSpMkLst>
            <pc:docMk/>
            <pc:sldMk cId="1177447782" sldId="384"/>
            <ac:grpSpMk id="30" creationId="{2BD6E566-4B23-E889-81EB-231BB9854B62}"/>
          </ac:grpSpMkLst>
        </pc:grpChg>
        <pc:grpChg chg="add mod">
          <ac:chgData name="Bantwal Hebbahalasinakate, Mayur Pai" userId="754cdd8c-0ff8-48ba-be35-c2e80932eaf7" providerId="ADAL" clId="{15000BB0-9135-4280-8D7C-3D735608F544}" dt="2023-08-08T08:27:47.064" v="295" actId="1076"/>
          <ac:grpSpMkLst>
            <pc:docMk/>
            <pc:sldMk cId="1177447782" sldId="384"/>
            <ac:grpSpMk id="34" creationId="{68F3273C-F471-4261-3ABB-6B4DF7018E60}"/>
          </ac:grpSpMkLst>
        </pc:grpChg>
        <pc:picChg chg="add del mod">
          <ac:chgData name="Bantwal Hebbahalasinakate, Mayur Pai" userId="754cdd8c-0ff8-48ba-be35-c2e80932eaf7" providerId="ADAL" clId="{15000BB0-9135-4280-8D7C-3D735608F544}" dt="2023-08-08T08:21:12.067" v="88" actId="478"/>
          <ac:picMkLst>
            <pc:docMk/>
            <pc:sldMk cId="1177447782" sldId="384"/>
            <ac:picMk id="16" creationId="{6D12ACA4-EA4F-D847-2B66-9BBBAEB36212}"/>
          </ac:picMkLst>
        </pc:picChg>
        <pc:picChg chg="add mod">
          <ac:chgData name="Bantwal Hebbahalasinakate, Mayur Pai" userId="754cdd8c-0ff8-48ba-be35-c2e80932eaf7" providerId="ADAL" clId="{15000BB0-9135-4280-8D7C-3D735608F544}" dt="2023-08-08T08:25:06.758" v="196" actId="164"/>
          <ac:picMkLst>
            <pc:docMk/>
            <pc:sldMk cId="1177447782" sldId="384"/>
            <ac:picMk id="18" creationId="{AF488DCF-2A13-AE34-0363-44BFECCA6C51}"/>
          </ac:picMkLst>
        </pc:picChg>
        <pc:picChg chg="mod">
          <ac:chgData name="Bantwal Hebbahalasinakate, Mayur Pai" userId="754cdd8c-0ff8-48ba-be35-c2e80932eaf7" providerId="ADAL" clId="{15000BB0-9135-4280-8D7C-3D735608F544}" dt="2023-08-08T08:25:10.916" v="197"/>
          <ac:picMkLst>
            <pc:docMk/>
            <pc:sldMk cId="1177447782" sldId="384"/>
            <ac:picMk id="22" creationId="{2CFF0F4C-C9E1-9029-A975-02617CCF4BCD}"/>
          </ac:picMkLst>
        </pc:picChg>
        <pc:picChg chg="mod">
          <ac:chgData name="Bantwal Hebbahalasinakate, Mayur Pai" userId="754cdd8c-0ff8-48ba-be35-c2e80932eaf7" providerId="ADAL" clId="{15000BB0-9135-4280-8D7C-3D735608F544}" dt="2023-08-08T08:25:33.263" v="217"/>
          <ac:picMkLst>
            <pc:docMk/>
            <pc:sldMk cId="1177447782" sldId="384"/>
            <ac:picMk id="25" creationId="{64C11282-50D0-030F-0B78-517FDF3F2171}"/>
          </ac:picMkLst>
        </pc:picChg>
        <pc:picChg chg="mod">
          <ac:chgData name="Bantwal Hebbahalasinakate, Mayur Pai" userId="754cdd8c-0ff8-48ba-be35-c2e80932eaf7" providerId="ADAL" clId="{15000BB0-9135-4280-8D7C-3D735608F544}" dt="2023-08-08T08:26:07.289" v="247"/>
          <ac:picMkLst>
            <pc:docMk/>
            <pc:sldMk cId="1177447782" sldId="384"/>
            <ac:picMk id="28" creationId="{E86178F4-3C48-17AC-FC34-0E63523D226C}"/>
          </ac:picMkLst>
        </pc:picChg>
        <pc:picChg chg="del">
          <ac:chgData name="Bantwal Hebbahalasinakate, Mayur Pai" userId="754cdd8c-0ff8-48ba-be35-c2e80932eaf7" providerId="ADAL" clId="{15000BB0-9135-4280-8D7C-3D735608F544}" dt="2023-08-08T08:12:50.676" v="58" actId="478"/>
          <ac:picMkLst>
            <pc:docMk/>
            <pc:sldMk cId="1177447782" sldId="384"/>
            <ac:picMk id="31" creationId="{00000000-0000-0000-0000-000000000000}"/>
          </ac:picMkLst>
        </pc:picChg>
        <pc:picChg chg="mod">
          <ac:chgData name="Bantwal Hebbahalasinakate, Mayur Pai" userId="754cdd8c-0ff8-48ba-be35-c2e80932eaf7" providerId="ADAL" clId="{15000BB0-9135-4280-8D7C-3D735608F544}" dt="2023-08-08T08:27:13.436" v="272"/>
          <ac:picMkLst>
            <pc:docMk/>
            <pc:sldMk cId="1177447782" sldId="384"/>
            <ac:picMk id="32" creationId="{6E8594B5-940F-7A13-C9A1-490071715420}"/>
          </ac:picMkLst>
        </pc:picChg>
        <pc:picChg chg="mod">
          <ac:chgData name="Bantwal Hebbahalasinakate, Mayur Pai" userId="754cdd8c-0ff8-48ba-be35-c2e80932eaf7" providerId="ADAL" clId="{15000BB0-9135-4280-8D7C-3D735608F544}" dt="2023-08-08T08:27:35.556" v="292"/>
          <ac:picMkLst>
            <pc:docMk/>
            <pc:sldMk cId="1177447782" sldId="384"/>
            <ac:picMk id="35" creationId="{C7AD3949-6F53-2A17-2843-09D53FFA559B}"/>
          </ac:picMkLst>
        </pc:picChg>
        <pc:cxnChg chg="add mod">
          <ac:chgData name="Bantwal Hebbahalasinakate, Mayur Pai" userId="754cdd8c-0ff8-48ba-be35-c2e80932eaf7" providerId="ADAL" clId="{15000BB0-9135-4280-8D7C-3D735608F544}" dt="2023-08-08T08:16:49.572" v="84" actId="164"/>
          <ac:cxnSpMkLst>
            <pc:docMk/>
            <pc:sldMk cId="1177447782" sldId="384"/>
            <ac:cxnSpMk id="5" creationId="{62D73CDE-7B42-C502-908E-A31D6EB29A95}"/>
          </ac:cxnSpMkLst>
        </pc:cxnChg>
      </pc:sldChg>
      <pc:sldChg chg="delSp modSp add mod modTransition">
        <pc:chgData name="Bantwal Hebbahalasinakate, Mayur Pai" userId="754cdd8c-0ff8-48ba-be35-c2e80932eaf7" providerId="ADAL" clId="{15000BB0-9135-4280-8D7C-3D735608F544}" dt="2023-08-08T11:16:22.562" v="859"/>
        <pc:sldMkLst>
          <pc:docMk/>
          <pc:sldMk cId="3276598319" sldId="385"/>
        </pc:sldMkLst>
        <pc:spChg chg="mod">
          <ac:chgData name="Bantwal Hebbahalasinakate, Mayur Pai" userId="754cdd8c-0ff8-48ba-be35-c2e80932eaf7" providerId="ADAL" clId="{15000BB0-9135-4280-8D7C-3D735608F544}" dt="2023-08-08T08:38:41.473" v="337" actId="20577"/>
          <ac:spMkLst>
            <pc:docMk/>
            <pc:sldMk cId="3276598319" sldId="385"/>
            <ac:spMk id="7" creationId="{00000000-0000-0000-0000-000000000000}"/>
          </ac:spMkLst>
        </pc:spChg>
        <pc:spChg chg="mod">
          <ac:chgData name="Bantwal Hebbahalasinakate, Mayur Pai" userId="754cdd8c-0ff8-48ba-be35-c2e80932eaf7" providerId="ADAL" clId="{15000BB0-9135-4280-8D7C-3D735608F544}" dt="2023-08-08T10:16:59.237" v="548" actId="207"/>
          <ac:spMkLst>
            <pc:docMk/>
            <pc:sldMk cId="3276598319" sldId="385"/>
            <ac:spMk id="19" creationId="{DD4BD316-2ACC-219C-48CF-0E4E219C9DAC}"/>
          </ac:spMkLst>
        </pc:spChg>
        <pc:spChg chg="mod">
          <ac:chgData name="Bantwal Hebbahalasinakate, Mayur Pai" userId="754cdd8c-0ff8-48ba-be35-c2e80932eaf7" providerId="ADAL" clId="{15000BB0-9135-4280-8D7C-3D735608F544}" dt="2023-08-08T10:16:59.237" v="548" actId="207"/>
          <ac:spMkLst>
            <pc:docMk/>
            <pc:sldMk cId="3276598319" sldId="385"/>
            <ac:spMk id="29" creationId="{56F5DAF0-44CA-BB81-5F56-F629F988AC23}"/>
          </ac:spMkLst>
        </pc:spChg>
        <pc:spChg chg="mod">
          <ac:chgData name="Bantwal Hebbahalasinakate, Mayur Pai" userId="754cdd8c-0ff8-48ba-be35-c2e80932eaf7" providerId="ADAL" clId="{15000BB0-9135-4280-8D7C-3D735608F544}" dt="2023-08-08T10:16:59.237" v="548" actId="207"/>
          <ac:spMkLst>
            <pc:docMk/>
            <pc:sldMk cId="3276598319" sldId="385"/>
            <ac:spMk id="33" creationId="{5AFD4E3C-142F-8BA9-DCBE-1F84B1020B4B}"/>
          </ac:spMkLst>
        </pc:spChg>
        <pc:grpChg chg="del">
          <ac:chgData name="Bantwal Hebbahalasinakate, Mayur Pai" userId="754cdd8c-0ff8-48ba-be35-c2e80932eaf7" providerId="ADAL" clId="{15000BB0-9135-4280-8D7C-3D735608F544}" dt="2023-08-08T08:39:14.037" v="346" actId="478"/>
          <ac:grpSpMkLst>
            <pc:docMk/>
            <pc:sldMk cId="3276598319" sldId="385"/>
            <ac:grpSpMk id="21" creationId="{EA7656E2-DB98-50C8-E40A-1817084E9C68}"/>
          </ac:grpSpMkLst>
        </pc:grpChg>
        <pc:grpChg chg="del">
          <ac:chgData name="Bantwal Hebbahalasinakate, Mayur Pai" userId="754cdd8c-0ff8-48ba-be35-c2e80932eaf7" providerId="ADAL" clId="{15000BB0-9135-4280-8D7C-3D735608F544}" dt="2023-08-08T08:41:53.620" v="357" actId="478"/>
          <ac:grpSpMkLst>
            <pc:docMk/>
            <pc:sldMk cId="3276598319" sldId="385"/>
            <ac:grpSpMk id="24" creationId="{358D6E2C-104B-77C4-DAC9-19F18C67128A}"/>
          </ac:grpSpMkLst>
        </pc:grpChg>
        <pc:grpChg chg="mod">
          <ac:chgData name="Bantwal Hebbahalasinakate, Mayur Pai" userId="754cdd8c-0ff8-48ba-be35-c2e80932eaf7" providerId="ADAL" clId="{15000BB0-9135-4280-8D7C-3D735608F544}" dt="2023-08-08T08:41:41.871" v="355" actId="14100"/>
          <ac:grpSpMkLst>
            <pc:docMk/>
            <pc:sldMk cId="3276598319" sldId="385"/>
            <ac:grpSpMk id="27" creationId="{6042B1BD-1B81-A07C-057A-A9DCC4249683}"/>
          </ac:grpSpMkLst>
        </pc:grpChg>
        <pc:grpChg chg="mod">
          <ac:chgData name="Bantwal Hebbahalasinakate, Mayur Pai" userId="754cdd8c-0ff8-48ba-be35-c2e80932eaf7" providerId="ADAL" clId="{15000BB0-9135-4280-8D7C-3D735608F544}" dt="2023-08-08T08:42:56.598" v="364" actId="1076"/>
          <ac:grpSpMkLst>
            <pc:docMk/>
            <pc:sldMk cId="3276598319" sldId="385"/>
            <ac:grpSpMk id="30" creationId="{2BD6E566-4B23-E889-81EB-231BB9854B62}"/>
          </ac:grpSpMkLst>
        </pc:grpChg>
        <pc:grpChg chg="del">
          <ac:chgData name="Bantwal Hebbahalasinakate, Mayur Pai" userId="754cdd8c-0ff8-48ba-be35-c2e80932eaf7" providerId="ADAL" clId="{15000BB0-9135-4280-8D7C-3D735608F544}" dt="2023-08-08T08:42:50.230" v="363" actId="478"/>
          <ac:grpSpMkLst>
            <pc:docMk/>
            <pc:sldMk cId="3276598319" sldId="385"/>
            <ac:grpSpMk id="34" creationId="{68F3273C-F471-4261-3ABB-6B4DF7018E60}"/>
          </ac:grpSpMkLst>
        </pc:grpChg>
      </pc:sldChg>
      <pc:sldChg chg="addSp modSp add del mod">
        <pc:chgData name="Bantwal Hebbahalasinakate, Mayur Pai" userId="754cdd8c-0ff8-48ba-be35-c2e80932eaf7" providerId="ADAL" clId="{15000BB0-9135-4280-8D7C-3D735608F544}" dt="2023-08-08T10:30:15.314" v="565" actId="47"/>
        <pc:sldMkLst>
          <pc:docMk/>
          <pc:sldMk cId="1970573106" sldId="386"/>
        </pc:sldMkLst>
        <pc:spChg chg="add mod">
          <ac:chgData name="Bantwal Hebbahalasinakate, Mayur Pai" userId="754cdd8c-0ff8-48ba-be35-c2e80932eaf7" providerId="ADAL" clId="{15000BB0-9135-4280-8D7C-3D735608F544}" dt="2023-08-08T10:17:05.974" v="549" actId="207"/>
          <ac:spMkLst>
            <pc:docMk/>
            <pc:sldMk cId="1970573106" sldId="386"/>
            <ac:spMk id="2" creationId="{6CD512A1-A625-CD96-A3E2-DF43ACE519A7}"/>
          </ac:spMkLst>
        </pc:spChg>
        <pc:spChg chg="mod">
          <ac:chgData name="Bantwal Hebbahalasinakate, Mayur Pai" userId="754cdd8c-0ff8-48ba-be35-c2e80932eaf7" providerId="ADAL" clId="{15000BB0-9135-4280-8D7C-3D735608F544}" dt="2023-08-08T08:44:48.297" v="385" actId="20577"/>
          <ac:spMkLst>
            <pc:docMk/>
            <pc:sldMk cId="1970573106" sldId="386"/>
            <ac:spMk id="7" creationId="{00000000-0000-0000-0000-000000000000}"/>
          </ac:spMkLst>
        </pc:spChg>
        <pc:spChg chg="mod">
          <ac:chgData name="Bantwal Hebbahalasinakate, Mayur Pai" userId="754cdd8c-0ff8-48ba-be35-c2e80932eaf7" providerId="ADAL" clId="{15000BB0-9135-4280-8D7C-3D735608F544}" dt="2023-08-08T10:17:05.974" v="549" actId="207"/>
          <ac:spMkLst>
            <pc:docMk/>
            <pc:sldMk cId="1970573106" sldId="386"/>
            <ac:spMk id="19" creationId="{DD4BD316-2ACC-219C-48CF-0E4E219C9DAC}"/>
          </ac:spMkLst>
        </pc:spChg>
        <pc:spChg chg="mod">
          <ac:chgData name="Bantwal Hebbahalasinakate, Mayur Pai" userId="754cdd8c-0ff8-48ba-be35-c2e80932eaf7" providerId="ADAL" clId="{15000BB0-9135-4280-8D7C-3D735608F544}" dt="2023-08-08T10:17:05.974" v="549" actId="207"/>
          <ac:spMkLst>
            <pc:docMk/>
            <pc:sldMk cId="1970573106" sldId="386"/>
            <ac:spMk id="29" creationId="{56F5DAF0-44CA-BB81-5F56-F629F988AC23}"/>
          </ac:spMkLst>
        </pc:spChg>
        <pc:spChg chg="mod">
          <ac:chgData name="Bantwal Hebbahalasinakate, Mayur Pai" userId="754cdd8c-0ff8-48ba-be35-c2e80932eaf7" providerId="ADAL" clId="{15000BB0-9135-4280-8D7C-3D735608F544}" dt="2023-08-08T10:17:05.974" v="549" actId="207"/>
          <ac:spMkLst>
            <pc:docMk/>
            <pc:sldMk cId="1970573106" sldId="386"/>
            <ac:spMk id="33" creationId="{5AFD4E3C-142F-8BA9-DCBE-1F84B1020B4B}"/>
          </ac:spMkLst>
        </pc:spChg>
        <pc:grpChg chg="mod">
          <ac:chgData name="Bantwal Hebbahalasinakate, Mayur Pai" userId="754cdd8c-0ff8-48ba-be35-c2e80932eaf7" providerId="ADAL" clId="{15000BB0-9135-4280-8D7C-3D735608F544}" dt="2023-08-08T08:49:58.047" v="541" actId="1076"/>
          <ac:grpSpMkLst>
            <pc:docMk/>
            <pc:sldMk cId="1970573106" sldId="386"/>
            <ac:grpSpMk id="20" creationId="{BC08DD86-C610-4BB3-5F18-81C2288C448E}"/>
          </ac:grpSpMkLst>
        </pc:grpChg>
        <pc:grpChg chg="mod">
          <ac:chgData name="Bantwal Hebbahalasinakate, Mayur Pai" userId="754cdd8c-0ff8-48ba-be35-c2e80932eaf7" providerId="ADAL" clId="{15000BB0-9135-4280-8D7C-3D735608F544}" dt="2023-08-08T08:50:02.455" v="542" actId="1076"/>
          <ac:grpSpMkLst>
            <pc:docMk/>
            <pc:sldMk cId="1970573106" sldId="386"/>
            <ac:grpSpMk id="27" creationId="{6042B1BD-1B81-A07C-057A-A9DCC4249683}"/>
          </ac:grpSpMkLst>
        </pc:grpChg>
        <pc:grpChg chg="mod">
          <ac:chgData name="Bantwal Hebbahalasinakate, Mayur Pai" userId="754cdd8c-0ff8-48ba-be35-c2e80932eaf7" providerId="ADAL" clId="{15000BB0-9135-4280-8D7C-3D735608F544}" dt="2023-08-08T08:50:19.176" v="544" actId="1076"/>
          <ac:grpSpMkLst>
            <pc:docMk/>
            <pc:sldMk cId="1970573106" sldId="386"/>
            <ac:grpSpMk id="30" creationId="{2BD6E566-4B23-E889-81EB-231BB9854B62}"/>
          </ac:grpSpMkLst>
        </pc:grpChg>
      </pc:sldChg>
      <pc:sldChg chg="addSp delSp modSp add mod modTransition">
        <pc:chgData name="Bantwal Hebbahalasinakate, Mayur Pai" userId="754cdd8c-0ff8-48ba-be35-c2e80932eaf7" providerId="ADAL" clId="{15000BB0-9135-4280-8D7C-3D735608F544}" dt="2023-08-08T11:16:22.562" v="859"/>
        <pc:sldMkLst>
          <pc:docMk/>
          <pc:sldMk cId="564583252" sldId="387"/>
        </pc:sldMkLst>
        <pc:spChg chg="del">
          <ac:chgData name="Bantwal Hebbahalasinakate, Mayur Pai" userId="754cdd8c-0ff8-48ba-be35-c2e80932eaf7" providerId="ADAL" clId="{15000BB0-9135-4280-8D7C-3D735608F544}" dt="2023-08-08T10:19:26.531" v="552" actId="478"/>
          <ac:spMkLst>
            <pc:docMk/>
            <pc:sldMk cId="564583252" sldId="387"/>
            <ac:spMk id="2" creationId="{6CD512A1-A625-CD96-A3E2-DF43ACE519A7}"/>
          </ac:spMkLst>
        </pc:spChg>
        <pc:spChg chg="add mod">
          <ac:chgData name="Bantwal Hebbahalasinakate, Mayur Pai" userId="754cdd8c-0ff8-48ba-be35-c2e80932eaf7" providerId="ADAL" clId="{15000BB0-9135-4280-8D7C-3D735608F544}" dt="2023-08-08T10:32:14.078" v="599" actId="255"/>
          <ac:spMkLst>
            <pc:docMk/>
            <pc:sldMk cId="564583252" sldId="387"/>
            <ac:spMk id="6" creationId="{9B6E714E-2104-C12C-3311-872BD3405FFB}"/>
          </ac:spMkLst>
        </pc:spChg>
        <pc:spChg chg="add del mod">
          <ac:chgData name="Bantwal Hebbahalasinakate, Mayur Pai" userId="754cdd8c-0ff8-48ba-be35-c2e80932eaf7" providerId="ADAL" clId="{15000BB0-9135-4280-8D7C-3D735608F544}" dt="2023-08-08T10:33:31.489" v="611" actId="21"/>
          <ac:spMkLst>
            <pc:docMk/>
            <pc:sldMk cId="564583252" sldId="387"/>
            <ac:spMk id="9" creationId="{50C40C2A-819B-1F85-63BC-A54C5049F129}"/>
          </ac:spMkLst>
        </pc:spChg>
        <pc:grpChg chg="del mod">
          <ac:chgData name="Bantwal Hebbahalasinakate, Mayur Pai" userId="754cdd8c-0ff8-48ba-be35-c2e80932eaf7" providerId="ADAL" clId="{15000BB0-9135-4280-8D7C-3D735608F544}" dt="2023-08-08T10:30:25.829" v="566" actId="478"/>
          <ac:grpSpMkLst>
            <pc:docMk/>
            <pc:sldMk cId="564583252" sldId="387"/>
            <ac:grpSpMk id="20" creationId="{BC08DD86-C610-4BB3-5F18-81C2288C448E}"/>
          </ac:grpSpMkLst>
        </pc:grpChg>
        <pc:grpChg chg="del">
          <ac:chgData name="Bantwal Hebbahalasinakate, Mayur Pai" userId="754cdd8c-0ff8-48ba-be35-c2e80932eaf7" providerId="ADAL" clId="{15000BB0-9135-4280-8D7C-3D735608F544}" dt="2023-08-08T10:19:24.474" v="551" actId="478"/>
          <ac:grpSpMkLst>
            <pc:docMk/>
            <pc:sldMk cId="564583252" sldId="387"/>
            <ac:grpSpMk id="27" creationId="{6042B1BD-1B81-A07C-057A-A9DCC4249683}"/>
          </ac:grpSpMkLst>
        </pc:grpChg>
        <pc:grpChg chg="del">
          <ac:chgData name="Bantwal Hebbahalasinakate, Mayur Pai" userId="754cdd8c-0ff8-48ba-be35-c2e80932eaf7" providerId="ADAL" clId="{15000BB0-9135-4280-8D7C-3D735608F544}" dt="2023-08-08T10:19:22.182" v="550" actId="478"/>
          <ac:grpSpMkLst>
            <pc:docMk/>
            <pc:sldMk cId="564583252" sldId="387"/>
            <ac:grpSpMk id="30" creationId="{2BD6E566-4B23-E889-81EB-231BB9854B62}"/>
          </ac:grpSpMkLst>
        </pc:grpChg>
      </pc:sldChg>
      <pc:sldChg chg="addSp delSp modSp add mod modTransition">
        <pc:chgData name="Bantwal Hebbahalasinakate, Mayur Pai" userId="754cdd8c-0ff8-48ba-be35-c2e80932eaf7" providerId="ADAL" clId="{15000BB0-9135-4280-8D7C-3D735608F544}" dt="2023-08-08T11:16:22.562" v="859"/>
        <pc:sldMkLst>
          <pc:docMk/>
          <pc:sldMk cId="1972326257" sldId="388"/>
        </pc:sldMkLst>
        <pc:spChg chg="add mod">
          <ac:chgData name="Bantwal Hebbahalasinakate, Mayur Pai" userId="754cdd8c-0ff8-48ba-be35-c2e80932eaf7" providerId="ADAL" clId="{15000BB0-9135-4280-8D7C-3D735608F544}" dt="2023-08-08T10:35:36.380" v="631" actId="1076"/>
          <ac:spMkLst>
            <pc:docMk/>
            <pc:sldMk cId="1972326257" sldId="388"/>
            <ac:spMk id="2" creationId="{27CE5B2F-1BB0-DCA7-2667-7D7CD9825BD1}"/>
          </ac:spMkLst>
        </pc:spChg>
        <pc:spChg chg="del mod">
          <ac:chgData name="Bantwal Hebbahalasinakate, Mayur Pai" userId="754cdd8c-0ff8-48ba-be35-c2e80932eaf7" providerId="ADAL" clId="{15000BB0-9135-4280-8D7C-3D735608F544}" dt="2023-08-08T10:35:36.999" v="633"/>
          <ac:spMkLst>
            <pc:docMk/>
            <pc:sldMk cId="1972326257" sldId="388"/>
            <ac:spMk id="6" creationId="{9B6E714E-2104-C12C-3311-872BD3405FFB}"/>
          </ac:spMkLst>
        </pc:spChg>
        <pc:spChg chg="mod">
          <ac:chgData name="Bantwal Hebbahalasinakate, Mayur Pai" userId="754cdd8c-0ff8-48ba-be35-c2e80932eaf7" providerId="ADAL" clId="{15000BB0-9135-4280-8D7C-3D735608F544}" dt="2023-08-08T10:31:02.953" v="582" actId="20577"/>
          <ac:spMkLst>
            <pc:docMk/>
            <pc:sldMk cId="1972326257" sldId="388"/>
            <ac:spMk id="7" creationId="{00000000-0000-0000-0000-000000000000}"/>
          </ac:spMkLst>
        </pc:spChg>
        <pc:spChg chg="del">
          <ac:chgData name="Bantwal Hebbahalasinakate, Mayur Pai" userId="754cdd8c-0ff8-48ba-be35-c2e80932eaf7" providerId="ADAL" clId="{15000BB0-9135-4280-8D7C-3D735608F544}" dt="2023-08-08T10:33:38.651" v="613" actId="478"/>
          <ac:spMkLst>
            <pc:docMk/>
            <pc:sldMk cId="1972326257" sldId="388"/>
            <ac:spMk id="9" creationId="{50C40C2A-819B-1F85-63BC-A54C5049F129}"/>
          </ac:spMkLst>
        </pc:spChg>
        <pc:spChg chg="mod">
          <ac:chgData name="Bantwal Hebbahalasinakate, Mayur Pai" userId="754cdd8c-0ff8-48ba-be35-c2e80932eaf7" providerId="ADAL" clId="{15000BB0-9135-4280-8D7C-3D735608F544}" dt="2023-08-08T10:34:58.622" v="621" actId="5793"/>
          <ac:spMkLst>
            <pc:docMk/>
            <pc:sldMk cId="1972326257" sldId="388"/>
            <ac:spMk id="10" creationId="{D130E810-0387-D0E5-5D14-4730BE581BB5}"/>
          </ac:spMkLst>
        </pc:spChg>
        <pc:spChg chg="mod">
          <ac:chgData name="Bantwal Hebbahalasinakate, Mayur Pai" userId="754cdd8c-0ff8-48ba-be35-c2e80932eaf7" providerId="ADAL" clId="{15000BB0-9135-4280-8D7C-3D735608F544}" dt="2023-08-08T10:35:12.065" v="626" actId="5793"/>
          <ac:spMkLst>
            <pc:docMk/>
            <pc:sldMk cId="1972326257" sldId="388"/>
            <ac:spMk id="16" creationId="{0DB2EEE1-7101-C69D-2E8C-3E399A71F573}"/>
          </ac:spMkLst>
        </pc:spChg>
        <pc:grpChg chg="add mod">
          <ac:chgData name="Bantwal Hebbahalasinakate, Mayur Pai" userId="754cdd8c-0ff8-48ba-be35-c2e80932eaf7" providerId="ADAL" clId="{15000BB0-9135-4280-8D7C-3D735608F544}" dt="2023-08-08T10:35:23.751" v="629" actId="1076"/>
          <ac:grpSpMkLst>
            <pc:docMk/>
            <pc:sldMk cId="1972326257" sldId="388"/>
            <ac:grpSpMk id="4" creationId="{829ECFF0-E680-F79E-FF20-F476714ED4CB}"/>
          </ac:grpSpMkLst>
        </pc:grpChg>
        <pc:grpChg chg="add mod">
          <ac:chgData name="Bantwal Hebbahalasinakate, Mayur Pai" userId="754cdd8c-0ff8-48ba-be35-c2e80932eaf7" providerId="ADAL" clId="{15000BB0-9135-4280-8D7C-3D735608F544}" dt="2023-08-08T10:35:31.301" v="630" actId="1076"/>
          <ac:grpSpMkLst>
            <pc:docMk/>
            <pc:sldMk cId="1972326257" sldId="388"/>
            <ac:grpSpMk id="11" creationId="{EAA6F5F2-4D59-9118-389C-9348DD84687A}"/>
          </ac:grpSpMkLst>
        </pc:grpChg>
        <pc:picChg chg="mod">
          <ac:chgData name="Bantwal Hebbahalasinakate, Mayur Pai" userId="754cdd8c-0ff8-48ba-be35-c2e80932eaf7" providerId="ADAL" clId="{15000BB0-9135-4280-8D7C-3D735608F544}" dt="2023-08-08T10:34:34.913" v="615"/>
          <ac:picMkLst>
            <pc:docMk/>
            <pc:sldMk cId="1972326257" sldId="388"/>
            <ac:picMk id="8" creationId="{21274AA0-F93E-7173-EEC0-378E21B19AC7}"/>
          </ac:picMkLst>
        </pc:picChg>
        <pc:picChg chg="mod">
          <ac:chgData name="Bantwal Hebbahalasinakate, Mayur Pai" userId="754cdd8c-0ff8-48ba-be35-c2e80932eaf7" providerId="ADAL" clId="{15000BB0-9135-4280-8D7C-3D735608F544}" dt="2023-08-08T10:35:01.929" v="622"/>
          <ac:picMkLst>
            <pc:docMk/>
            <pc:sldMk cId="1972326257" sldId="388"/>
            <ac:picMk id="15" creationId="{98D77E44-47E2-E0AC-82B2-88670AE60FB4}"/>
          </ac:picMkLst>
        </pc:picChg>
      </pc:sldChg>
      <pc:sldChg chg="delSp modSp add mod modTransition">
        <pc:chgData name="Bantwal Hebbahalasinakate, Mayur Pai" userId="754cdd8c-0ff8-48ba-be35-c2e80932eaf7" providerId="ADAL" clId="{15000BB0-9135-4280-8D7C-3D735608F544}" dt="2023-08-08T11:16:22.562" v="859"/>
        <pc:sldMkLst>
          <pc:docMk/>
          <pc:sldMk cId="1658074296" sldId="389"/>
        </pc:sldMkLst>
        <pc:spChg chg="mod">
          <ac:chgData name="Bantwal Hebbahalasinakate, Mayur Pai" userId="754cdd8c-0ff8-48ba-be35-c2e80932eaf7" providerId="ADAL" clId="{15000BB0-9135-4280-8D7C-3D735608F544}" dt="2023-08-08T10:41:06.841" v="681" actId="5793"/>
          <ac:spMkLst>
            <pc:docMk/>
            <pc:sldMk cId="1658074296" sldId="389"/>
            <ac:spMk id="2" creationId="{27CE5B2F-1BB0-DCA7-2667-7D7CD9825BD1}"/>
          </ac:spMkLst>
        </pc:spChg>
        <pc:spChg chg="mod">
          <ac:chgData name="Bantwal Hebbahalasinakate, Mayur Pai" userId="754cdd8c-0ff8-48ba-be35-c2e80932eaf7" providerId="ADAL" clId="{15000BB0-9135-4280-8D7C-3D735608F544}" dt="2023-08-08T10:36:16.882" v="664" actId="404"/>
          <ac:spMkLst>
            <pc:docMk/>
            <pc:sldMk cId="1658074296" sldId="389"/>
            <ac:spMk id="7" creationId="{00000000-0000-0000-0000-000000000000}"/>
          </ac:spMkLst>
        </pc:spChg>
        <pc:grpChg chg="del">
          <ac:chgData name="Bantwal Hebbahalasinakate, Mayur Pai" userId="754cdd8c-0ff8-48ba-be35-c2e80932eaf7" providerId="ADAL" clId="{15000BB0-9135-4280-8D7C-3D735608F544}" dt="2023-08-08T10:39:29.729" v="667" actId="478"/>
          <ac:grpSpMkLst>
            <pc:docMk/>
            <pc:sldMk cId="1658074296" sldId="389"/>
            <ac:grpSpMk id="4" creationId="{829ECFF0-E680-F79E-FF20-F476714ED4CB}"/>
          </ac:grpSpMkLst>
        </pc:grpChg>
        <pc:grpChg chg="del">
          <ac:chgData name="Bantwal Hebbahalasinakate, Mayur Pai" userId="754cdd8c-0ff8-48ba-be35-c2e80932eaf7" providerId="ADAL" clId="{15000BB0-9135-4280-8D7C-3D735608F544}" dt="2023-08-08T10:39:31.641" v="668" actId="478"/>
          <ac:grpSpMkLst>
            <pc:docMk/>
            <pc:sldMk cId="1658074296" sldId="389"/>
            <ac:grpSpMk id="11" creationId="{EAA6F5F2-4D59-9118-389C-9348DD84687A}"/>
          </ac:grpSpMkLst>
        </pc:grpChg>
      </pc:sldChg>
      <pc:sldChg chg="addSp delSp modSp add mod modTransition">
        <pc:chgData name="Bantwal Hebbahalasinakate, Mayur Pai" userId="754cdd8c-0ff8-48ba-be35-c2e80932eaf7" providerId="ADAL" clId="{15000BB0-9135-4280-8D7C-3D735608F544}" dt="2023-08-08T11:16:22.562" v="859"/>
        <pc:sldMkLst>
          <pc:docMk/>
          <pc:sldMk cId="274162780" sldId="390"/>
        </pc:sldMkLst>
        <pc:spChg chg="del">
          <ac:chgData name="Bantwal Hebbahalasinakate, Mayur Pai" userId="754cdd8c-0ff8-48ba-be35-c2e80932eaf7" providerId="ADAL" clId="{15000BB0-9135-4280-8D7C-3D735608F544}" dt="2023-08-08T10:42:29.697" v="700" actId="478"/>
          <ac:spMkLst>
            <pc:docMk/>
            <pc:sldMk cId="274162780" sldId="390"/>
            <ac:spMk id="2" creationId="{27CE5B2F-1BB0-DCA7-2667-7D7CD9825BD1}"/>
          </ac:spMkLst>
        </pc:spChg>
        <pc:spChg chg="mod">
          <ac:chgData name="Bantwal Hebbahalasinakate, Mayur Pai" userId="754cdd8c-0ff8-48ba-be35-c2e80932eaf7" providerId="ADAL" clId="{15000BB0-9135-4280-8D7C-3D735608F544}" dt="2023-08-08T10:42:34.900" v="702" actId="403"/>
          <ac:spMkLst>
            <pc:docMk/>
            <pc:sldMk cId="274162780" sldId="390"/>
            <ac:spMk id="7" creationId="{00000000-0000-0000-0000-000000000000}"/>
          </ac:spMkLst>
        </pc:spChg>
        <pc:spChg chg="mod">
          <ac:chgData name="Bantwal Hebbahalasinakate, Mayur Pai" userId="754cdd8c-0ff8-48ba-be35-c2e80932eaf7" providerId="ADAL" clId="{15000BB0-9135-4280-8D7C-3D735608F544}" dt="2023-08-08T10:43:06.961" v="706"/>
          <ac:spMkLst>
            <pc:docMk/>
            <pc:sldMk cId="274162780" sldId="390"/>
            <ac:spMk id="8" creationId="{3984D352-279A-32FF-D117-D8984471DF15}"/>
          </ac:spMkLst>
        </pc:spChg>
        <pc:spChg chg="add del">
          <ac:chgData name="Bantwal Hebbahalasinakate, Mayur Pai" userId="754cdd8c-0ff8-48ba-be35-c2e80932eaf7" providerId="ADAL" clId="{15000BB0-9135-4280-8D7C-3D735608F544}" dt="2023-08-08T10:42:59.917" v="705"/>
          <ac:spMkLst>
            <pc:docMk/>
            <pc:sldMk cId="274162780" sldId="390"/>
            <ac:spMk id="9" creationId="{BD0483B5-3FA7-A91E-1332-02F5FF303EA8}"/>
          </ac:spMkLst>
        </pc:spChg>
        <pc:spChg chg="add mod">
          <ac:chgData name="Bantwal Hebbahalasinakate, Mayur Pai" userId="754cdd8c-0ff8-48ba-be35-c2e80932eaf7" providerId="ADAL" clId="{15000BB0-9135-4280-8D7C-3D735608F544}" dt="2023-08-08T10:44:57.685" v="715" actId="20577"/>
          <ac:spMkLst>
            <pc:docMk/>
            <pc:sldMk cId="274162780" sldId="390"/>
            <ac:spMk id="11" creationId="{756D2418-3CA1-5F4E-98DC-6DDC9FC1B4EC}"/>
          </ac:spMkLst>
        </pc:spChg>
        <pc:grpChg chg="add mod">
          <ac:chgData name="Bantwal Hebbahalasinakate, Mayur Pai" userId="754cdd8c-0ff8-48ba-be35-c2e80932eaf7" providerId="ADAL" clId="{15000BB0-9135-4280-8D7C-3D735608F544}" dt="2023-08-08T10:42:50.821" v="703"/>
          <ac:grpSpMkLst>
            <pc:docMk/>
            <pc:sldMk cId="274162780" sldId="390"/>
            <ac:grpSpMk id="4" creationId="{46371875-95EA-C126-14D6-9FD8C7D33310}"/>
          </ac:grpSpMkLst>
        </pc:grpChg>
        <pc:picChg chg="mod">
          <ac:chgData name="Bantwal Hebbahalasinakate, Mayur Pai" userId="754cdd8c-0ff8-48ba-be35-c2e80932eaf7" providerId="ADAL" clId="{15000BB0-9135-4280-8D7C-3D735608F544}" dt="2023-08-08T10:42:50.821" v="703"/>
          <ac:picMkLst>
            <pc:docMk/>
            <pc:sldMk cId="274162780" sldId="390"/>
            <ac:picMk id="6" creationId="{B24DA5F4-7291-49B4-1906-021EC0DD749A}"/>
          </ac:picMkLst>
        </pc:picChg>
      </pc:sldChg>
      <pc:sldChg chg="addSp delSp modSp add mod modTransition">
        <pc:chgData name="Bantwal Hebbahalasinakate, Mayur Pai" userId="754cdd8c-0ff8-48ba-be35-c2e80932eaf7" providerId="ADAL" clId="{15000BB0-9135-4280-8D7C-3D735608F544}" dt="2023-08-08T11:16:22.562" v="859"/>
        <pc:sldMkLst>
          <pc:docMk/>
          <pc:sldMk cId="1247119968" sldId="391"/>
        </pc:sldMkLst>
        <pc:spChg chg="mod">
          <ac:chgData name="Bantwal Hebbahalasinakate, Mayur Pai" userId="754cdd8c-0ff8-48ba-be35-c2e80932eaf7" providerId="ADAL" clId="{15000BB0-9135-4280-8D7C-3D735608F544}" dt="2023-08-08T10:46:11.765" v="723" actId="20577"/>
          <ac:spMkLst>
            <pc:docMk/>
            <pc:sldMk cId="1247119968" sldId="391"/>
            <ac:spMk id="7" creationId="{00000000-0000-0000-0000-000000000000}"/>
          </ac:spMkLst>
        </pc:spChg>
        <pc:spChg chg="mod">
          <ac:chgData name="Bantwal Hebbahalasinakate, Mayur Pai" userId="754cdd8c-0ff8-48ba-be35-c2e80932eaf7" providerId="ADAL" clId="{15000BB0-9135-4280-8D7C-3D735608F544}" dt="2023-08-08T10:46:33.736" v="727" actId="207"/>
          <ac:spMkLst>
            <pc:docMk/>
            <pc:sldMk cId="1247119968" sldId="391"/>
            <ac:spMk id="8" creationId="{3984D352-279A-32FF-D117-D8984471DF15}"/>
          </ac:spMkLst>
        </pc:spChg>
        <pc:spChg chg="mod">
          <ac:chgData name="Bantwal Hebbahalasinakate, Mayur Pai" userId="754cdd8c-0ff8-48ba-be35-c2e80932eaf7" providerId="ADAL" clId="{15000BB0-9135-4280-8D7C-3D735608F544}" dt="2023-08-08T10:47:06.757" v="735" actId="2711"/>
          <ac:spMkLst>
            <pc:docMk/>
            <pc:sldMk cId="1247119968" sldId="391"/>
            <ac:spMk id="10" creationId="{B82881CE-0C05-8760-A64A-9611A9EA34A8}"/>
          </ac:spMkLst>
        </pc:spChg>
        <pc:spChg chg="del">
          <ac:chgData name="Bantwal Hebbahalasinakate, Mayur Pai" userId="754cdd8c-0ff8-48ba-be35-c2e80932eaf7" providerId="ADAL" clId="{15000BB0-9135-4280-8D7C-3D735608F544}" dt="2023-08-08T10:46:37.689" v="728" actId="478"/>
          <ac:spMkLst>
            <pc:docMk/>
            <pc:sldMk cId="1247119968" sldId="391"/>
            <ac:spMk id="11" creationId="{756D2418-3CA1-5F4E-98DC-6DDC9FC1B4EC}"/>
          </ac:spMkLst>
        </pc:spChg>
        <pc:spChg chg="mod">
          <ac:chgData name="Bantwal Hebbahalasinakate, Mayur Pai" userId="754cdd8c-0ff8-48ba-be35-c2e80932eaf7" providerId="ADAL" clId="{15000BB0-9135-4280-8D7C-3D735608F544}" dt="2023-08-08T10:47:46.513" v="746" actId="20577"/>
          <ac:spMkLst>
            <pc:docMk/>
            <pc:sldMk cId="1247119968" sldId="391"/>
            <ac:spMk id="17" creationId="{7D7C3D70-8C13-1407-BF93-9881699DA177}"/>
          </ac:spMkLst>
        </pc:spChg>
        <pc:spChg chg="add del">
          <ac:chgData name="Bantwal Hebbahalasinakate, Mayur Pai" userId="754cdd8c-0ff8-48ba-be35-c2e80932eaf7" providerId="ADAL" clId="{15000BB0-9135-4280-8D7C-3D735608F544}" dt="2023-08-08T10:47:31.860" v="740"/>
          <ac:spMkLst>
            <pc:docMk/>
            <pc:sldMk cId="1247119968" sldId="391"/>
            <ac:spMk id="18" creationId="{EC24B568-1054-D62A-D947-B272C97CA3B6}"/>
          </ac:spMkLst>
        </pc:spChg>
        <pc:spChg chg="mod">
          <ac:chgData name="Bantwal Hebbahalasinakate, Mayur Pai" userId="754cdd8c-0ff8-48ba-be35-c2e80932eaf7" providerId="ADAL" clId="{15000BB0-9135-4280-8D7C-3D735608F544}" dt="2023-08-08T10:53:55.022" v="757" actId="207"/>
          <ac:spMkLst>
            <pc:docMk/>
            <pc:sldMk cId="1247119968" sldId="391"/>
            <ac:spMk id="21" creationId="{14FCEC60-6ECE-0264-ADA4-88167BCBF37F}"/>
          </ac:spMkLst>
        </pc:spChg>
        <pc:grpChg chg="add mod">
          <ac:chgData name="Bantwal Hebbahalasinakate, Mayur Pai" userId="754cdd8c-0ff8-48ba-be35-c2e80932eaf7" providerId="ADAL" clId="{15000BB0-9135-4280-8D7C-3D735608F544}" dt="2023-08-08T10:47:52.617" v="748" actId="1076"/>
          <ac:grpSpMkLst>
            <pc:docMk/>
            <pc:sldMk cId="1247119968" sldId="391"/>
            <ac:grpSpMk id="2" creationId="{839DBD16-EE93-62B8-F6DF-2E0A8FEE1F22}"/>
          </ac:grpSpMkLst>
        </pc:grpChg>
        <pc:grpChg chg="add mod">
          <ac:chgData name="Bantwal Hebbahalasinakate, Mayur Pai" userId="754cdd8c-0ff8-48ba-be35-c2e80932eaf7" providerId="ADAL" clId="{15000BB0-9135-4280-8D7C-3D735608F544}" dt="2023-08-08T10:48:00.908" v="749" actId="1076"/>
          <ac:grpSpMkLst>
            <pc:docMk/>
            <pc:sldMk cId="1247119968" sldId="391"/>
            <ac:grpSpMk id="15" creationId="{C5BD43E4-95D4-F584-F391-170F128B9E92}"/>
          </ac:grpSpMkLst>
        </pc:grpChg>
        <pc:grpChg chg="add mod">
          <ac:chgData name="Bantwal Hebbahalasinakate, Mayur Pai" userId="754cdd8c-0ff8-48ba-be35-c2e80932eaf7" providerId="ADAL" clId="{15000BB0-9135-4280-8D7C-3D735608F544}" dt="2023-08-08T10:48:15.550" v="751" actId="1076"/>
          <ac:grpSpMkLst>
            <pc:docMk/>
            <pc:sldMk cId="1247119968" sldId="391"/>
            <ac:grpSpMk id="19" creationId="{BCDAF62A-BE2A-3567-2E22-5D973B8A6F27}"/>
          </ac:grpSpMkLst>
        </pc:grpChg>
        <pc:picChg chg="mod">
          <ac:chgData name="Bantwal Hebbahalasinakate, Mayur Pai" userId="754cdd8c-0ff8-48ba-be35-c2e80932eaf7" providerId="ADAL" clId="{15000BB0-9135-4280-8D7C-3D735608F544}" dt="2023-08-08T10:46:40.434" v="729"/>
          <ac:picMkLst>
            <pc:docMk/>
            <pc:sldMk cId="1247119968" sldId="391"/>
            <ac:picMk id="9" creationId="{117A6888-A765-8825-18A1-148E2AAFAA92}"/>
          </ac:picMkLst>
        </pc:picChg>
        <pc:picChg chg="mod">
          <ac:chgData name="Bantwal Hebbahalasinakate, Mayur Pai" userId="754cdd8c-0ff8-48ba-be35-c2e80932eaf7" providerId="ADAL" clId="{15000BB0-9135-4280-8D7C-3D735608F544}" dt="2023-08-08T10:47:10.197" v="736"/>
          <ac:picMkLst>
            <pc:docMk/>
            <pc:sldMk cId="1247119968" sldId="391"/>
            <ac:picMk id="16" creationId="{C7A1FFE1-09F7-DD08-63C7-9005FA7A604F}"/>
          </ac:picMkLst>
        </pc:picChg>
        <pc:picChg chg="mod">
          <ac:chgData name="Bantwal Hebbahalasinakate, Mayur Pai" userId="754cdd8c-0ff8-48ba-be35-c2e80932eaf7" providerId="ADAL" clId="{15000BB0-9135-4280-8D7C-3D735608F544}" dt="2023-08-08T10:48:05.979" v="750"/>
          <ac:picMkLst>
            <pc:docMk/>
            <pc:sldMk cId="1247119968" sldId="391"/>
            <ac:picMk id="20" creationId="{98AFFAA8-EF8E-A63E-9C80-D0FFE8AC4A54}"/>
          </ac:picMkLst>
        </pc:picChg>
      </pc:sldChg>
      <pc:sldChg chg="addSp delSp modSp add mod modTransition">
        <pc:chgData name="Bantwal Hebbahalasinakate, Mayur Pai" userId="754cdd8c-0ff8-48ba-be35-c2e80932eaf7" providerId="ADAL" clId="{15000BB0-9135-4280-8D7C-3D735608F544}" dt="2023-08-08T11:16:22.562" v="859"/>
        <pc:sldMkLst>
          <pc:docMk/>
          <pc:sldMk cId="17433852" sldId="392"/>
        </pc:sldMkLst>
        <pc:spChg chg="add mod">
          <ac:chgData name="Bantwal Hebbahalasinakate, Mayur Pai" userId="754cdd8c-0ff8-48ba-be35-c2e80932eaf7" providerId="ADAL" clId="{15000BB0-9135-4280-8D7C-3D735608F544}" dt="2023-08-08T11:09:52.028" v="778" actId="255"/>
          <ac:spMkLst>
            <pc:docMk/>
            <pc:sldMk cId="17433852" sldId="392"/>
            <ac:spMk id="18" creationId="{9CFDD7A4-D0F3-41BF-8255-5FB0A41D7F48}"/>
          </ac:spMkLst>
        </pc:spChg>
        <pc:grpChg chg="del">
          <ac:chgData name="Bantwal Hebbahalasinakate, Mayur Pai" userId="754cdd8c-0ff8-48ba-be35-c2e80932eaf7" providerId="ADAL" clId="{15000BB0-9135-4280-8D7C-3D735608F544}" dt="2023-08-08T11:01:12.081" v="759" actId="478"/>
          <ac:grpSpMkLst>
            <pc:docMk/>
            <pc:sldMk cId="17433852" sldId="392"/>
            <ac:grpSpMk id="2" creationId="{839DBD16-EE93-62B8-F6DF-2E0A8FEE1F22}"/>
          </ac:grpSpMkLst>
        </pc:grpChg>
        <pc:grpChg chg="del">
          <ac:chgData name="Bantwal Hebbahalasinakate, Mayur Pai" userId="754cdd8c-0ff8-48ba-be35-c2e80932eaf7" providerId="ADAL" clId="{15000BB0-9135-4280-8D7C-3D735608F544}" dt="2023-08-08T11:01:14.564" v="760" actId="478"/>
          <ac:grpSpMkLst>
            <pc:docMk/>
            <pc:sldMk cId="17433852" sldId="392"/>
            <ac:grpSpMk id="4" creationId="{46371875-95EA-C126-14D6-9FD8C7D33310}"/>
          </ac:grpSpMkLst>
        </pc:grpChg>
        <pc:grpChg chg="del">
          <ac:chgData name="Bantwal Hebbahalasinakate, Mayur Pai" userId="754cdd8c-0ff8-48ba-be35-c2e80932eaf7" providerId="ADAL" clId="{15000BB0-9135-4280-8D7C-3D735608F544}" dt="2023-08-08T11:01:12.081" v="759" actId="478"/>
          <ac:grpSpMkLst>
            <pc:docMk/>
            <pc:sldMk cId="17433852" sldId="392"/>
            <ac:grpSpMk id="15" creationId="{C5BD43E4-95D4-F584-F391-170F128B9E92}"/>
          </ac:grpSpMkLst>
        </pc:grpChg>
        <pc:grpChg chg="del">
          <ac:chgData name="Bantwal Hebbahalasinakate, Mayur Pai" userId="754cdd8c-0ff8-48ba-be35-c2e80932eaf7" providerId="ADAL" clId="{15000BB0-9135-4280-8D7C-3D735608F544}" dt="2023-08-08T11:01:12.081" v="759" actId="478"/>
          <ac:grpSpMkLst>
            <pc:docMk/>
            <pc:sldMk cId="17433852" sldId="392"/>
            <ac:grpSpMk id="19" creationId="{BCDAF62A-BE2A-3567-2E22-5D973B8A6F27}"/>
          </ac:grpSpMkLst>
        </pc:grpChg>
      </pc:sldChg>
      <pc:sldChg chg="modSp add mod modTransition">
        <pc:chgData name="Bantwal Hebbahalasinakate, Mayur Pai" userId="754cdd8c-0ff8-48ba-be35-c2e80932eaf7" providerId="ADAL" clId="{15000BB0-9135-4280-8D7C-3D735608F544}" dt="2023-08-08T11:16:22.562" v="859"/>
        <pc:sldMkLst>
          <pc:docMk/>
          <pc:sldMk cId="379155000" sldId="393"/>
        </pc:sldMkLst>
        <pc:spChg chg="mod">
          <ac:chgData name="Bantwal Hebbahalasinakate, Mayur Pai" userId="754cdd8c-0ff8-48ba-be35-c2e80932eaf7" providerId="ADAL" clId="{15000BB0-9135-4280-8D7C-3D735608F544}" dt="2023-08-08T11:10:40.205" v="798" actId="20577"/>
          <ac:spMkLst>
            <pc:docMk/>
            <pc:sldMk cId="379155000" sldId="393"/>
            <ac:spMk id="7" creationId="{00000000-0000-0000-0000-000000000000}"/>
          </ac:spMkLst>
        </pc:spChg>
        <pc:spChg chg="mod">
          <ac:chgData name="Bantwal Hebbahalasinakate, Mayur Pai" userId="754cdd8c-0ff8-48ba-be35-c2e80932eaf7" providerId="ADAL" clId="{15000BB0-9135-4280-8D7C-3D735608F544}" dt="2023-08-08T11:10:20.165" v="782" actId="20577"/>
          <ac:spMkLst>
            <pc:docMk/>
            <pc:sldMk cId="379155000" sldId="393"/>
            <ac:spMk id="18" creationId="{9CFDD7A4-D0F3-41BF-8255-5FB0A41D7F48}"/>
          </ac:spMkLst>
        </pc:spChg>
      </pc:sldChg>
      <pc:sldChg chg="modSp add mod ord modTransition">
        <pc:chgData name="Bantwal Hebbahalasinakate, Mayur Pai" userId="754cdd8c-0ff8-48ba-be35-c2e80932eaf7" providerId="ADAL" clId="{15000BB0-9135-4280-8D7C-3D735608F544}" dt="2023-08-09T07:21:12.153" v="2282"/>
        <pc:sldMkLst>
          <pc:docMk/>
          <pc:sldMk cId="1868965897" sldId="394"/>
        </pc:sldMkLst>
        <pc:spChg chg="mod">
          <ac:chgData name="Bantwal Hebbahalasinakate, Mayur Pai" userId="754cdd8c-0ff8-48ba-be35-c2e80932eaf7" providerId="ADAL" clId="{15000BB0-9135-4280-8D7C-3D735608F544}" dt="2023-08-08T11:13:14.910" v="813" actId="20577"/>
          <ac:spMkLst>
            <pc:docMk/>
            <pc:sldMk cId="1868965897" sldId="394"/>
            <ac:spMk id="7" creationId="{00000000-0000-0000-0000-000000000000}"/>
          </ac:spMkLst>
        </pc:spChg>
        <pc:spChg chg="mod">
          <ac:chgData name="Bantwal Hebbahalasinakate, Mayur Pai" userId="754cdd8c-0ff8-48ba-be35-c2e80932eaf7" providerId="ADAL" clId="{15000BB0-9135-4280-8D7C-3D735608F544}" dt="2023-08-08T11:13:47.759" v="841" actId="12788"/>
          <ac:spMkLst>
            <pc:docMk/>
            <pc:sldMk cId="1868965897" sldId="394"/>
            <ac:spMk id="9" creationId="{00000000-0000-0000-0000-000000000000}"/>
          </ac:spMkLst>
        </pc:spChg>
      </pc:sldChg>
      <pc:sldChg chg="modSp add mod ord">
        <pc:chgData name="Bantwal Hebbahalasinakate, Mayur Pai" userId="754cdd8c-0ff8-48ba-be35-c2e80932eaf7" providerId="ADAL" clId="{15000BB0-9135-4280-8D7C-3D735608F544}" dt="2023-08-09T05:10:01.050" v="889" actId="20577"/>
        <pc:sldMkLst>
          <pc:docMk/>
          <pc:sldMk cId="2043203715" sldId="395"/>
        </pc:sldMkLst>
        <pc:spChg chg="mod">
          <ac:chgData name="Bantwal Hebbahalasinakate, Mayur Pai" userId="754cdd8c-0ff8-48ba-be35-c2e80932eaf7" providerId="ADAL" clId="{15000BB0-9135-4280-8D7C-3D735608F544}" dt="2023-08-09T05:10:01.050" v="889" actId="20577"/>
          <ac:spMkLst>
            <pc:docMk/>
            <pc:sldMk cId="2043203715" sldId="395"/>
            <ac:spMk id="7" creationId="{00000000-0000-0000-0000-000000000000}"/>
          </ac:spMkLst>
        </pc:spChg>
      </pc:sldChg>
      <pc:sldChg chg="delSp modSp add mod ord">
        <pc:chgData name="Bantwal Hebbahalasinakate, Mayur Pai" userId="754cdd8c-0ff8-48ba-be35-c2e80932eaf7" providerId="ADAL" clId="{15000BB0-9135-4280-8D7C-3D735608F544}" dt="2023-08-09T07:20:39.999" v="2280" actId="478"/>
        <pc:sldMkLst>
          <pc:docMk/>
          <pc:sldMk cId="1466258584" sldId="396"/>
        </pc:sldMkLst>
        <pc:spChg chg="mod">
          <ac:chgData name="Bantwal Hebbahalasinakate, Mayur Pai" userId="754cdd8c-0ff8-48ba-be35-c2e80932eaf7" providerId="ADAL" clId="{15000BB0-9135-4280-8D7C-3D735608F544}" dt="2023-08-09T05:10:46.080" v="904" actId="20577"/>
          <ac:spMkLst>
            <pc:docMk/>
            <pc:sldMk cId="1466258584" sldId="396"/>
            <ac:spMk id="19" creationId="{DD4BD316-2ACC-219C-48CF-0E4E219C9DAC}"/>
          </ac:spMkLst>
        </pc:spChg>
        <pc:spChg chg="mod">
          <ac:chgData name="Bantwal Hebbahalasinakate, Mayur Pai" userId="754cdd8c-0ff8-48ba-be35-c2e80932eaf7" providerId="ADAL" clId="{15000BB0-9135-4280-8D7C-3D735608F544}" dt="2023-08-09T05:10:57.223" v="918" actId="20577"/>
          <ac:spMkLst>
            <pc:docMk/>
            <pc:sldMk cId="1466258584" sldId="396"/>
            <ac:spMk id="23" creationId="{95465C4D-9E0F-CCAE-B2F0-CC71FDF4C255}"/>
          </ac:spMkLst>
        </pc:spChg>
        <pc:spChg chg="mod">
          <ac:chgData name="Bantwal Hebbahalasinakate, Mayur Pai" userId="754cdd8c-0ff8-48ba-be35-c2e80932eaf7" providerId="ADAL" clId="{15000BB0-9135-4280-8D7C-3D735608F544}" dt="2023-08-09T05:11:12.008" v="938" actId="20577"/>
          <ac:spMkLst>
            <pc:docMk/>
            <pc:sldMk cId="1466258584" sldId="396"/>
            <ac:spMk id="26" creationId="{DB52EDB6-C054-3734-6BA0-50F8F9E1E52C}"/>
          </ac:spMkLst>
        </pc:spChg>
        <pc:spChg chg="mod">
          <ac:chgData name="Bantwal Hebbahalasinakate, Mayur Pai" userId="754cdd8c-0ff8-48ba-be35-c2e80932eaf7" providerId="ADAL" clId="{15000BB0-9135-4280-8D7C-3D735608F544}" dt="2023-08-09T05:11:00.876" v="926" actId="20577"/>
          <ac:spMkLst>
            <pc:docMk/>
            <pc:sldMk cId="1466258584" sldId="396"/>
            <ac:spMk id="29" creationId="{56F5DAF0-44CA-BB81-5F56-F629F988AC23}"/>
          </ac:spMkLst>
        </pc:spChg>
        <pc:spChg chg="mod">
          <ac:chgData name="Bantwal Hebbahalasinakate, Mayur Pai" userId="754cdd8c-0ff8-48ba-be35-c2e80932eaf7" providerId="ADAL" clId="{15000BB0-9135-4280-8D7C-3D735608F544}" dt="2023-08-09T05:11:17.280" v="947" actId="20577"/>
          <ac:spMkLst>
            <pc:docMk/>
            <pc:sldMk cId="1466258584" sldId="396"/>
            <ac:spMk id="33" creationId="{5AFD4E3C-142F-8BA9-DCBE-1F84B1020B4B}"/>
          </ac:spMkLst>
        </pc:spChg>
        <pc:spChg chg="mod">
          <ac:chgData name="Bantwal Hebbahalasinakate, Mayur Pai" userId="754cdd8c-0ff8-48ba-be35-c2e80932eaf7" providerId="ADAL" clId="{15000BB0-9135-4280-8D7C-3D735608F544}" dt="2023-08-09T05:11:28.245" v="958" actId="20577"/>
          <ac:spMkLst>
            <pc:docMk/>
            <pc:sldMk cId="1466258584" sldId="396"/>
            <ac:spMk id="36" creationId="{6966489A-D64F-A0DC-15A8-338AD3FCEF5D}"/>
          </ac:spMkLst>
        </pc:spChg>
        <pc:grpChg chg="del">
          <ac:chgData name="Bantwal Hebbahalasinakate, Mayur Pai" userId="754cdd8c-0ff8-48ba-be35-c2e80932eaf7" providerId="ADAL" clId="{15000BB0-9135-4280-8D7C-3D735608F544}" dt="2023-08-09T07:20:39.999" v="2280" actId="478"/>
          <ac:grpSpMkLst>
            <pc:docMk/>
            <pc:sldMk cId="1466258584" sldId="396"/>
            <ac:grpSpMk id="30" creationId="{2BD6E566-4B23-E889-81EB-231BB9854B62}"/>
          </ac:grpSpMkLst>
        </pc:grpChg>
        <pc:grpChg chg="del">
          <ac:chgData name="Bantwal Hebbahalasinakate, Mayur Pai" userId="754cdd8c-0ff8-48ba-be35-c2e80932eaf7" providerId="ADAL" clId="{15000BB0-9135-4280-8D7C-3D735608F544}" dt="2023-08-09T07:20:12.815" v="2279" actId="478"/>
          <ac:grpSpMkLst>
            <pc:docMk/>
            <pc:sldMk cId="1466258584" sldId="396"/>
            <ac:grpSpMk id="34" creationId="{68F3273C-F471-4261-3ABB-6B4DF7018E60}"/>
          </ac:grpSpMkLst>
        </pc:grpChg>
      </pc:sldChg>
      <pc:sldChg chg="addSp delSp modSp add mod ord">
        <pc:chgData name="Bantwal Hebbahalasinakate, Mayur Pai" userId="754cdd8c-0ff8-48ba-be35-c2e80932eaf7" providerId="ADAL" clId="{15000BB0-9135-4280-8D7C-3D735608F544}" dt="2023-08-09T05:15:13.540" v="1006" actId="255"/>
        <pc:sldMkLst>
          <pc:docMk/>
          <pc:sldMk cId="2896979477" sldId="397"/>
        </pc:sldMkLst>
        <pc:spChg chg="add mod">
          <ac:chgData name="Bantwal Hebbahalasinakate, Mayur Pai" userId="754cdd8c-0ff8-48ba-be35-c2e80932eaf7" providerId="ADAL" clId="{15000BB0-9135-4280-8D7C-3D735608F544}" dt="2023-08-09T05:15:13.540" v="1006" actId="255"/>
          <ac:spMkLst>
            <pc:docMk/>
            <pc:sldMk cId="2896979477" sldId="397"/>
            <ac:spMk id="2" creationId="{D6C5EC00-3320-A868-CC4F-CA2BEFD8CCC7}"/>
          </ac:spMkLst>
        </pc:spChg>
        <pc:spChg chg="add del">
          <ac:chgData name="Bantwal Hebbahalasinakate, Mayur Pai" userId="754cdd8c-0ff8-48ba-be35-c2e80932eaf7" providerId="ADAL" clId="{15000BB0-9135-4280-8D7C-3D735608F544}" dt="2023-08-09T05:14:11.812" v="992"/>
          <ac:spMkLst>
            <pc:docMk/>
            <pc:sldMk cId="2896979477" sldId="397"/>
            <ac:spMk id="4" creationId="{6C91DF09-46AA-9485-787F-2D8AF497387D}"/>
          </ac:spMkLst>
        </pc:spChg>
        <pc:spChg chg="mod">
          <ac:chgData name="Bantwal Hebbahalasinakate, Mayur Pai" userId="754cdd8c-0ff8-48ba-be35-c2e80932eaf7" providerId="ADAL" clId="{15000BB0-9135-4280-8D7C-3D735608F544}" dt="2023-08-09T05:12:02.578" v="973" actId="20577"/>
          <ac:spMkLst>
            <pc:docMk/>
            <pc:sldMk cId="2896979477" sldId="397"/>
            <ac:spMk id="7" creationId="{00000000-0000-0000-0000-000000000000}"/>
          </ac:spMkLst>
        </pc:spChg>
        <pc:spChg chg="mod">
          <ac:chgData name="Bantwal Hebbahalasinakate, Mayur Pai" userId="754cdd8c-0ff8-48ba-be35-c2e80932eaf7" providerId="ADAL" clId="{15000BB0-9135-4280-8D7C-3D735608F544}" dt="2023-08-09T05:12:30.542" v="978" actId="207"/>
          <ac:spMkLst>
            <pc:docMk/>
            <pc:sldMk cId="2896979477" sldId="397"/>
            <ac:spMk id="19" creationId="{DD4BD316-2ACC-219C-48CF-0E4E219C9DAC}"/>
          </ac:spMkLst>
        </pc:spChg>
        <pc:spChg chg="mod">
          <ac:chgData name="Bantwal Hebbahalasinakate, Mayur Pai" userId="754cdd8c-0ff8-48ba-be35-c2e80932eaf7" providerId="ADAL" clId="{15000BB0-9135-4280-8D7C-3D735608F544}" dt="2023-08-09T05:13:07.309" v="983" actId="207"/>
          <ac:spMkLst>
            <pc:docMk/>
            <pc:sldMk cId="2896979477" sldId="397"/>
            <ac:spMk id="33" creationId="{5AFD4E3C-142F-8BA9-DCBE-1F84B1020B4B}"/>
          </ac:spMkLst>
        </pc:spChg>
        <pc:grpChg chg="del">
          <ac:chgData name="Bantwal Hebbahalasinakate, Mayur Pai" userId="754cdd8c-0ff8-48ba-be35-c2e80932eaf7" providerId="ADAL" clId="{15000BB0-9135-4280-8D7C-3D735608F544}" dt="2023-08-09T05:12:35.411" v="979" actId="478"/>
          <ac:grpSpMkLst>
            <pc:docMk/>
            <pc:sldMk cId="2896979477" sldId="397"/>
            <ac:grpSpMk id="27" creationId="{6042B1BD-1B81-A07C-057A-A9DCC4249683}"/>
          </ac:grpSpMkLst>
        </pc:grpChg>
        <pc:grpChg chg="mod">
          <ac:chgData name="Bantwal Hebbahalasinakate, Mayur Pai" userId="754cdd8c-0ff8-48ba-be35-c2e80932eaf7" providerId="ADAL" clId="{15000BB0-9135-4280-8D7C-3D735608F544}" dt="2023-08-09T05:13:42.094" v="986" actId="1076"/>
          <ac:grpSpMkLst>
            <pc:docMk/>
            <pc:sldMk cId="2896979477" sldId="397"/>
            <ac:grpSpMk id="30" creationId="{2BD6E566-4B23-E889-81EB-231BB9854B62}"/>
          </ac:grpSpMkLst>
        </pc:grpChg>
      </pc:sldChg>
      <pc:sldChg chg="addSp delSp modSp add mod">
        <pc:chgData name="Bantwal Hebbahalasinakate, Mayur Pai" userId="754cdd8c-0ff8-48ba-be35-c2e80932eaf7" providerId="ADAL" clId="{15000BB0-9135-4280-8D7C-3D735608F544}" dt="2023-08-09T05:18:46.427" v="1044" actId="478"/>
        <pc:sldMkLst>
          <pc:docMk/>
          <pc:sldMk cId="2640848004" sldId="398"/>
        </pc:sldMkLst>
        <pc:spChg chg="del mod">
          <ac:chgData name="Bantwal Hebbahalasinakate, Mayur Pai" userId="754cdd8c-0ff8-48ba-be35-c2e80932eaf7" providerId="ADAL" clId="{15000BB0-9135-4280-8D7C-3D735608F544}" dt="2023-08-09T05:18:46.427" v="1044" actId="478"/>
          <ac:spMkLst>
            <pc:docMk/>
            <pc:sldMk cId="2640848004" sldId="398"/>
            <ac:spMk id="2" creationId="{D6C5EC00-3320-A868-CC4F-CA2BEFD8CCC7}"/>
          </ac:spMkLst>
        </pc:spChg>
        <pc:spChg chg="mod">
          <ac:chgData name="Bantwal Hebbahalasinakate, Mayur Pai" userId="754cdd8c-0ff8-48ba-be35-c2e80932eaf7" providerId="ADAL" clId="{15000BB0-9135-4280-8D7C-3D735608F544}" dt="2023-08-09T05:17:17.591" v="1019" actId="20577"/>
          <ac:spMkLst>
            <pc:docMk/>
            <pc:sldMk cId="2640848004" sldId="398"/>
            <ac:spMk id="7" creationId="{00000000-0000-0000-0000-000000000000}"/>
          </ac:spMkLst>
        </pc:spChg>
        <pc:spChg chg="mod">
          <ac:chgData name="Bantwal Hebbahalasinakate, Mayur Pai" userId="754cdd8c-0ff8-48ba-be35-c2e80932eaf7" providerId="ADAL" clId="{15000BB0-9135-4280-8D7C-3D735608F544}" dt="2023-08-09T05:18:06.650" v="1033" actId="207"/>
          <ac:spMkLst>
            <pc:docMk/>
            <pc:sldMk cId="2640848004" sldId="398"/>
            <ac:spMk id="8" creationId="{B264DDAB-84D3-1B9A-EB34-1C70E34E910C}"/>
          </ac:spMkLst>
        </pc:spChg>
        <pc:spChg chg="mod">
          <ac:chgData name="Bantwal Hebbahalasinakate, Mayur Pai" userId="754cdd8c-0ff8-48ba-be35-c2e80932eaf7" providerId="ADAL" clId="{15000BB0-9135-4280-8D7C-3D735608F544}" dt="2023-08-09T05:17:56.712" v="1028"/>
          <ac:spMkLst>
            <pc:docMk/>
            <pc:sldMk cId="2640848004" sldId="398"/>
            <ac:spMk id="11" creationId="{ED4206DA-D7CF-2343-5E91-77037822C0B1}"/>
          </ac:spMkLst>
        </pc:spChg>
        <pc:spChg chg="mod">
          <ac:chgData name="Bantwal Hebbahalasinakate, Mayur Pai" userId="754cdd8c-0ff8-48ba-be35-c2e80932eaf7" providerId="ADAL" clId="{15000BB0-9135-4280-8D7C-3D735608F544}" dt="2023-08-09T05:17:33.711" v="1023" actId="207"/>
          <ac:spMkLst>
            <pc:docMk/>
            <pc:sldMk cId="2640848004" sldId="398"/>
            <ac:spMk id="19" creationId="{DD4BD316-2ACC-219C-48CF-0E4E219C9DAC}"/>
          </ac:spMkLst>
        </pc:spChg>
        <pc:spChg chg="mod">
          <ac:chgData name="Bantwal Hebbahalasinakate, Mayur Pai" userId="754cdd8c-0ff8-48ba-be35-c2e80932eaf7" providerId="ADAL" clId="{15000BB0-9135-4280-8D7C-3D735608F544}" dt="2023-08-09T05:18:28.444" v="1038" actId="2711"/>
          <ac:spMkLst>
            <pc:docMk/>
            <pc:sldMk cId="2640848004" sldId="398"/>
            <ac:spMk id="33" creationId="{5AFD4E3C-142F-8BA9-DCBE-1F84B1020B4B}"/>
          </ac:spMkLst>
        </pc:spChg>
        <pc:grpChg chg="add mod">
          <ac:chgData name="Bantwal Hebbahalasinakate, Mayur Pai" userId="754cdd8c-0ff8-48ba-be35-c2e80932eaf7" providerId="ADAL" clId="{15000BB0-9135-4280-8D7C-3D735608F544}" dt="2023-08-09T05:18:14.775" v="1034" actId="1076"/>
          <ac:grpSpMkLst>
            <pc:docMk/>
            <pc:sldMk cId="2640848004" sldId="398"/>
            <ac:grpSpMk id="4" creationId="{F0D0E8A5-6DCF-93B7-10D0-FCC0C72E4AD2}"/>
          </ac:grpSpMkLst>
        </pc:grpChg>
        <pc:grpChg chg="add del mod">
          <ac:chgData name="Bantwal Hebbahalasinakate, Mayur Pai" userId="754cdd8c-0ff8-48ba-be35-c2e80932eaf7" providerId="ADAL" clId="{15000BB0-9135-4280-8D7C-3D735608F544}" dt="2023-08-09T05:17:57.374" v="1029"/>
          <ac:grpSpMkLst>
            <pc:docMk/>
            <pc:sldMk cId="2640848004" sldId="398"/>
            <ac:grpSpMk id="9" creationId="{1471DD80-FC9D-3856-FC6E-34EBD4438DE1}"/>
          </ac:grpSpMkLst>
        </pc:grpChg>
        <pc:grpChg chg="mod">
          <ac:chgData name="Bantwal Hebbahalasinakate, Mayur Pai" userId="754cdd8c-0ff8-48ba-be35-c2e80932eaf7" providerId="ADAL" clId="{15000BB0-9135-4280-8D7C-3D735608F544}" dt="2023-08-09T05:17:46.748" v="1026" actId="1076"/>
          <ac:grpSpMkLst>
            <pc:docMk/>
            <pc:sldMk cId="2640848004" sldId="398"/>
            <ac:grpSpMk id="20" creationId="{BC08DD86-C610-4BB3-5F18-81C2288C448E}"/>
          </ac:grpSpMkLst>
        </pc:grpChg>
        <pc:grpChg chg="mod">
          <ac:chgData name="Bantwal Hebbahalasinakate, Mayur Pai" userId="754cdd8c-0ff8-48ba-be35-c2e80932eaf7" providerId="ADAL" clId="{15000BB0-9135-4280-8D7C-3D735608F544}" dt="2023-08-09T05:18:39.956" v="1039" actId="1076"/>
          <ac:grpSpMkLst>
            <pc:docMk/>
            <pc:sldMk cId="2640848004" sldId="398"/>
            <ac:grpSpMk id="30" creationId="{2BD6E566-4B23-E889-81EB-231BB9854B62}"/>
          </ac:grpSpMkLst>
        </pc:grpChg>
        <pc:picChg chg="mod">
          <ac:chgData name="Bantwal Hebbahalasinakate, Mayur Pai" userId="754cdd8c-0ff8-48ba-be35-c2e80932eaf7" providerId="ADAL" clId="{15000BB0-9135-4280-8D7C-3D735608F544}" dt="2023-08-09T05:17:44.421" v="1024"/>
          <ac:picMkLst>
            <pc:docMk/>
            <pc:sldMk cId="2640848004" sldId="398"/>
            <ac:picMk id="6" creationId="{14D8CFC2-B5A4-BEB9-583A-D09FD0799CE6}"/>
          </ac:picMkLst>
        </pc:picChg>
        <pc:picChg chg="mod">
          <ac:chgData name="Bantwal Hebbahalasinakate, Mayur Pai" userId="754cdd8c-0ff8-48ba-be35-c2e80932eaf7" providerId="ADAL" clId="{15000BB0-9135-4280-8D7C-3D735608F544}" dt="2023-08-09T05:17:56.712" v="1028"/>
          <ac:picMkLst>
            <pc:docMk/>
            <pc:sldMk cId="2640848004" sldId="398"/>
            <ac:picMk id="10" creationId="{52A4612A-99A1-72EB-1EBF-26F998EACFF5}"/>
          </ac:picMkLst>
        </pc:picChg>
      </pc:sldChg>
      <pc:sldChg chg="addSp delSp modSp add mod">
        <pc:chgData name="Bantwal Hebbahalasinakate, Mayur Pai" userId="754cdd8c-0ff8-48ba-be35-c2e80932eaf7" providerId="ADAL" clId="{15000BB0-9135-4280-8D7C-3D735608F544}" dt="2023-08-09T05:29:21.109" v="1134" actId="1076"/>
        <pc:sldMkLst>
          <pc:docMk/>
          <pc:sldMk cId="981888093" sldId="399"/>
        </pc:sldMkLst>
        <pc:spChg chg="add mod">
          <ac:chgData name="Bantwal Hebbahalasinakate, Mayur Pai" userId="754cdd8c-0ff8-48ba-be35-c2e80932eaf7" providerId="ADAL" clId="{15000BB0-9135-4280-8D7C-3D735608F544}" dt="2023-08-09T05:29:21.109" v="1134" actId="1076"/>
          <ac:spMkLst>
            <pc:docMk/>
            <pc:sldMk cId="981888093" sldId="399"/>
            <ac:spMk id="9" creationId="{BBD69375-8760-0F6F-FA65-8C827B1123CF}"/>
          </ac:spMkLst>
        </pc:spChg>
        <pc:spChg chg="add del mod">
          <ac:chgData name="Bantwal Hebbahalasinakate, Mayur Pai" userId="754cdd8c-0ff8-48ba-be35-c2e80932eaf7" providerId="ADAL" clId="{15000BB0-9135-4280-8D7C-3D735608F544}" dt="2023-08-09T05:28:48.925" v="1129" actId="478"/>
          <ac:spMkLst>
            <pc:docMk/>
            <pc:sldMk cId="981888093" sldId="399"/>
            <ac:spMk id="11" creationId="{43448FA1-7135-E91D-8F54-21285C68EE55}"/>
          </ac:spMkLst>
        </pc:spChg>
        <pc:spChg chg="mod">
          <ac:chgData name="Bantwal Hebbahalasinakate, Mayur Pai" userId="754cdd8c-0ff8-48ba-be35-c2e80932eaf7" providerId="ADAL" clId="{15000BB0-9135-4280-8D7C-3D735608F544}" dt="2023-08-09T05:27:08.510" v="1114" actId="2711"/>
          <ac:spMkLst>
            <pc:docMk/>
            <pc:sldMk cId="981888093" sldId="399"/>
            <ac:spMk id="17" creationId="{58BB291A-F35B-D694-D154-88565F8A43F1}"/>
          </ac:spMkLst>
        </pc:spChg>
        <pc:spChg chg="mod">
          <ac:chgData name="Bantwal Hebbahalasinakate, Mayur Pai" userId="754cdd8c-0ff8-48ba-be35-c2e80932eaf7" providerId="ADAL" clId="{15000BB0-9135-4280-8D7C-3D735608F544}" dt="2023-08-09T05:28:39.675" v="1128" actId="207"/>
          <ac:spMkLst>
            <pc:docMk/>
            <pc:sldMk cId="981888093" sldId="399"/>
            <ac:spMk id="23" creationId="{635BCCAA-1435-9A6C-FDD1-187BF1A3D3C7}"/>
          </ac:spMkLst>
        </pc:spChg>
        <pc:spChg chg="add del">
          <ac:chgData name="Bantwal Hebbahalasinakate, Mayur Pai" userId="754cdd8c-0ff8-48ba-be35-c2e80932eaf7" providerId="ADAL" clId="{15000BB0-9135-4280-8D7C-3D735608F544}" dt="2023-08-09T05:28:10.193" v="1122"/>
          <ac:spMkLst>
            <pc:docMk/>
            <pc:sldMk cId="981888093" sldId="399"/>
            <ac:spMk id="24" creationId="{2A898C47-D952-9C31-CF10-DFD71F67B37E}"/>
          </ac:spMkLst>
        </pc:spChg>
        <pc:spChg chg="add del mod">
          <ac:chgData name="Bantwal Hebbahalasinakate, Mayur Pai" userId="754cdd8c-0ff8-48ba-be35-c2e80932eaf7" providerId="ADAL" clId="{15000BB0-9135-4280-8D7C-3D735608F544}" dt="2023-08-09T05:28:09.283" v="1121"/>
          <ac:spMkLst>
            <pc:docMk/>
            <pc:sldMk cId="981888093" sldId="399"/>
            <ac:spMk id="25" creationId="{01BD0A47-4FC2-82DD-03A6-AEDF16C6B0BB}"/>
          </ac:spMkLst>
        </pc:spChg>
        <pc:grpChg chg="del">
          <ac:chgData name="Bantwal Hebbahalasinakate, Mayur Pai" userId="754cdd8c-0ff8-48ba-be35-c2e80932eaf7" providerId="ADAL" clId="{15000BB0-9135-4280-8D7C-3D735608F544}" dt="2023-08-09T05:23:04.995" v="1046" actId="478"/>
          <ac:grpSpMkLst>
            <pc:docMk/>
            <pc:sldMk cId="981888093" sldId="399"/>
            <ac:grpSpMk id="4" creationId="{F0D0E8A5-6DCF-93B7-10D0-FCC0C72E4AD2}"/>
          </ac:grpSpMkLst>
        </pc:grpChg>
        <pc:grpChg chg="add mod">
          <ac:chgData name="Bantwal Hebbahalasinakate, Mayur Pai" userId="754cdd8c-0ff8-48ba-be35-c2e80932eaf7" providerId="ADAL" clId="{15000BB0-9135-4280-8D7C-3D735608F544}" dt="2023-08-09T05:26:48.153" v="1106"/>
          <ac:grpSpMkLst>
            <pc:docMk/>
            <pc:sldMk cId="981888093" sldId="399"/>
            <ac:grpSpMk id="15" creationId="{5AD1E221-9491-203B-605A-85FB80754E04}"/>
          </ac:grpSpMkLst>
        </pc:grpChg>
        <pc:grpChg chg="del">
          <ac:chgData name="Bantwal Hebbahalasinakate, Mayur Pai" userId="754cdd8c-0ff8-48ba-be35-c2e80932eaf7" providerId="ADAL" clId="{15000BB0-9135-4280-8D7C-3D735608F544}" dt="2023-08-09T05:23:07.350" v="1047" actId="478"/>
          <ac:grpSpMkLst>
            <pc:docMk/>
            <pc:sldMk cId="981888093" sldId="399"/>
            <ac:grpSpMk id="20" creationId="{BC08DD86-C610-4BB3-5F18-81C2288C448E}"/>
          </ac:grpSpMkLst>
        </pc:grpChg>
        <pc:grpChg chg="add mod">
          <ac:chgData name="Bantwal Hebbahalasinakate, Mayur Pai" userId="754cdd8c-0ff8-48ba-be35-c2e80932eaf7" providerId="ADAL" clId="{15000BB0-9135-4280-8D7C-3D735608F544}" dt="2023-08-09T05:27:56.851" v="1118" actId="1076"/>
          <ac:grpSpMkLst>
            <pc:docMk/>
            <pc:sldMk cId="981888093" sldId="399"/>
            <ac:grpSpMk id="21" creationId="{64E2F198-BFE6-325B-F8DA-70A646A7984B}"/>
          </ac:grpSpMkLst>
        </pc:grpChg>
        <pc:grpChg chg="del">
          <ac:chgData name="Bantwal Hebbahalasinakate, Mayur Pai" userId="754cdd8c-0ff8-48ba-be35-c2e80932eaf7" providerId="ADAL" clId="{15000BB0-9135-4280-8D7C-3D735608F544}" dt="2023-08-09T05:23:04.995" v="1046" actId="478"/>
          <ac:grpSpMkLst>
            <pc:docMk/>
            <pc:sldMk cId="981888093" sldId="399"/>
            <ac:grpSpMk id="30" creationId="{2BD6E566-4B23-E889-81EB-231BB9854B62}"/>
          </ac:grpSpMkLst>
        </pc:grpChg>
        <pc:picChg chg="mod">
          <ac:chgData name="Bantwal Hebbahalasinakate, Mayur Pai" userId="754cdd8c-0ff8-48ba-be35-c2e80932eaf7" providerId="ADAL" clId="{15000BB0-9135-4280-8D7C-3D735608F544}" dt="2023-08-09T05:26:48.153" v="1106"/>
          <ac:picMkLst>
            <pc:docMk/>
            <pc:sldMk cId="981888093" sldId="399"/>
            <ac:picMk id="16" creationId="{01A255F5-AFD3-465B-16CC-29A7F8E80242}"/>
          </ac:picMkLst>
        </pc:picChg>
        <pc:picChg chg="mod">
          <ac:chgData name="Bantwal Hebbahalasinakate, Mayur Pai" userId="754cdd8c-0ff8-48ba-be35-c2e80932eaf7" providerId="ADAL" clId="{15000BB0-9135-4280-8D7C-3D735608F544}" dt="2023-08-09T05:27:48.948" v="1117"/>
          <ac:picMkLst>
            <pc:docMk/>
            <pc:sldMk cId="981888093" sldId="399"/>
            <ac:picMk id="22" creationId="{846808F2-9E07-914B-F17E-57EF20DBA41B}"/>
          </ac:picMkLst>
        </pc:picChg>
      </pc:sldChg>
      <pc:sldChg chg="addSp delSp modSp add mod">
        <pc:chgData name="Bantwal Hebbahalasinakate, Mayur Pai" userId="754cdd8c-0ff8-48ba-be35-c2e80932eaf7" providerId="ADAL" clId="{15000BB0-9135-4280-8D7C-3D735608F544}" dt="2023-08-09T05:32:23.473" v="1177" actId="12"/>
        <pc:sldMkLst>
          <pc:docMk/>
          <pc:sldMk cId="803427647" sldId="400"/>
        </pc:sldMkLst>
        <pc:spChg chg="add mod">
          <ac:chgData name="Bantwal Hebbahalasinakate, Mayur Pai" userId="754cdd8c-0ff8-48ba-be35-c2e80932eaf7" providerId="ADAL" clId="{15000BB0-9135-4280-8D7C-3D735608F544}" dt="2023-08-09T05:32:23.473" v="1177" actId="12"/>
          <ac:spMkLst>
            <pc:docMk/>
            <pc:sldMk cId="803427647" sldId="400"/>
            <ac:spMk id="4" creationId="{DD255B9D-C203-378D-0A5F-6C0EF622B5F6}"/>
          </ac:spMkLst>
        </pc:spChg>
        <pc:spChg chg="mod">
          <ac:chgData name="Bantwal Hebbahalasinakate, Mayur Pai" userId="754cdd8c-0ff8-48ba-be35-c2e80932eaf7" providerId="ADAL" clId="{15000BB0-9135-4280-8D7C-3D735608F544}" dt="2023-08-09T05:31:32.831" v="1164" actId="20577"/>
          <ac:spMkLst>
            <pc:docMk/>
            <pc:sldMk cId="803427647" sldId="400"/>
            <ac:spMk id="9" creationId="{BBD69375-8760-0F6F-FA65-8C827B1123CF}"/>
          </ac:spMkLst>
        </pc:spChg>
        <pc:spChg chg="mod">
          <ac:chgData name="Bantwal Hebbahalasinakate, Mayur Pai" userId="754cdd8c-0ff8-48ba-be35-c2e80932eaf7" providerId="ADAL" clId="{15000BB0-9135-4280-8D7C-3D735608F544}" dt="2023-08-09T05:30:13.678" v="1141" actId="20577"/>
          <ac:spMkLst>
            <pc:docMk/>
            <pc:sldMk cId="803427647" sldId="400"/>
            <ac:spMk id="23" creationId="{635BCCAA-1435-9A6C-FDD1-187BF1A3D3C7}"/>
          </ac:spMkLst>
        </pc:spChg>
        <pc:grpChg chg="del">
          <ac:chgData name="Bantwal Hebbahalasinakate, Mayur Pai" userId="754cdd8c-0ff8-48ba-be35-c2e80932eaf7" providerId="ADAL" clId="{15000BB0-9135-4280-8D7C-3D735608F544}" dt="2023-08-09T05:30:03.903" v="1139" actId="478"/>
          <ac:grpSpMkLst>
            <pc:docMk/>
            <pc:sldMk cId="803427647" sldId="400"/>
            <ac:grpSpMk id="15" creationId="{5AD1E221-9491-203B-605A-85FB80754E04}"/>
          </ac:grpSpMkLst>
        </pc:grpChg>
        <pc:grpChg chg="mod">
          <ac:chgData name="Bantwal Hebbahalasinakate, Mayur Pai" userId="754cdd8c-0ff8-48ba-be35-c2e80932eaf7" providerId="ADAL" clId="{15000BB0-9135-4280-8D7C-3D735608F544}" dt="2023-08-09T05:30:11.559" v="1140" actId="1076"/>
          <ac:grpSpMkLst>
            <pc:docMk/>
            <pc:sldMk cId="803427647" sldId="400"/>
            <ac:grpSpMk id="21" creationId="{64E2F198-BFE6-325B-F8DA-70A646A7984B}"/>
          </ac:grpSpMkLst>
        </pc:grpChg>
      </pc:sldChg>
      <pc:sldChg chg="addSp delSp modSp add mod">
        <pc:chgData name="Bantwal Hebbahalasinakate, Mayur Pai" userId="754cdd8c-0ff8-48ba-be35-c2e80932eaf7" providerId="ADAL" clId="{15000BB0-9135-4280-8D7C-3D735608F544}" dt="2023-08-09T05:36:26.158" v="1243" actId="207"/>
        <pc:sldMkLst>
          <pc:docMk/>
          <pc:sldMk cId="1961694032" sldId="401"/>
        </pc:sldMkLst>
        <pc:spChg chg="add del">
          <ac:chgData name="Bantwal Hebbahalasinakate, Mayur Pai" userId="754cdd8c-0ff8-48ba-be35-c2e80932eaf7" providerId="ADAL" clId="{15000BB0-9135-4280-8D7C-3D735608F544}" dt="2023-08-09T05:35:35.188" v="1230"/>
          <ac:spMkLst>
            <pc:docMk/>
            <pc:sldMk cId="1961694032" sldId="401"/>
            <ac:spMk id="2" creationId="{EADAE683-A822-DD91-7DF2-8A0FF635B4AD}"/>
          </ac:spMkLst>
        </pc:spChg>
        <pc:spChg chg="del mod">
          <ac:chgData name="Bantwal Hebbahalasinakate, Mayur Pai" userId="754cdd8c-0ff8-48ba-be35-c2e80932eaf7" providerId="ADAL" clId="{15000BB0-9135-4280-8D7C-3D735608F544}" dt="2023-08-09T05:34:13.723" v="1183" actId="478"/>
          <ac:spMkLst>
            <pc:docMk/>
            <pc:sldMk cId="1961694032" sldId="401"/>
            <ac:spMk id="4" creationId="{DD255B9D-C203-378D-0A5F-6C0EF622B5F6}"/>
          </ac:spMkLst>
        </pc:spChg>
        <pc:spChg chg="add del">
          <ac:chgData name="Bantwal Hebbahalasinakate, Mayur Pai" userId="754cdd8c-0ff8-48ba-be35-c2e80932eaf7" providerId="ADAL" clId="{15000BB0-9135-4280-8D7C-3D735608F544}" dt="2023-08-09T05:35:46.957" v="1232"/>
          <ac:spMkLst>
            <pc:docMk/>
            <pc:sldMk cId="1961694032" sldId="401"/>
            <ac:spMk id="6" creationId="{F057B1C0-9F18-B1D2-F090-F97E3329B930}"/>
          </ac:spMkLst>
        </pc:spChg>
        <pc:spChg chg="mod">
          <ac:chgData name="Bantwal Hebbahalasinakate, Mayur Pai" userId="754cdd8c-0ff8-48ba-be35-c2e80932eaf7" providerId="ADAL" clId="{15000BB0-9135-4280-8D7C-3D735608F544}" dt="2023-08-09T05:35:18.854" v="1228" actId="20577"/>
          <ac:spMkLst>
            <pc:docMk/>
            <pc:sldMk cId="1961694032" sldId="401"/>
            <ac:spMk id="9" creationId="{BBD69375-8760-0F6F-FA65-8C827B1123CF}"/>
          </ac:spMkLst>
        </pc:spChg>
        <pc:spChg chg="add mod">
          <ac:chgData name="Bantwal Hebbahalasinakate, Mayur Pai" userId="754cdd8c-0ff8-48ba-be35-c2e80932eaf7" providerId="ADAL" clId="{15000BB0-9135-4280-8D7C-3D735608F544}" dt="2023-08-09T05:36:26.158" v="1243" actId="207"/>
          <ac:spMkLst>
            <pc:docMk/>
            <pc:sldMk cId="1961694032" sldId="401"/>
            <ac:spMk id="10" creationId="{577B6EDE-2FC2-D9B4-A355-EA97A72897C7}"/>
          </ac:spMkLst>
        </pc:spChg>
        <pc:spChg chg="mod">
          <ac:chgData name="Bantwal Hebbahalasinakate, Mayur Pai" userId="754cdd8c-0ff8-48ba-be35-c2e80932eaf7" providerId="ADAL" clId="{15000BB0-9135-4280-8D7C-3D735608F544}" dt="2023-08-09T05:34:23.190" v="1186" actId="115"/>
          <ac:spMkLst>
            <pc:docMk/>
            <pc:sldMk cId="1961694032" sldId="401"/>
            <ac:spMk id="23" creationId="{635BCCAA-1435-9A6C-FDD1-187BF1A3D3C7}"/>
          </ac:spMkLst>
        </pc:spChg>
      </pc:sldChg>
      <pc:sldChg chg="modSp add mod ord">
        <pc:chgData name="Bantwal Hebbahalasinakate, Mayur Pai" userId="754cdd8c-0ff8-48ba-be35-c2e80932eaf7" providerId="ADAL" clId="{15000BB0-9135-4280-8D7C-3D735608F544}" dt="2023-08-09T05:43:50.561" v="1260" actId="2711"/>
        <pc:sldMkLst>
          <pc:docMk/>
          <pc:sldMk cId="1944401495" sldId="402"/>
        </pc:sldMkLst>
        <pc:spChg chg="mod">
          <ac:chgData name="Bantwal Hebbahalasinakate, Mayur Pai" userId="754cdd8c-0ff8-48ba-be35-c2e80932eaf7" providerId="ADAL" clId="{15000BB0-9135-4280-8D7C-3D735608F544}" dt="2023-08-09T05:38:50.326" v="1254" actId="20577"/>
          <ac:spMkLst>
            <pc:docMk/>
            <pc:sldMk cId="1944401495" sldId="402"/>
            <ac:spMk id="7" creationId="{00000000-0000-0000-0000-000000000000}"/>
          </ac:spMkLst>
        </pc:spChg>
        <pc:spChg chg="mod">
          <ac:chgData name="Bantwal Hebbahalasinakate, Mayur Pai" userId="754cdd8c-0ff8-48ba-be35-c2e80932eaf7" providerId="ADAL" clId="{15000BB0-9135-4280-8D7C-3D735608F544}" dt="2023-08-09T05:43:50.561" v="1260" actId="2711"/>
          <ac:spMkLst>
            <pc:docMk/>
            <pc:sldMk cId="1944401495" sldId="402"/>
            <ac:spMk id="8" creationId="{B264DDAB-84D3-1B9A-EB34-1C70E34E910C}"/>
          </ac:spMkLst>
        </pc:spChg>
        <pc:spChg chg="mod">
          <ac:chgData name="Bantwal Hebbahalasinakate, Mayur Pai" userId="754cdd8c-0ff8-48ba-be35-c2e80932eaf7" providerId="ADAL" clId="{15000BB0-9135-4280-8D7C-3D735608F544}" dt="2023-08-09T05:43:50.561" v="1260" actId="2711"/>
          <ac:spMkLst>
            <pc:docMk/>
            <pc:sldMk cId="1944401495" sldId="402"/>
            <ac:spMk id="19" creationId="{DD4BD316-2ACC-219C-48CF-0E4E219C9DAC}"/>
          </ac:spMkLst>
        </pc:spChg>
        <pc:spChg chg="mod">
          <ac:chgData name="Bantwal Hebbahalasinakate, Mayur Pai" userId="754cdd8c-0ff8-48ba-be35-c2e80932eaf7" providerId="ADAL" clId="{15000BB0-9135-4280-8D7C-3D735608F544}" dt="2023-08-09T05:43:50.561" v="1260" actId="2711"/>
          <ac:spMkLst>
            <pc:docMk/>
            <pc:sldMk cId="1944401495" sldId="402"/>
            <ac:spMk id="33" creationId="{5AFD4E3C-142F-8BA9-DCBE-1F84B1020B4B}"/>
          </ac:spMkLst>
        </pc:spChg>
      </pc:sldChg>
      <pc:sldChg chg="addSp delSp modSp add mod">
        <pc:chgData name="Bantwal Hebbahalasinakate, Mayur Pai" userId="754cdd8c-0ff8-48ba-be35-c2e80932eaf7" providerId="ADAL" clId="{15000BB0-9135-4280-8D7C-3D735608F544}" dt="2023-08-09T05:47:53" v="1289" actId="1076"/>
        <pc:sldMkLst>
          <pc:docMk/>
          <pc:sldMk cId="1956709205" sldId="403"/>
        </pc:sldMkLst>
        <pc:spChg chg="add mod">
          <ac:chgData name="Bantwal Hebbahalasinakate, Mayur Pai" userId="754cdd8c-0ff8-48ba-be35-c2e80932eaf7" providerId="ADAL" clId="{15000BB0-9135-4280-8D7C-3D735608F544}" dt="2023-08-09T05:46:56.486" v="1280" actId="255"/>
          <ac:spMkLst>
            <pc:docMk/>
            <pc:sldMk cId="1956709205" sldId="403"/>
            <ac:spMk id="9" creationId="{E60F1D57-4FD1-B383-B489-8D3E02E7B687}"/>
          </ac:spMkLst>
        </pc:spChg>
        <pc:spChg chg="add mod">
          <ac:chgData name="Bantwal Hebbahalasinakate, Mayur Pai" userId="754cdd8c-0ff8-48ba-be35-c2e80932eaf7" providerId="ADAL" clId="{15000BB0-9135-4280-8D7C-3D735608F544}" dt="2023-08-09T05:47:40.513" v="1288" actId="14100"/>
          <ac:spMkLst>
            <pc:docMk/>
            <pc:sldMk cId="1956709205" sldId="403"/>
            <ac:spMk id="11" creationId="{7D3E81F4-8F18-5C85-5EA1-095EE19D5655}"/>
          </ac:spMkLst>
        </pc:spChg>
        <pc:grpChg chg="del">
          <ac:chgData name="Bantwal Hebbahalasinakate, Mayur Pai" userId="754cdd8c-0ff8-48ba-be35-c2e80932eaf7" providerId="ADAL" clId="{15000BB0-9135-4280-8D7C-3D735608F544}" dt="2023-08-09T05:44:59.047" v="1262" actId="478"/>
          <ac:grpSpMkLst>
            <pc:docMk/>
            <pc:sldMk cId="1956709205" sldId="403"/>
            <ac:grpSpMk id="4" creationId="{F0D0E8A5-6DCF-93B7-10D0-FCC0C72E4AD2}"/>
          </ac:grpSpMkLst>
        </pc:grpChg>
        <pc:grpChg chg="del">
          <ac:chgData name="Bantwal Hebbahalasinakate, Mayur Pai" userId="754cdd8c-0ff8-48ba-be35-c2e80932eaf7" providerId="ADAL" clId="{15000BB0-9135-4280-8D7C-3D735608F544}" dt="2023-08-09T05:45:08.728" v="1263" actId="478"/>
          <ac:grpSpMkLst>
            <pc:docMk/>
            <pc:sldMk cId="1956709205" sldId="403"/>
            <ac:grpSpMk id="20" creationId="{BC08DD86-C610-4BB3-5F18-81C2288C448E}"/>
          </ac:grpSpMkLst>
        </pc:grpChg>
        <pc:grpChg chg="del">
          <ac:chgData name="Bantwal Hebbahalasinakate, Mayur Pai" userId="754cdd8c-0ff8-48ba-be35-c2e80932eaf7" providerId="ADAL" clId="{15000BB0-9135-4280-8D7C-3D735608F544}" dt="2023-08-09T05:44:59.047" v="1262" actId="478"/>
          <ac:grpSpMkLst>
            <pc:docMk/>
            <pc:sldMk cId="1956709205" sldId="403"/>
            <ac:grpSpMk id="30" creationId="{2BD6E566-4B23-E889-81EB-231BB9854B62}"/>
          </ac:grpSpMkLst>
        </pc:grpChg>
        <pc:graphicFrameChg chg="add mod modGraphic">
          <ac:chgData name="Bantwal Hebbahalasinakate, Mayur Pai" userId="754cdd8c-0ff8-48ba-be35-c2e80932eaf7" providerId="ADAL" clId="{15000BB0-9135-4280-8D7C-3D735608F544}" dt="2023-08-09T05:47:53" v="1289" actId="1076"/>
          <ac:graphicFrameMkLst>
            <pc:docMk/>
            <pc:sldMk cId="1956709205" sldId="403"/>
            <ac:graphicFrameMk id="15" creationId="{C60B7E7F-7D74-6F53-DFA4-0DA39C59EB31}"/>
          </ac:graphicFrameMkLst>
        </pc:graphicFrameChg>
      </pc:sldChg>
      <pc:sldChg chg="addSp modSp add mod ord">
        <pc:chgData name="Bantwal Hebbahalasinakate, Mayur Pai" userId="754cdd8c-0ff8-48ba-be35-c2e80932eaf7" providerId="ADAL" clId="{15000BB0-9135-4280-8D7C-3D735608F544}" dt="2023-08-09T05:51:57.927" v="1322" actId="255"/>
        <pc:sldMkLst>
          <pc:docMk/>
          <pc:sldMk cId="3087778628" sldId="404"/>
        </pc:sldMkLst>
        <pc:spChg chg="mod">
          <ac:chgData name="Bantwal Hebbahalasinakate, Mayur Pai" userId="754cdd8c-0ff8-48ba-be35-c2e80932eaf7" providerId="ADAL" clId="{15000BB0-9135-4280-8D7C-3D735608F544}" dt="2023-08-09T05:51:29.346" v="1317" actId="21"/>
          <ac:spMkLst>
            <pc:docMk/>
            <pc:sldMk cId="3087778628" sldId="404"/>
            <ac:spMk id="8" creationId="{B264DDAB-84D3-1B9A-EB34-1C70E34E910C}"/>
          </ac:spMkLst>
        </pc:spChg>
        <pc:spChg chg="add mod">
          <ac:chgData name="Bantwal Hebbahalasinakate, Mayur Pai" userId="754cdd8c-0ff8-48ba-be35-c2e80932eaf7" providerId="ADAL" clId="{15000BB0-9135-4280-8D7C-3D735608F544}" dt="2023-08-09T05:50:30.904" v="1309" actId="1076"/>
          <ac:spMkLst>
            <pc:docMk/>
            <pc:sldMk cId="3087778628" sldId="404"/>
            <ac:spMk id="9" creationId="{4384F5B8-F1E8-56EF-E07C-3EFF8F43D83C}"/>
          </ac:spMkLst>
        </pc:spChg>
        <pc:spChg chg="mod">
          <ac:chgData name="Bantwal Hebbahalasinakate, Mayur Pai" userId="754cdd8c-0ff8-48ba-be35-c2e80932eaf7" providerId="ADAL" clId="{15000BB0-9135-4280-8D7C-3D735608F544}" dt="2023-08-09T05:51:57.927" v="1322" actId="255"/>
          <ac:spMkLst>
            <pc:docMk/>
            <pc:sldMk cId="3087778628" sldId="404"/>
            <ac:spMk id="15" creationId="{859CC024-2504-60BA-EF8A-7E5784858DC8}"/>
          </ac:spMkLst>
        </pc:spChg>
        <pc:spChg chg="mod">
          <ac:chgData name="Bantwal Hebbahalasinakate, Mayur Pai" userId="754cdd8c-0ff8-48ba-be35-c2e80932eaf7" providerId="ADAL" clId="{15000BB0-9135-4280-8D7C-3D735608F544}" dt="2023-08-09T05:49:40.691" v="1298" actId="207"/>
          <ac:spMkLst>
            <pc:docMk/>
            <pc:sldMk cId="3087778628" sldId="404"/>
            <ac:spMk id="19" creationId="{DD4BD316-2ACC-219C-48CF-0E4E219C9DAC}"/>
          </ac:spMkLst>
        </pc:spChg>
        <pc:spChg chg="mod">
          <ac:chgData name="Bantwal Hebbahalasinakate, Mayur Pai" userId="754cdd8c-0ff8-48ba-be35-c2e80932eaf7" providerId="ADAL" clId="{15000BB0-9135-4280-8D7C-3D735608F544}" dt="2023-08-09T05:51:22.412" v="1315" actId="21"/>
          <ac:spMkLst>
            <pc:docMk/>
            <pc:sldMk cId="3087778628" sldId="404"/>
            <ac:spMk id="33" creationId="{5AFD4E3C-142F-8BA9-DCBE-1F84B1020B4B}"/>
          </ac:spMkLst>
        </pc:spChg>
        <pc:grpChg chg="mod">
          <ac:chgData name="Bantwal Hebbahalasinakate, Mayur Pai" userId="754cdd8c-0ff8-48ba-be35-c2e80932eaf7" providerId="ADAL" clId="{15000BB0-9135-4280-8D7C-3D735608F544}" dt="2023-08-09T05:51:36.368" v="1318" actId="1076"/>
          <ac:grpSpMkLst>
            <pc:docMk/>
            <pc:sldMk cId="3087778628" sldId="404"/>
            <ac:grpSpMk id="4" creationId="{F0D0E8A5-6DCF-93B7-10D0-FCC0C72E4AD2}"/>
          </ac:grpSpMkLst>
        </pc:grpChg>
        <pc:grpChg chg="add mod">
          <ac:chgData name="Bantwal Hebbahalasinakate, Mayur Pai" userId="754cdd8c-0ff8-48ba-be35-c2e80932eaf7" providerId="ADAL" clId="{15000BB0-9135-4280-8D7C-3D735608F544}" dt="2023-08-09T05:51:49.505" v="1320" actId="1076"/>
          <ac:grpSpMkLst>
            <pc:docMk/>
            <pc:sldMk cId="3087778628" sldId="404"/>
            <ac:grpSpMk id="10" creationId="{DD1E6DDD-3B36-E135-1B3B-02D4E8C24801}"/>
          </ac:grpSpMkLst>
        </pc:grpChg>
        <pc:grpChg chg="mod">
          <ac:chgData name="Bantwal Hebbahalasinakate, Mayur Pai" userId="754cdd8c-0ff8-48ba-be35-c2e80932eaf7" providerId="ADAL" clId="{15000BB0-9135-4280-8D7C-3D735608F544}" dt="2023-08-09T05:51:08.321" v="1310" actId="1076"/>
          <ac:grpSpMkLst>
            <pc:docMk/>
            <pc:sldMk cId="3087778628" sldId="404"/>
            <ac:grpSpMk id="30" creationId="{2BD6E566-4B23-E889-81EB-231BB9854B62}"/>
          </ac:grpSpMkLst>
        </pc:grpChg>
        <pc:picChg chg="mod">
          <ac:chgData name="Bantwal Hebbahalasinakate, Mayur Pai" userId="754cdd8c-0ff8-48ba-be35-c2e80932eaf7" providerId="ADAL" clId="{15000BB0-9135-4280-8D7C-3D735608F544}" dt="2023-08-09T05:51:39.565" v="1319"/>
          <ac:picMkLst>
            <pc:docMk/>
            <pc:sldMk cId="3087778628" sldId="404"/>
            <ac:picMk id="11" creationId="{6FE28B48-7AB5-E1DC-8FD9-30B96E15B79C}"/>
          </ac:picMkLst>
        </pc:picChg>
      </pc:sldChg>
      <pc:sldChg chg="addSp delSp modSp add mod">
        <pc:chgData name="Bantwal Hebbahalasinakate, Mayur Pai" userId="754cdd8c-0ff8-48ba-be35-c2e80932eaf7" providerId="ADAL" clId="{15000BB0-9135-4280-8D7C-3D735608F544}" dt="2023-08-09T06:22:49.049" v="1340" actId="1076"/>
        <pc:sldMkLst>
          <pc:docMk/>
          <pc:sldMk cId="2796575036" sldId="405"/>
        </pc:sldMkLst>
        <pc:spChg chg="del">
          <ac:chgData name="Bantwal Hebbahalasinakate, Mayur Pai" userId="754cdd8c-0ff8-48ba-be35-c2e80932eaf7" providerId="ADAL" clId="{15000BB0-9135-4280-8D7C-3D735608F544}" dt="2023-08-09T06:22:20.358" v="1330" actId="478"/>
          <ac:spMkLst>
            <pc:docMk/>
            <pc:sldMk cId="2796575036" sldId="405"/>
            <ac:spMk id="9" creationId="{4384F5B8-F1E8-56EF-E07C-3EFF8F43D83C}"/>
          </ac:spMkLst>
        </pc:spChg>
        <pc:spChg chg="add mod">
          <ac:chgData name="Bantwal Hebbahalasinakate, Mayur Pai" userId="754cdd8c-0ff8-48ba-be35-c2e80932eaf7" providerId="ADAL" clId="{15000BB0-9135-4280-8D7C-3D735608F544}" dt="2023-08-09T06:22:49.049" v="1340" actId="1076"/>
          <ac:spMkLst>
            <pc:docMk/>
            <pc:sldMk cId="2796575036" sldId="405"/>
            <ac:spMk id="16" creationId="{81F8B79F-02BE-18B7-1721-DC3C112F4359}"/>
          </ac:spMkLst>
        </pc:spChg>
        <pc:spChg chg="mod">
          <ac:chgData name="Bantwal Hebbahalasinakate, Mayur Pai" userId="754cdd8c-0ff8-48ba-be35-c2e80932eaf7" providerId="ADAL" clId="{15000BB0-9135-4280-8D7C-3D735608F544}" dt="2023-08-09T06:22:34.043" v="1338" actId="113"/>
          <ac:spMkLst>
            <pc:docMk/>
            <pc:sldMk cId="2796575036" sldId="405"/>
            <ac:spMk id="19" creationId="{DD4BD316-2ACC-219C-48CF-0E4E219C9DAC}"/>
          </ac:spMkLst>
        </pc:spChg>
        <pc:spChg chg="mod">
          <ac:chgData name="Bantwal Hebbahalasinakate, Mayur Pai" userId="754cdd8c-0ff8-48ba-be35-c2e80932eaf7" providerId="ADAL" clId="{15000BB0-9135-4280-8D7C-3D735608F544}" dt="2023-08-09T06:22:34.043" v="1338" actId="113"/>
          <ac:spMkLst>
            <pc:docMk/>
            <pc:sldMk cId="2796575036" sldId="405"/>
            <ac:spMk id="33" creationId="{5AFD4E3C-142F-8BA9-DCBE-1F84B1020B4B}"/>
          </ac:spMkLst>
        </pc:spChg>
        <pc:grpChg chg="del">
          <ac:chgData name="Bantwal Hebbahalasinakate, Mayur Pai" userId="754cdd8c-0ff8-48ba-be35-c2e80932eaf7" providerId="ADAL" clId="{15000BB0-9135-4280-8D7C-3D735608F544}" dt="2023-08-09T06:22:23.407" v="1331" actId="478"/>
          <ac:grpSpMkLst>
            <pc:docMk/>
            <pc:sldMk cId="2796575036" sldId="405"/>
            <ac:grpSpMk id="4" creationId="{F0D0E8A5-6DCF-93B7-10D0-FCC0C72E4AD2}"/>
          </ac:grpSpMkLst>
        </pc:grpChg>
        <pc:grpChg chg="del">
          <ac:chgData name="Bantwal Hebbahalasinakate, Mayur Pai" userId="754cdd8c-0ff8-48ba-be35-c2e80932eaf7" providerId="ADAL" clId="{15000BB0-9135-4280-8D7C-3D735608F544}" dt="2023-08-09T06:22:24.500" v="1332" actId="478"/>
          <ac:grpSpMkLst>
            <pc:docMk/>
            <pc:sldMk cId="2796575036" sldId="405"/>
            <ac:grpSpMk id="10" creationId="{DD1E6DDD-3B36-E135-1B3B-02D4E8C24801}"/>
          </ac:grpSpMkLst>
        </pc:grpChg>
        <pc:grpChg chg="mod">
          <ac:chgData name="Bantwal Hebbahalasinakate, Mayur Pai" userId="754cdd8c-0ff8-48ba-be35-c2e80932eaf7" providerId="ADAL" clId="{15000BB0-9135-4280-8D7C-3D735608F544}" dt="2023-08-09T06:22:40.552" v="1339" actId="1076"/>
          <ac:grpSpMkLst>
            <pc:docMk/>
            <pc:sldMk cId="2796575036" sldId="405"/>
            <ac:grpSpMk id="30" creationId="{2BD6E566-4B23-E889-81EB-231BB9854B62}"/>
          </ac:grpSpMkLst>
        </pc:grpChg>
      </pc:sldChg>
      <pc:sldChg chg="delSp modSp add mod">
        <pc:chgData name="Bantwal Hebbahalasinakate, Mayur Pai" userId="754cdd8c-0ff8-48ba-be35-c2e80932eaf7" providerId="ADAL" clId="{15000BB0-9135-4280-8D7C-3D735608F544}" dt="2023-08-09T06:32:34.730" v="1750" actId="20577"/>
        <pc:sldMkLst>
          <pc:docMk/>
          <pc:sldMk cId="3052328889" sldId="406"/>
        </pc:sldMkLst>
        <pc:spChg chg="mod">
          <ac:chgData name="Bantwal Hebbahalasinakate, Mayur Pai" userId="754cdd8c-0ff8-48ba-be35-c2e80932eaf7" providerId="ADAL" clId="{15000BB0-9135-4280-8D7C-3D735608F544}" dt="2023-08-09T06:32:34.730" v="1750" actId="20577"/>
          <ac:spMkLst>
            <pc:docMk/>
            <pc:sldMk cId="3052328889" sldId="406"/>
            <ac:spMk id="16" creationId="{81F8B79F-02BE-18B7-1721-DC3C112F4359}"/>
          </ac:spMkLst>
        </pc:spChg>
        <pc:grpChg chg="del">
          <ac:chgData name="Bantwal Hebbahalasinakate, Mayur Pai" userId="754cdd8c-0ff8-48ba-be35-c2e80932eaf7" providerId="ADAL" clId="{15000BB0-9135-4280-8D7C-3D735608F544}" dt="2023-08-09T06:23:41.804" v="1342" actId="478"/>
          <ac:grpSpMkLst>
            <pc:docMk/>
            <pc:sldMk cId="3052328889" sldId="406"/>
            <ac:grpSpMk id="20" creationId="{BC08DD86-C610-4BB3-5F18-81C2288C448E}"/>
          </ac:grpSpMkLst>
        </pc:grpChg>
        <pc:grpChg chg="del">
          <ac:chgData name="Bantwal Hebbahalasinakate, Mayur Pai" userId="754cdd8c-0ff8-48ba-be35-c2e80932eaf7" providerId="ADAL" clId="{15000BB0-9135-4280-8D7C-3D735608F544}" dt="2023-08-09T06:23:42.651" v="1343" actId="478"/>
          <ac:grpSpMkLst>
            <pc:docMk/>
            <pc:sldMk cId="3052328889" sldId="406"/>
            <ac:grpSpMk id="30" creationId="{2BD6E566-4B23-E889-81EB-231BB9854B62}"/>
          </ac:grpSpMkLst>
        </pc:grpChg>
      </pc:sldChg>
      <pc:sldChg chg="addSp delSp modSp add mod ord">
        <pc:chgData name="Bantwal Hebbahalasinakate, Mayur Pai" userId="754cdd8c-0ff8-48ba-be35-c2e80932eaf7" providerId="ADAL" clId="{15000BB0-9135-4280-8D7C-3D735608F544}" dt="2023-08-09T07:06:28.366" v="1953" actId="1076"/>
        <pc:sldMkLst>
          <pc:docMk/>
          <pc:sldMk cId="1885664767" sldId="407"/>
        </pc:sldMkLst>
        <pc:spChg chg="mod">
          <ac:chgData name="Bantwal Hebbahalasinakate, Mayur Pai" userId="754cdd8c-0ff8-48ba-be35-c2e80932eaf7" providerId="ADAL" clId="{15000BB0-9135-4280-8D7C-3D735608F544}" dt="2023-08-09T06:35:29.214" v="1764" actId="20577"/>
          <ac:spMkLst>
            <pc:docMk/>
            <pc:sldMk cId="1885664767" sldId="407"/>
            <ac:spMk id="7" creationId="{00000000-0000-0000-0000-000000000000}"/>
          </ac:spMkLst>
        </pc:spChg>
        <pc:spChg chg="mod">
          <ac:chgData name="Bantwal Hebbahalasinakate, Mayur Pai" userId="754cdd8c-0ff8-48ba-be35-c2e80932eaf7" providerId="ADAL" clId="{15000BB0-9135-4280-8D7C-3D735608F544}" dt="2023-08-09T06:36:02.792" v="1775" actId="113"/>
          <ac:spMkLst>
            <pc:docMk/>
            <pc:sldMk cId="1885664767" sldId="407"/>
            <ac:spMk id="8" creationId="{B264DDAB-84D3-1B9A-EB34-1C70E34E910C}"/>
          </ac:spMkLst>
        </pc:spChg>
        <pc:spChg chg="del">
          <ac:chgData name="Bantwal Hebbahalasinakate, Mayur Pai" userId="754cdd8c-0ff8-48ba-be35-c2e80932eaf7" providerId="ADAL" clId="{15000BB0-9135-4280-8D7C-3D735608F544}" dt="2023-08-09T06:35:49.924" v="1768" actId="478"/>
          <ac:spMkLst>
            <pc:docMk/>
            <pc:sldMk cId="1885664767" sldId="407"/>
            <ac:spMk id="9" creationId="{4384F5B8-F1E8-56EF-E07C-3EFF8F43D83C}"/>
          </ac:spMkLst>
        </pc:spChg>
        <pc:spChg chg="add mod">
          <ac:chgData name="Bantwal Hebbahalasinakate, Mayur Pai" userId="754cdd8c-0ff8-48ba-be35-c2e80932eaf7" providerId="ADAL" clId="{15000BB0-9135-4280-8D7C-3D735608F544}" dt="2023-08-09T07:06:28.366" v="1953" actId="1076"/>
          <ac:spMkLst>
            <pc:docMk/>
            <pc:sldMk cId="1885664767" sldId="407"/>
            <ac:spMk id="16" creationId="{B84E269B-B4EC-043F-27A5-C5B4E52B972B}"/>
          </ac:spMkLst>
        </pc:spChg>
        <pc:spChg chg="mod">
          <ac:chgData name="Bantwal Hebbahalasinakate, Mayur Pai" userId="754cdd8c-0ff8-48ba-be35-c2e80932eaf7" providerId="ADAL" clId="{15000BB0-9135-4280-8D7C-3D735608F544}" dt="2023-08-09T06:36:02.792" v="1775" actId="113"/>
          <ac:spMkLst>
            <pc:docMk/>
            <pc:sldMk cId="1885664767" sldId="407"/>
            <ac:spMk id="19" creationId="{DD4BD316-2ACC-219C-48CF-0E4E219C9DAC}"/>
          </ac:spMkLst>
        </pc:spChg>
        <pc:spChg chg="add mod">
          <ac:chgData name="Bantwal Hebbahalasinakate, Mayur Pai" userId="754cdd8c-0ff8-48ba-be35-c2e80932eaf7" providerId="ADAL" clId="{15000BB0-9135-4280-8D7C-3D735608F544}" dt="2023-08-09T07:06:08.417" v="1944"/>
          <ac:spMkLst>
            <pc:docMk/>
            <pc:sldMk cId="1885664767" sldId="407"/>
            <ac:spMk id="21" creationId="{6FA39659-F6F0-ECE6-B6D6-B4D5E03DC008}"/>
          </ac:spMkLst>
        </pc:spChg>
        <pc:spChg chg="mod">
          <ac:chgData name="Bantwal Hebbahalasinakate, Mayur Pai" userId="754cdd8c-0ff8-48ba-be35-c2e80932eaf7" providerId="ADAL" clId="{15000BB0-9135-4280-8D7C-3D735608F544}" dt="2023-08-09T06:36:02.792" v="1775" actId="113"/>
          <ac:spMkLst>
            <pc:docMk/>
            <pc:sldMk cId="1885664767" sldId="407"/>
            <ac:spMk id="33" creationId="{5AFD4E3C-142F-8BA9-DCBE-1F84B1020B4B}"/>
          </ac:spMkLst>
        </pc:spChg>
        <pc:grpChg chg="mod">
          <ac:chgData name="Bantwal Hebbahalasinakate, Mayur Pai" userId="754cdd8c-0ff8-48ba-be35-c2e80932eaf7" providerId="ADAL" clId="{15000BB0-9135-4280-8D7C-3D735608F544}" dt="2023-08-09T07:06:15.446" v="1946" actId="1076"/>
          <ac:grpSpMkLst>
            <pc:docMk/>
            <pc:sldMk cId="1885664767" sldId="407"/>
            <ac:grpSpMk id="4" creationId="{F0D0E8A5-6DCF-93B7-10D0-FCC0C72E4AD2}"/>
          </ac:grpSpMkLst>
        </pc:grpChg>
        <pc:grpChg chg="del">
          <ac:chgData name="Bantwal Hebbahalasinakate, Mayur Pai" userId="754cdd8c-0ff8-48ba-be35-c2e80932eaf7" providerId="ADAL" clId="{15000BB0-9135-4280-8D7C-3D735608F544}" dt="2023-08-09T06:35:51.742" v="1769" actId="478"/>
          <ac:grpSpMkLst>
            <pc:docMk/>
            <pc:sldMk cId="1885664767" sldId="407"/>
            <ac:grpSpMk id="10" creationId="{DD1E6DDD-3B36-E135-1B3B-02D4E8C24801}"/>
          </ac:grpSpMkLst>
        </pc:grpChg>
        <pc:grpChg chg="mod">
          <ac:chgData name="Bantwal Hebbahalasinakate, Mayur Pai" userId="754cdd8c-0ff8-48ba-be35-c2e80932eaf7" providerId="ADAL" clId="{15000BB0-9135-4280-8D7C-3D735608F544}" dt="2023-08-09T06:36:21.672" v="1776" actId="1076"/>
          <ac:grpSpMkLst>
            <pc:docMk/>
            <pc:sldMk cId="1885664767" sldId="407"/>
            <ac:grpSpMk id="30" creationId="{2BD6E566-4B23-E889-81EB-231BB9854B62}"/>
          </ac:grpSpMkLst>
        </pc:grpChg>
      </pc:sldChg>
      <pc:sldChg chg="modSp add mod ord">
        <pc:chgData name="Bantwal Hebbahalasinakate, Mayur Pai" userId="754cdd8c-0ff8-48ba-be35-c2e80932eaf7" providerId="ADAL" clId="{15000BB0-9135-4280-8D7C-3D735608F544}" dt="2023-08-09T07:12:57.067" v="2278" actId="20577"/>
        <pc:sldMkLst>
          <pc:docMk/>
          <pc:sldMk cId="151811739" sldId="408"/>
        </pc:sldMkLst>
        <pc:spChg chg="mod">
          <ac:chgData name="Bantwal Hebbahalasinakate, Mayur Pai" userId="754cdd8c-0ff8-48ba-be35-c2e80932eaf7" providerId="ADAL" clId="{15000BB0-9135-4280-8D7C-3D735608F544}" dt="2023-08-09T07:09:22.463" v="2133"/>
          <ac:spMkLst>
            <pc:docMk/>
            <pc:sldMk cId="151811739" sldId="408"/>
            <ac:spMk id="7" creationId="{00000000-0000-0000-0000-000000000000}"/>
          </ac:spMkLst>
        </pc:spChg>
        <pc:spChg chg="mod">
          <ac:chgData name="Bantwal Hebbahalasinakate, Mayur Pai" userId="754cdd8c-0ff8-48ba-be35-c2e80932eaf7" providerId="ADAL" clId="{15000BB0-9135-4280-8D7C-3D735608F544}" dt="2023-08-09T07:12:57.067" v="2278" actId="20577"/>
          <ac:spMkLst>
            <pc:docMk/>
            <pc:sldMk cId="151811739" sldId="408"/>
            <ac:spMk id="16" creationId="{81F8B79F-02BE-18B7-1721-DC3C112F4359}"/>
          </ac:spMkLst>
        </pc:spChg>
      </pc:sldChg>
      <pc:sldMasterChg chg="modTransition modSldLayout">
        <pc:chgData name="Bantwal Hebbahalasinakate, Mayur Pai" userId="754cdd8c-0ff8-48ba-be35-c2e80932eaf7" providerId="ADAL" clId="{15000BB0-9135-4280-8D7C-3D735608F544}" dt="2023-08-08T11:16:22.562" v="859"/>
        <pc:sldMasterMkLst>
          <pc:docMk/>
          <pc:sldMasterMk cId="3860510708" sldId="2147483648"/>
        </pc:sldMasterMkLst>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4073567290" sldId="2147483655"/>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706376384" sldId="214748367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460922820" sldId="2147483674"/>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443957906" sldId="214748370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79820170" sldId="2147483701"/>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641874877" sldId="214748371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249118181" sldId="2147483716"/>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669198123" sldId="2147483719"/>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029200699" sldId="214748372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660674075" sldId="2147483721"/>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789140260" sldId="2147483727"/>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153865956" sldId="214748373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158804360" sldId="214748373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628884554" sldId="2147483733"/>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888233458" sldId="2147483734"/>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465193599" sldId="2147483735"/>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4176110" sldId="2147483736"/>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762340668" sldId="2147483737"/>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806054844" sldId="2147483741"/>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301043048" sldId="2147483744"/>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586620223" sldId="2147483745"/>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853556749" sldId="2147483747"/>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558395814" sldId="2147483748"/>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266280494" sldId="2147483749"/>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031631337" sldId="214748375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075739131" sldId="214748375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893648223" sldId="214748375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21-Nov-23</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21-Nov-23</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207683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703096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11</a:t>
            </a:fld>
            <a:endParaRPr lang="en-US" dirty="0"/>
          </a:p>
        </p:txBody>
      </p:sp>
    </p:spTree>
    <p:extLst>
      <p:ext uri="{BB962C8B-B14F-4D97-AF65-F5344CB8AC3E}">
        <p14:creationId xmlns:p14="http://schemas.microsoft.com/office/powerpoint/2010/main" val="21186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323172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13</a:t>
            </a:fld>
            <a:endParaRPr lang="en-US" dirty="0"/>
          </a:p>
        </p:txBody>
      </p:sp>
    </p:spTree>
    <p:extLst>
      <p:ext uri="{BB962C8B-B14F-4D97-AF65-F5344CB8AC3E}">
        <p14:creationId xmlns:p14="http://schemas.microsoft.com/office/powerpoint/2010/main" val="918325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14</a:t>
            </a:fld>
            <a:endParaRPr lang="en-US" dirty="0"/>
          </a:p>
        </p:txBody>
      </p:sp>
    </p:spTree>
    <p:extLst>
      <p:ext uri="{BB962C8B-B14F-4D97-AF65-F5344CB8AC3E}">
        <p14:creationId xmlns:p14="http://schemas.microsoft.com/office/powerpoint/2010/main" val="211572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15</a:t>
            </a:fld>
            <a:endParaRPr lang="en-US" dirty="0"/>
          </a:p>
        </p:txBody>
      </p:sp>
    </p:spTree>
    <p:extLst>
      <p:ext uri="{BB962C8B-B14F-4D97-AF65-F5344CB8AC3E}">
        <p14:creationId xmlns:p14="http://schemas.microsoft.com/office/powerpoint/2010/main" val="3893408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16</a:t>
            </a:fld>
            <a:endParaRPr lang="en-US" dirty="0"/>
          </a:p>
        </p:txBody>
      </p:sp>
    </p:spTree>
    <p:extLst>
      <p:ext uri="{BB962C8B-B14F-4D97-AF65-F5344CB8AC3E}">
        <p14:creationId xmlns:p14="http://schemas.microsoft.com/office/powerpoint/2010/main" val="1085893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17</a:t>
            </a:fld>
            <a:endParaRPr lang="en-US" dirty="0"/>
          </a:p>
        </p:txBody>
      </p:sp>
    </p:spTree>
    <p:extLst>
      <p:ext uri="{BB962C8B-B14F-4D97-AF65-F5344CB8AC3E}">
        <p14:creationId xmlns:p14="http://schemas.microsoft.com/office/powerpoint/2010/main" val="1951301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18</a:t>
            </a:fld>
            <a:endParaRPr lang="en-US" dirty="0"/>
          </a:p>
        </p:txBody>
      </p:sp>
    </p:spTree>
    <p:extLst>
      <p:ext uri="{BB962C8B-B14F-4D97-AF65-F5344CB8AC3E}">
        <p14:creationId xmlns:p14="http://schemas.microsoft.com/office/powerpoint/2010/main" val="1308009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19</a:t>
            </a:fld>
            <a:endParaRPr lang="en-US" dirty="0"/>
          </a:p>
        </p:txBody>
      </p:sp>
    </p:spTree>
    <p:extLst>
      <p:ext uri="{BB962C8B-B14F-4D97-AF65-F5344CB8AC3E}">
        <p14:creationId xmlns:p14="http://schemas.microsoft.com/office/powerpoint/2010/main" val="298797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108263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20</a:t>
            </a:fld>
            <a:endParaRPr lang="en-US" dirty="0"/>
          </a:p>
        </p:txBody>
      </p:sp>
    </p:spTree>
    <p:extLst>
      <p:ext uri="{BB962C8B-B14F-4D97-AF65-F5344CB8AC3E}">
        <p14:creationId xmlns:p14="http://schemas.microsoft.com/office/powerpoint/2010/main" val="153334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21</a:t>
            </a:fld>
            <a:endParaRPr lang="en-US" dirty="0"/>
          </a:p>
        </p:txBody>
      </p:sp>
    </p:spTree>
    <p:extLst>
      <p:ext uri="{BB962C8B-B14F-4D97-AF65-F5344CB8AC3E}">
        <p14:creationId xmlns:p14="http://schemas.microsoft.com/office/powerpoint/2010/main" val="1321022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22</a:t>
            </a:fld>
            <a:endParaRPr lang="en-US" dirty="0"/>
          </a:p>
        </p:txBody>
      </p:sp>
    </p:spTree>
    <p:extLst>
      <p:ext uri="{BB962C8B-B14F-4D97-AF65-F5344CB8AC3E}">
        <p14:creationId xmlns:p14="http://schemas.microsoft.com/office/powerpoint/2010/main" val="396397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23</a:t>
            </a:fld>
            <a:endParaRPr lang="en-US" dirty="0"/>
          </a:p>
        </p:txBody>
      </p:sp>
    </p:spTree>
    <p:extLst>
      <p:ext uri="{BB962C8B-B14F-4D97-AF65-F5344CB8AC3E}">
        <p14:creationId xmlns:p14="http://schemas.microsoft.com/office/powerpoint/2010/main" val="203751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24</a:t>
            </a:fld>
            <a:endParaRPr lang="en-US" dirty="0"/>
          </a:p>
        </p:txBody>
      </p:sp>
    </p:spTree>
    <p:extLst>
      <p:ext uri="{BB962C8B-B14F-4D97-AF65-F5344CB8AC3E}">
        <p14:creationId xmlns:p14="http://schemas.microsoft.com/office/powerpoint/2010/main" val="3067138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25</a:t>
            </a:fld>
            <a:endParaRPr lang="en-US" dirty="0"/>
          </a:p>
        </p:txBody>
      </p:sp>
    </p:spTree>
    <p:extLst>
      <p:ext uri="{BB962C8B-B14F-4D97-AF65-F5344CB8AC3E}">
        <p14:creationId xmlns:p14="http://schemas.microsoft.com/office/powerpoint/2010/main" val="2120635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26</a:t>
            </a:fld>
            <a:endParaRPr lang="en-US" dirty="0"/>
          </a:p>
        </p:txBody>
      </p:sp>
    </p:spTree>
    <p:extLst>
      <p:ext uri="{BB962C8B-B14F-4D97-AF65-F5344CB8AC3E}">
        <p14:creationId xmlns:p14="http://schemas.microsoft.com/office/powerpoint/2010/main" val="263375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27</a:t>
            </a:fld>
            <a:endParaRPr lang="en-US" dirty="0"/>
          </a:p>
        </p:txBody>
      </p:sp>
    </p:spTree>
    <p:extLst>
      <p:ext uri="{BB962C8B-B14F-4D97-AF65-F5344CB8AC3E}">
        <p14:creationId xmlns:p14="http://schemas.microsoft.com/office/powerpoint/2010/main" val="1446571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28</a:t>
            </a:fld>
            <a:endParaRPr lang="en-US" dirty="0"/>
          </a:p>
        </p:txBody>
      </p:sp>
    </p:spTree>
    <p:extLst>
      <p:ext uri="{BB962C8B-B14F-4D97-AF65-F5344CB8AC3E}">
        <p14:creationId xmlns:p14="http://schemas.microsoft.com/office/powerpoint/2010/main" val="985034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29</a:t>
            </a:fld>
            <a:endParaRPr lang="en-US" dirty="0"/>
          </a:p>
        </p:txBody>
      </p:sp>
    </p:spTree>
    <p:extLst>
      <p:ext uri="{BB962C8B-B14F-4D97-AF65-F5344CB8AC3E}">
        <p14:creationId xmlns:p14="http://schemas.microsoft.com/office/powerpoint/2010/main" val="261994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3875925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30</a:t>
            </a:fld>
            <a:endParaRPr lang="en-US" dirty="0"/>
          </a:p>
        </p:txBody>
      </p:sp>
    </p:spTree>
    <p:extLst>
      <p:ext uri="{BB962C8B-B14F-4D97-AF65-F5344CB8AC3E}">
        <p14:creationId xmlns:p14="http://schemas.microsoft.com/office/powerpoint/2010/main" val="2511610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31</a:t>
            </a:fld>
            <a:endParaRPr lang="en-US" dirty="0"/>
          </a:p>
        </p:txBody>
      </p:sp>
    </p:spTree>
    <p:extLst>
      <p:ext uri="{BB962C8B-B14F-4D97-AF65-F5344CB8AC3E}">
        <p14:creationId xmlns:p14="http://schemas.microsoft.com/office/powerpoint/2010/main" val="1697840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32</a:t>
            </a:fld>
            <a:endParaRPr lang="en-US" dirty="0"/>
          </a:p>
        </p:txBody>
      </p:sp>
    </p:spTree>
    <p:extLst>
      <p:ext uri="{BB962C8B-B14F-4D97-AF65-F5344CB8AC3E}">
        <p14:creationId xmlns:p14="http://schemas.microsoft.com/office/powerpoint/2010/main" val="37518760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33</a:t>
            </a:fld>
            <a:endParaRPr lang="en-US" dirty="0"/>
          </a:p>
        </p:txBody>
      </p:sp>
    </p:spTree>
    <p:extLst>
      <p:ext uri="{BB962C8B-B14F-4D97-AF65-F5344CB8AC3E}">
        <p14:creationId xmlns:p14="http://schemas.microsoft.com/office/powerpoint/2010/main" val="1963787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34</a:t>
            </a:fld>
            <a:endParaRPr lang="en-US" dirty="0"/>
          </a:p>
        </p:txBody>
      </p:sp>
    </p:spTree>
    <p:extLst>
      <p:ext uri="{BB962C8B-B14F-4D97-AF65-F5344CB8AC3E}">
        <p14:creationId xmlns:p14="http://schemas.microsoft.com/office/powerpoint/2010/main" val="825057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35</a:t>
            </a:fld>
            <a:endParaRPr lang="en-US" dirty="0"/>
          </a:p>
        </p:txBody>
      </p:sp>
    </p:spTree>
    <p:extLst>
      <p:ext uri="{BB962C8B-B14F-4D97-AF65-F5344CB8AC3E}">
        <p14:creationId xmlns:p14="http://schemas.microsoft.com/office/powerpoint/2010/main" val="4090177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36</a:t>
            </a:fld>
            <a:endParaRPr lang="en-US" dirty="0"/>
          </a:p>
        </p:txBody>
      </p:sp>
    </p:spTree>
    <p:extLst>
      <p:ext uri="{BB962C8B-B14F-4D97-AF65-F5344CB8AC3E}">
        <p14:creationId xmlns:p14="http://schemas.microsoft.com/office/powerpoint/2010/main" val="2923502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37</a:t>
            </a:fld>
            <a:endParaRPr lang="en-US" dirty="0"/>
          </a:p>
        </p:txBody>
      </p:sp>
    </p:spTree>
    <p:extLst>
      <p:ext uri="{BB962C8B-B14F-4D97-AF65-F5344CB8AC3E}">
        <p14:creationId xmlns:p14="http://schemas.microsoft.com/office/powerpoint/2010/main" val="878550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38</a:t>
            </a:fld>
            <a:endParaRPr lang="en-US" dirty="0"/>
          </a:p>
        </p:txBody>
      </p:sp>
    </p:spTree>
    <p:extLst>
      <p:ext uri="{BB962C8B-B14F-4D97-AF65-F5344CB8AC3E}">
        <p14:creationId xmlns:p14="http://schemas.microsoft.com/office/powerpoint/2010/main" val="967741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39</a:t>
            </a:fld>
            <a:endParaRPr lang="en-US" dirty="0"/>
          </a:p>
        </p:txBody>
      </p:sp>
    </p:spTree>
    <p:extLst>
      <p:ext uri="{BB962C8B-B14F-4D97-AF65-F5344CB8AC3E}">
        <p14:creationId xmlns:p14="http://schemas.microsoft.com/office/powerpoint/2010/main" val="396474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extLst>
      <p:ext uri="{BB962C8B-B14F-4D97-AF65-F5344CB8AC3E}">
        <p14:creationId xmlns:p14="http://schemas.microsoft.com/office/powerpoint/2010/main" val="85088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40</a:t>
            </a:fld>
            <a:endParaRPr lang="en-US" dirty="0"/>
          </a:p>
        </p:txBody>
      </p:sp>
    </p:spTree>
    <p:extLst>
      <p:ext uri="{BB962C8B-B14F-4D97-AF65-F5344CB8AC3E}">
        <p14:creationId xmlns:p14="http://schemas.microsoft.com/office/powerpoint/2010/main" val="14039166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41</a:t>
            </a:fld>
            <a:endParaRPr lang="en-US" dirty="0"/>
          </a:p>
        </p:txBody>
      </p:sp>
    </p:spTree>
    <p:extLst>
      <p:ext uri="{BB962C8B-B14F-4D97-AF65-F5344CB8AC3E}">
        <p14:creationId xmlns:p14="http://schemas.microsoft.com/office/powerpoint/2010/main" val="2265428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42</a:t>
            </a:fld>
            <a:endParaRPr lang="en-US" dirty="0"/>
          </a:p>
        </p:txBody>
      </p:sp>
    </p:spTree>
    <p:extLst>
      <p:ext uri="{BB962C8B-B14F-4D97-AF65-F5344CB8AC3E}">
        <p14:creationId xmlns:p14="http://schemas.microsoft.com/office/powerpoint/2010/main" val="2827254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43</a:t>
            </a:fld>
            <a:endParaRPr lang="en-US" dirty="0"/>
          </a:p>
        </p:txBody>
      </p:sp>
    </p:spTree>
    <p:extLst>
      <p:ext uri="{BB962C8B-B14F-4D97-AF65-F5344CB8AC3E}">
        <p14:creationId xmlns:p14="http://schemas.microsoft.com/office/powerpoint/2010/main" val="42081954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44</a:t>
            </a:fld>
            <a:endParaRPr lang="en-US" dirty="0"/>
          </a:p>
        </p:txBody>
      </p:sp>
    </p:spTree>
    <p:extLst>
      <p:ext uri="{BB962C8B-B14F-4D97-AF65-F5344CB8AC3E}">
        <p14:creationId xmlns:p14="http://schemas.microsoft.com/office/powerpoint/2010/main" val="18781679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45</a:t>
            </a:fld>
            <a:endParaRPr lang="en-US" dirty="0"/>
          </a:p>
        </p:txBody>
      </p:sp>
    </p:spTree>
    <p:extLst>
      <p:ext uri="{BB962C8B-B14F-4D97-AF65-F5344CB8AC3E}">
        <p14:creationId xmlns:p14="http://schemas.microsoft.com/office/powerpoint/2010/main" val="650319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46</a:t>
            </a:fld>
            <a:endParaRPr lang="en-US" dirty="0"/>
          </a:p>
        </p:txBody>
      </p:sp>
    </p:spTree>
    <p:extLst>
      <p:ext uri="{BB962C8B-B14F-4D97-AF65-F5344CB8AC3E}">
        <p14:creationId xmlns:p14="http://schemas.microsoft.com/office/powerpoint/2010/main" val="1278542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47</a:t>
            </a:fld>
            <a:endParaRPr lang="en-US" dirty="0"/>
          </a:p>
        </p:txBody>
      </p:sp>
    </p:spTree>
    <p:extLst>
      <p:ext uri="{BB962C8B-B14F-4D97-AF65-F5344CB8AC3E}">
        <p14:creationId xmlns:p14="http://schemas.microsoft.com/office/powerpoint/2010/main" val="109149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48</a:t>
            </a:fld>
            <a:endParaRPr lang="en-US" dirty="0"/>
          </a:p>
        </p:txBody>
      </p:sp>
    </p:spTree>
    <p:extLst>
      <p:ext uri="{BB962C8B-B14F-4D97-AF65-F5344CB8AC3E}">
        <p14:creationId xmlns:p14="http://schemas.microsoft.com/office/powerpoint/2010/main" val="20449013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49</a:t>
            </a:fld>
            <a:endParaRPr lang="en-US" dirty="0"/>
          </a:p>
        </p:txBody>
      </p:sp>
    </p:spTree>
    <p:extLst>
      <p:ext uri="{BB962C8B-B14F-4D97-AF65-F5344CB8AC3E}">
        <p14:creationId xmlns:p14="http://schemas.microsoft.com/office/powerpoint/2010/main" val="6154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dirty="0"/>
          </a:p>
        </p:txBody>
      </p:sp>
    </p:spTree>
    <p:extLst>
      <p:ext uri="{BB962C8B-B14F-4D97-AF65-F5344CB8AC3E}">
        <p14:creationId xmlns:p14="http://schemas.microsoft.com/office/powerpoint/2010/main" val="42215763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50</a:t>
            </a:fld>
            <a:endParaRPr lang="en-US" dirty="0"/>
          </a:p>
        </p:txBody>
      </p:sp>
    </p:spTree>
    <p:extLst>
      <p:ext uri="{BB962C8B-B14F-4D97-AF65-F5344CB8AC3E}">
        <p14:creationId xmlns:p14="http://schemas.microsoft.com/office/powerpoint/2010/main" val="38533068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51</a:t>
            </a:fld>
            <a:endParaRPr lang="en-US" dirty="0"/>
          </a:p>
        </p:txBody>
      </p:sp>
    </p:spTree>
    <p:extLst>
      <p:ext uri="{BB962C8B-B14F-4D97-AF65-F5344CB8AC3E}">
        <p14:creationId xmlns:p14="http://schemas.microsoft.com/office/powerpoint/2010/main" val="8683993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52</a:t>
            </a:fld>
            <a:endParaRPr lang="en-US" dirty="0"/>
          </a:p>
        </p:txBody>
      </p:sp>
    </p:spTree>
    <p:extLst>
      <p:ext uri="{BB962C8B-B14F-4D97-AF65-F5344CB8AC3E}">
        <p14:creationId xmlns:p14="http://schemas.microsoft.com/office/powerpoint/2010/main" val="6206189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53</a:t>
            </a:fld>
            <a:endParaRPr lang="en-US" dirty="0"/>
          </a:p>
        </p:txBody>
      </p:sp>
    </p:spTree>
    <p:extLst>
      <p:ext uri="{BB962C8B-B14F-4D97-AF65-F5344CB8AC3E}">
        <p14:creationId xmlns:p14="http://schemas.microsoft.com/office/powerpoint/2010/main" val="37348578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54</a:t>
            </a:fld>
            <a:endParaRPr lang="en-US" dirty="0"/>
          </a:p>
        </p:txBody>
      </p:sp>
    </p:spTree>
    <p:extLst>
      <p:ext uri="{BB962C8B-B14F-4D97-AF65-F5344CB8AC3E}">
        <p14:creationId xmlns:p14="http://schemas.microsoft.com/office/powerpoint/2010/main" val="24516480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55</a:t>
            </a:fld>
            <a:endParaRPr lang="en-US" dirty="0"/>
          </a:p>
        </p:txBody>
      </p:sp>
    </p:spTree>
    <p:extLst>
      <p:ext uri="{BB962C8B-B14F-4D97-AF65-F5344CB8AC3E}">
        <p14:creationId xmlns:p14="http://schemas.microsoft.com/office/powerpoint/2010/main" val="2977603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56</a:t>
            </a:fld>
            <a:endParaRPr lang="en-US" dirty="0"/>
          </a:p>
        </p:txBody>
      </p:sp>
    </p:spTree>
    <p:extLst>
      <p:ext uri="{BB962C8B-B14F-4D97-AF65-F5344CB8AC3E}">
        <p14:creationId xmlns:p14="http://schemas.microsoft.com/office/powerpoint/2010/main" val="1701136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57</a:t>
            </a:fld>
            <a:endParaRPr lang="en-US" dirty="0"/>
          </a:p>
        </p:txBody>
      </p:sp>
    </p:spTree>
    <p:extLst>
      <p:ext uri="{BB962C8B-B14F-4D97-AF65-F5344CB8AC3E}">
        <p14:creationId xmlns:p14="http://schemas.microsoft.com/office/powerpoint/2010/main" val="36865470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58</a:t>
            </a:fld>
            <a:endParaRPr lang="en-US" dirty="0"/>
          </a:p>
        </p:txBody>
      </p:sp>
    </p:spTree>
    <p:extLst>
      <p:ext uri="{BB962C8B-B14F-4D97-AF65-F5344CB8AC3E}">
        <p14:creationId xmlns:p14="http://schemas.microsoft.com/office/powerpoint/2010/main" val="28854737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59</a:t>
            </a:fld>
            <a:endParaRPr lang="en-US" dirty="0"/>
          </a:p>
        </p:txBody>
      </p:sp>
    </p:spTree>
    <p:extLst>
      <p:ext uri="{BB962C8B-B14F-4D97-AF65-F5344CB8AC3E}">
        <p14:creationId xmlns:p14="http://schemas.microsoft.com/office/powerpoint/2010/main" val="303647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18537123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60</a:t>
            </a:fld>
            <a:endParaRPr lang="en-US" dirty="0"/>
          </a:p>
        </p:txBody>
      </p:sp>
    </p:spTree>
    <p:extLst>
      <p:ext uri="{BB962C8B-B14F-4D97-AF65-F5344CB8AC3E}">
        <p14:creationId xmlns:p14="http://schemas.microsoft.com/office/powerpoint/2010/main" val="7323871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61</a:t>
            </a:fld>
            <a:endParaRPr lang="en-US" dirty="0"/>
          </a:p>
        </p:txBody>
      </p:sp>
    </p:spTree>
    <p:extLst>
      <p:ext uri="{BB962C8B-B14F-4D97-AF65-F5344CB8AC3E}">
        <p14:creationId xmlns:p14="http://schemas.microsoft.com/office/powerpoint/2010/main" val="42871602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62</a:t>
            </a:fld>
            <a:endParaRPr lang="en-US" dirty="0"/>
          </a:p>
        </p:txBody>
      </p:sp>
    </p:spTree>
    <p:extLst>
      <p:ext uri="{BB962C8B-B14F-4D97-AF65-F5344CB8AC3E}">
        <p14:creationId xmlns:p14="http://schemas.microsoft.com/office/powerpoint/2010/main" val="37138457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63</a:t>
            </a:fld>
            <a:endParaRPr lang="en-US" dirty="0"/>
          </a:p>
        </p:txBody>
      </p:sp>
    </p:spTree>
    <p:extLst>
      <p:ext uri="{BB962C8B-B14F-4D97-AF65-F5344CB8AC3E}">
        <p14:creationId xmlns:p14="http://schemas.microsoft.com/office/powerpoint/2010/main" val="16663196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64</a:t>
            </a:fld>
            <a:endParaRPr lang="en-US" dirty="0"/>
          </a:p>
        </p:txBody>
      </p:sp>
    </p:spTree>
    <p:extLst>
      <p:ext uri="{BB962C8B-B14F-4D97-AF65-F5344CB8AC3E}">
        <p14:creationId xmlns:p14="http://schemas.microsoft.com/office/powerpoint/2010/main" val="12731836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65</a:t>
            </a:fld>
            <a:endParaRPr lang="en-US" dirty="0"/>
          </a:p>
        </p:txBody>
      </p:sp>
    </p:spTree>
    <p:extLst>
      <p:ext uri="{BB962C8B-B14F-4D97-AF65-F5344CB8AC3E}">
        <p14:creationId xmlns:p14="http://schemas.microsoft.com/office/powerpoint/2010/main" val="30583783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66</a:t>
            </a:fld>
            <a:endParaRPr lang="en-US" dirty="0"/>
          </a:p>
        </p:txBody>
      </p:sp>
    </p:spTree>
    <p:extLst>
      <p:ext uri="{BB962C8B-B14F-4D97-AF65-F5344CB8AC3E}">
        <p14:creationId xmlns:p14="http://schemas.microsoft.com/office/powerpoint/2010/main" val="18664377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67</a:t>
            </a:fld>
            <a:endParaRPr lang="en-US" dirty="0"/>
          </a:p>
        </p:txBody>
      </p:sp>
    </p:spTree>
    <p:extLst>
      <p:ext uri="{BB962C8B-B14F-4D97-AF65-F5344CB8AC3E}">
        <p14:creationId xmlns:p14="http://schemas.microsoft.com/office/powerpoint/2010/main" val="35877077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68</a:t>
            </a:fld>
            <a:endParaRPr lang="en-US" dirty="0"/>
          </a:p>
        </p:txBody>
      </p:sp>
    </p:spTree>
    <p:extLst>
      <p:ext uri="{BB962C8B-B14F-4D97-AF65-F5344CB8AC3E}">
        <p14:creationId xmlns:p14="http://schemas.microsoft.com/office/powerpoint/2010/main" val="31336828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69</a:t>
            </a:fld>
            <a:endParaRPr lang="en-US" dirty="0"/>
          </a:p>
        </p:txBody>
      </p:sp>
    </p:spTree>
    <p:extLst>
      <p:ext uri="{BB962C8B-B14F-4D97-AF65-F5344CB8AC3E}">
        <p14:creationId xmlns:p14="http://schemas.microsoft.com/office/powerpoint/2010/main" val="356738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5642461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70</a:t>
            </a:fld>
            <a:endParaRPr lang="en-US" dirty="0"/>
          </a:p>
        </p:txBody>
      </p:sp>
    </p:spTree>
    <p:extLst>
      <p:ext uri="{BB962C8B-B14F-4D97-AF65-F5344CB8AC3E}">
        <p14:creationId xmlns:p14="http://schemas.microsoft.com/office/powerpoint/2010/main" val="42450053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71</a:t>
            </a:fld>
            <a:endParaRPr lang="en-US" dirty="0"/>
          </a:p>
        </p:txBody>
      </p:sp>
    </p:spTree>
    <p:extLst>
      <p:ext uri="{BB962C8B-B14F-4D97-AF65-F5344CB8AC3E}">
        <p14:creationId xmlns:p14="http://schemas.microsoft.com/office/powerpoint/2010/main" val="380014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176636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413830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transition spd="slow">
    <p:push dir="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transition spd="slow">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transition spd="slow">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a:t>
            </a:r>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transition spd="slow">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transition spd="slow">
    <p:push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transition spd="slow">
    <p:push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transition spd="slow">
    <p:push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dirty="0"/>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transition spd="slow">
    <p:push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dirty="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dirty="0"/>
              <a:t>Click icon to add picture</a:t>
            </a:r>
          </a:p>
        </p:txBody>
      </p:sp>
    </p:spTree>
    <p:extLst>
      <p:ext uri="{BB962C8B-B14F-4D97-AF65-F5344CB8AC3E}">
        <p14:creationId xmlns:p14="http://schemas.microsoft.com/office/powerpoint/2010/main" val="1558395814"/>
      </p:ext>
    </p:extLst>
  </p:cSld>
  <p:clrMapOvr>
    <a:masterClrMapping/>
  </p:clrMapOvr>
  <p:transition spd="slow">
    <p:push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transition spd="slow">
    <p:push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transition spd="slow">
    <p:push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dirty="0"/>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transition spd="slow">
    <p:push dir="r"/>
  </p:transition>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1.xml.rels><?xml version="1.0" encoding="UTF-8" standalone="yes"?>
<Relationships xmlns="http://schemas.openxmlformats.org/package/2006/relationships"><Relationship Id="rId3" Type="http://schemas.openxmlformats.org/officeDocument/2006/relationships/hyperlink" Target="https://dog.ceo/api/breeds/image/random" TargetMode="External"/><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9.svg"/></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93818" y="2164039"/>
            <a:ext cx="8804365" cy="2529923"/>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Programming With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Tree>
    <p:extLst>
      <p:ext uri="{BB962C8B-B14F-4D97-AF65-F5344CB8AC3E}">
        <p14:creationId xmlns:p14="http://schemas.microsoft.com/office/powerpoint/2010/main" val="1788325768"/>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`this` Keyword</a:t>
            </a:r>
          </a:p>
        </p:txBody>
      </p:sp>
      <p:sp>
        <p:nvSpPr>
          <p:cNvPr id="3" name="Slide Number Placeholder 2"/>
          <p:cNvSpPr>
            <a:spLocks noGrp="1"/>
          </p:cNvSpPr>
          <p:nvPr>
            <p:ph type="sldNum" sz="quarter" idx="12"/>
          </p:nvPr>
        </p:nvSpPr>
        <p:spPr/>
        <p:txBody>
          <a:bodyPr/>
          <a:lstStyle/>
          <a:p>
            <a:fld id="{5AE1514C-5E56-4738-A1FF-4B1CFD2A3E36}" type="slidenum">
              <a:rPr lang="en-US" smtClean="0"/>
              <a:t>10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46371875-95EA-C126-14D6-9FD8C7D33310}"/>
              </a:ext>
            </a:extLst>
          </p:cNvPr>
          <p:cNvGrpSpPr/>
          <p:nvPr/>
        </p:nvGrpSpPr>
        <p:grpSpPr>
          <a:xfrm>
            <a:off x="899330" y="1440502"/>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B24DA5F4-7291-49B4-1906-021EC0DD74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3984D352-279A-32FF-D117-D8984471DF15}"/>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In JavaScript, the this keyword refers to an object.</a:t>
              </a:r>
            </a:p>
          </p:txBody>
        </p:sp>
      </p:grpSp>
      <p:sp>
        <p:nvSpPr>
          <p:cNvPr id="11" name="TextBox 10">
            <a:extLst>
              <a:ext uri="{FF2B5EF4-FFF2-40B4-BE49-F238E27FC236}">
                <a16:creationId xmlns:a16="http://schemas.microsoft.com/office/drawing/2014/main" id="{756D2418-3CA1-5F4E-98DC-6DDC9FC1B4EC}"/>
              </a:ext>
            </a:extLst>
          </p:cNvPr>
          <p:cNvSpPr txBox="1"/>
          <p:nvPr/>
        </p:nvSpPr>
        <p:spPr>
          <a:xfrm>
            <a:off x="936683" y="2115460"/>
            <a:ext cx="8168189" cy="235449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const person = {</a:t>
            </a:r>
          </a:p>
          <a:p>
            <a:r>
              <a:rPr lang="en-US" sz="2100" b="1" dirty="0">
                <a:solidFill>
                  <a:schemeClr val="bg1">
                    <a:lumMod val="95000"/>
                    <a:lumOff val="5000"/>
                  </a:schemeClr>
                </a:solidFill>
                <a:effectLst/>
                <a:latin typeface="Cascadia Code" panose="020B0609020000020004" pitchFamily="49" charset="0"/>
              </a:rPr>
              <a:t>  name: "Mayur",</a:t>
            </a:r>
          </a:p>
          <a:p>
            <a:r>
              <a:rPr lang="en-US" sz="2100" b="1" dirty="0">
                <a:solidFill>
                  <a:schemeClr val="bg1">
                    <a:lumMod val="95000"/>
                    <a:lumOff val="5000"/>
                  </a:schemeClr>
                </a:solidFill>
                <a:effectLst/>
                <a:latin typeface="Cascadia Code" panose="020B0609020000020004" pitchFamily="49" charset="0"/>
              </a:rPr>
              <a:t>  </a:t>
            </a:r>
            <a:r>
              <a:rPr lang="en-US" sz="2100" b="1" dirty="0" err="1">
                <a:solidFill>
                  <a:schemeClr val="bg1">
                    <a:lumMod val="95000"/>
                    <a:lumOff val="5000"/>
                  </a:schemeClr>
                </a:solidFill>
                <a:effectLst/>
                <a:latin typeface="Cascadia Code" panose="020B0609020000020004" pitchFamily="49" charset="0"/>
              </a:rPr>
              <a:t>sayHi</a:t>
            </a:r>
            <a:r>
              <a:rPr lang="en-US" sz="2100" b="1" dirty="0">
                <a:solidFill>
                  <a:schemeClr val="bg1">
                    <a:lumMod val="95000"/>
                    <a:lumOff val="5000"/>
                  </a:schemeClr>
                </a:solidFill>
                <a:effectLst/>
                <a:latin typeface="Cascadia Code" panose="020B0609020000020004" pitchFamily="49" charset="0"/>
              </a:rPr>
              <a:t>: function () {</a:t>
            </a:r>
          </a:p>
          <a:p>
            <a:r>
              <a:rPr lang="en-US" sz="2100" b="1" dirty="0">
                <a:solidFill>
                  <a:schemeClr val="bg1">
                    <a:lumMod val="95000"/>
                    <a:lumOff val="5000"/>
                  </a:schemeClr>
                </a:solidFill>
                <a:effectLst/>
                <a:latin typeface="Cascadia Code" panose="020B0609020000020004" pitchFamily="49" charset="0"/>
              </a:rPr>
              <a:t>    console.log(`Hi, I'm ${this.name}`);</a:t>
            </a:r>
          </a:p>
          <a:p>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a:t>
            </a:r>
          </a:p>
          <a:p>
            <a:r>
              <a:rPr lang="en-US" sz="2100" b="1" dirty="0" err="1">
                <a:solidFill>
                  <a:schemeClr val="bg1">
                    <a:lumMod val="95000"/>
                    <a:lumOff val="5000"/>
                  </a:schemeClr>
                </a:solidFill>
                <a:effectLst/>
                <a:latin typeface="Cascadia Code" panose="020B0609020000020004" pitchFamily="49" charset="0"/>
              </a:rPr>
              <a:t>person.sayHi</a:t>
            </a:r>
            <a:r>
              <a:rPr lang="en-US" sz="2100" b="1" dirty="0">
                <a:solidFill>
                  <a:schemeClr val="bg1">
                    <a:lumMod val="95000"/>
                    <a:lumOff val="5000"/>
                  </a:schemeClr>
                </a:solidFill>
                <a:effectLst/>
                <a:latin typeface="Cascadia Code" panose="020B0609020000020004" pitchFamily="49" charset="0"/>
              </a:rPr>
              <a:t>();</a:t>
            </a:r>
          </a:p>
        </p:txBody>
      </p:sp>
    </p:spTree>
    <p:extLst>
      <p:ext uri="{BB962C8B-B14F-4D97-AF65-F5344CB8AC3E}">
        <p14:creationId xmlns:p14="http://schemas.microsoft.com/office/powerpoint/2010/main" val="274162780"/>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Modules</a:t>
            </a:r>
          </a:p>
        </p:txBody>
      </p:sp>
      <p:sp>
        <p:nvSpPr>
          <p:cNvPr id="3" name="Slide Number Placeholder 2"/>
          <p:cNvSpPr>
            <a:spLocks noGrp="1"/>
          </p:cNvSpPr>
          <p:nvPr>
            <p:ph type="sldNum" sz="quarter" idx="12"/>
          </p:nvPr>
        </p:nvSpPr>
        <p:spPr/>
        <p:txBody>
          <a:bodyPr/>
          <a:lstStyle/>
          <a:p>
            <a:fld id="{5AE1514C-5E56-4738-A1FF-4B1CFD2A3E36}" type="slidenum">
              <a:rPr lang="en-US" smtClean="0"/>
              <a:t>11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46371875-95EA-C126-14D6-9FD8C7D33310}"/>
              </a:ext>
            </a:extLst>
          </p:cNvPr>
          <p:cNvGrpSpPr/>
          <p:nvPr/>
        </p:nvGrpSpPr>
        <p:grpSpPr>
          <a:xfrm>
            <a:off x="899330" y="1440502"/>
            <a:ext cx="10701793" cy="938565"/>
            <a:chOff x="771314" y="1591811"/>
            <a:chExt cx="10701793" cy="938565"/>
          </a:xfrm>
        </p:grpSpPr>
        <p:pic>
          <p:nvPicPr>
            <p:cNvPr id="6" name="Graphic 5" descr="Closed quotation mark with solid fill">
              <a:extLst>
                <a:ext uri="{FF2B5EF4-FFF2-40B4-BE49-F238E27FC236}">
                  <a16:creationId xmlns:a16="http://schemas.microsoft.com/office/drawing/2014/main" id="{B24DA5F4-7291-49B4-1906-021EC0DD74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3984D352-279A-32FF-D117-D8984471DF15}"/>
                </a:ext>
              </a:extLst>
            </p:cNvPr>
            <p:cNvSpPr txBox="1"/>
            <p:nvPr/>
          </p:nvSpPr>
          <p:spPr>
            <a:xfrm>
              <a:off x="1457115" y="1699379"/>
              <a:ext cx="10015992" cy="830997"/>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JavaScript modules allow you to break up your code into separate files.</a:t>
              </a:r>
            </a:p>
          </p:txBody>
        </p:sp>
      </p:grpSp>
      <p:grpSp>
        <p:nvGrpSpPr>
          <p:cNvPr id="2" name="Group 1">
            <a:extLst>
              <a:ext uri="{FF2B5EF4-FFF2-40B4-BE49-F238E27FC236}">
                <a16:creationId xmlns:a16="http://schemas.microsoft.com/office/drawing/2014/main" id="{839DBD16-EE93-62B8-F6DF-2E0A8FEE1F22}"/>
              </a:ext>
            </a:extLst>
          </p:cNvPr>
          <p:cNvGrpSpPr/>
          <p:nvPr/>
        </p:nvGrpSpPr>
        <p:grpSpPr>
          <a:xfrm>
            <a:off x="899330" y="2379067"/>
            <a:ext cx="10701793" cy="685800"/>
            <a:chOff x="771314" y="1591811"/>
            <a:chExt cx="10701793" cy="685800"/>
          </a:xfrm>
        </p:grpSpPr>
        <p:pic>
          <p:nvPicPr>
            <p:cNvPr id="9" name="Graphic 8" descr="Closed quotation mark with solid fill">
              <a:extLst>
                <a:ext uri="{FF2B5EF4-FFF2-40B4-BE49-F238E27FC236}">
                  <a16:creationId xmlns:a16="http://schemas.microsoft.com/office/drawing/2014/main" id="{117A6888-A765-8825-18A1-148E2AAFA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B82881CE-0C05-8760-A64A-9611A9EA34A8}"/>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This makes it easier to maintain a code-base.</a:t>
              </a:r>
            </a:p>
          </p:txBody>
        </p:sp>
      </p:grpSp>
      <p:grpSp>
        <p:nvGrpSpPr>
          <p:cNvPr id="15" name="Group 14">
            <a:extLst>
              <a:ext uri="{FF2B5EF4-FFF2-40B4-BE49-F238E27FC236}">
                <a16:creationId xmlns:a16="http://schemas.microsoft.com/office/drawing/2014/main" id="{C5BD43E4-95D4-F584-F391-170F128B9E92}"/>
              </a:ext>
            </a:extLst>
          </p:cNvPr>
          <p:cNvGrpSpPr/>
          <p:nvPr/>
        </p:nvGrpSpPr>
        <p:grpSpPr>
          <a:xfrm>
            <a:off x="899330" y="3172435"/>
            <a:ext cx="10701793" cy="938565"/>
            <a:chOff x="771314" y="1591811"/>
            <a:chExt cx="10701793" cy="938565"/>
          </a:xfrm>
        </p:grpSpPr>
        <p:pic>
          <p:nvPicPr>
            <p:cNvPr id="16" name="Graphic 15" descr="Closed quotation mark with solid fill">
              <a:extLst>
                <a:ext uri="{FF2B5EF4-FFF2-40B4-BE49-F238E27FC236}">
                  <a16:creationId xmlns:a16="http://schemas.microsoft.com/office/drawing/2014/main" id="{C7A1FFE1-09F7-DD08-63C7-9005FA7A60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7" name="TextBox 16">
              <a:extLst>
                <a:ext uri="{FF2B5EF4-FFF2-40B4-BE49-F238E27FC236}">
                  <a16:creationId xmlns:a16="http://schemas.microsoft.com/office/drawing/2014/main" id="{7D7C3D70-8C13-1407-BF93-9881699DA177}"/>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lumMod val="95000"/>
                      <a:lumOff val="5000"/>
                    </a:schemeClr>
                  </a:solidFill>
                  <a:effectLst/>
                  <a:latin typeface="Cavolini" panose="03000502040302020204" pitchFamily="66" charset="0"/>
                  <a:cs typeface="Cavolini" panose="03000502040302020204" pitchFamily="66" charset="0"/>
                </a:rPr>
                <a:t>Modules are imported from external files with the import statement.</a:t>
              </a:r>
            </a:p>
          </p:txBody>
        </p:sp>
      </p:grpSp>
      <p:grpSp>
        <p:nvGrpSpPr>
          <p:cNvPr id="19" name="Group 18">
            <a:extLst>
              <a:ext uri="{FF2B5EF4-FFF2-40B4-BE49-F238E27FC236}">
                <a16:creationId xmlns:a16="http://schemas.microsoft.com/office/drawing/2014/main" id="{BCDAF62A-BE2A-3567-2E22-5D973B8A6F27}"/>
              </a:ext>
            </a:extLst>
          </p:cNvPr>
          <p:cNvGrpSpPr/>
          <p:nvPr/>
        </p:nvGrpSpPr>
        <p:grpSpPr>
          <a:xfrm>
            <a:off x="899330" y="4189938"/>
            <a:ext cx="10701793" cy="938565"/>
            <a:chOff x="771314" y="1591811"/>
            <a:chExt cx="10701793" cy="938565"/>
          </a:xfrm>
        </p:grpSpPr>
        <p:pic>
          <p:nvPicPr>
            <p:cNvPr id="20" name="Graphic 19" descr="Closed quotation mark with solid fill">
              <a:extLst>
                <a:ext uri="{FF2B5EF4-FFF2-40B4-BE49-F238E27FC236}">
                  <a16:creationId xmlns:a16="http://schemas.microsoft.com/office/drawing/2014/main" id="{98AFFAA8-EF8E-A63E-9C80-D0FFE8AC4A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1" name="TextBox 20">
              <a:extLst>
                <a:ext uri="{FF2B5EF4-FFF2-40B4-BE49-F238E27FC236}">
                  <a16:creationId xmlns:a16="http://schemas.microsoft.com/office/drawing/2014/main" id="{14FCEC60-6ECE-0264-ADA4-88167BCBF37F}"/>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lumMod val="95000"/>
                      <a:lumOff val="5000"/>
                    </a:schemeClr>
                  </a:solidFill>
                  <a:effectLst/>
                  <a:latin typeface="Cavolini" panose="03000502040302020204" pitchFamily="66" charset="0"/>
                  <a:ea typeface="Cascadia Code" panose="020B0609020000020004" pitchFamily="49" charset="0"/>
                  <a:cs typeface="Cavolini" panose="03000502040302020204" pitchFamily="66" charset="0"/>
                </a:rPr>
                <a:t>Modules with functions or variables can be stored in any external file.</a:t>
              </a:r>
              <a:endParaRPr lang="en-US" sz="2400" b="1" dirty="0">
                <a:solidFill>
                  <a:schemeClr val="bg1">
                    <a:lumMod val="95000"/>
                    <a:lumOff val="5000"/>
                  </a:schemeClr>
                </a:solidFill>
                <a:effectLst/>
                <a:latin typeface="Cavolini" panose="03000502040302020204" pitchFamily="66" charset="0"/>
                <a:ea typeface="Cascadia Code" panose="020B0609020000020004" pitchFamily="49" charset="0"/>
                <a:cs typeface="Cavolini" panose="03000502040302020204" pitchFamily="66" charset="0"/>
              </a:endParaRPr>
            </a:p>
          </p:txBody>
        </p:sp>
      </p:grpSp>
    </p:spTree>
    <p:extLst>
      <p:ext uri="{BB962C8B-B14F-4D97-AF65-F5344CB8AC3E}">
        <p14:creationId xmlns:p14="http://schemas.microsoft.com/office/powerpoint/2010/main" val="1247119968"/>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Modules</a:t>
            </a:r>
          </a:p>
        </p:txBody>
      </p:sp>
      <p:sp>
        <p:nvSpPr>
          <p:cNvPr id="3" name="Slide Number Placeholder 2"/>
          <p:cNvSpPr>
            <a:spLocks noGrp="1"/>
          </p:cNvSpPr>
          <p:nvPr>
            <p:ph type="sldNum" sz="quarter" idx="12"/>
          </p:nvPr>
        </p:nvSpPr>
        <p:spPr/>
        <p:txBody>
          <a:bodyPr/>
          <a:lstStyle/>
          <a:p>
            <a:fld id="{5AE1514C-5E56-4738-A1FF-4B1CFD2A3E36}" type="slidenum">
              <a:rPr lang="en-US" smtClean="0"/>
              <a:t>12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CFDD7A4-D0F3-41BF-8255-5FB0A41D7F48}"/>
              </a:ext>
            </a:extLst>
          </p:cNvPr>
          <p:cNvSpPr txBox="1"/>
          <p:nvPr/>
        </p:nvSpPr>
        <p:spPr>
          <a:xfrm>
            <a:off x="998102" y="1435863"/>
            <a:ext cx="10346989" cy="5212080"/>
          </a:xfrm>
          <a:prstGeom prst="rect">
            <a:avLst/>
          </a:prstGeom>
          <a:noFill/>
        </p:spPr>
        <p:txBody>
          <a:bodyPr wrap="square" numCol="2">
            <a:spAutoFit/>
          </a:bodyPr>
          <a:lstStyle/>
          <a:p>
            <a:r>
              <a:rPr lang="en-US" sz="2100" b="1" i="1" dirty="0">
                <a:solidFill>
                  <a:schemeClr val="bg1">
                    <a:lumMod val="95000"/>
                    <a:lumOff val="5000"/>
                  </a:schemeClr>
                </a:solidFill>
                <a:effectLst/>
                <a:latin typeface="Cascadia Code" panose="020B0609020000020004" pitchFamily="49" charset="0"/>
              </a:rPr>
              <a:t>// module.js</a:t>
            </a:r>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export function greet(</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  console.log(`Hello, ${</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a:t>
            </a:r>
          </a:p>
          <a:p>
            <a:br>
              <a:rPr lang="en-US" sz="2100" b="1" dirty="0">
                <a:solidFill>
                  <a:schemeClr val="bg1">
                    <a:lumMod val="95000"/>
                    <a:lumOff val="5000"/>
                  </a:schemeClr>
                </a:solidFill>
                <a:effectLst/>
                <a:latin typeface="Cascadia Code" panose="020B0609020000020004" pitchFamily="49" charset="0"/>
              </a:rPr>
            </a:br>
            <a:r>
              <a:rPr lang="en-US" sz="2100" b="1" dirty="0">
                <a:solidFill>
                  <a:schemeClr val="bg1">
                    <a:lumMod val="95000"/>
                    <a:lumOff val="5000"/>
                  </a:schemeClr>
                </a:solidFill>
                <a:effectLst/>
                <a:latin typeface="Cascadia Code" panose="020B0609020000020004" pitchFamily="49" charset="0"/>
              </a:rPr>
              <a:t>export const age = 23;</a:t>
            </a:r>
          </a:p>
          <a:p>
            <a:br>
              <a:rPr lang="en-US" sz="2100" b="1" dirty="0">
                <a:solidFill>
                  <a:schemeClr val="bg1">
                    <a:lumMod val="95000"/>
                    <a:lumOff val="5000"/>
                  </a:schemeClr>
                </a:solidFill>
                <a:effectLst/>
                <a:latin typeface="Cascadia Code" panose="020B0609020000020004" pitchFamily="49" charset="0"/>
              </a:rPr>
            </a:br>
            <a:r>
              <a:rPr lang="en-US" sz="2100" b="1" dirty="0">
                <a:solidFill>
                  <a:schemeClr val="bg1">
                    <a:lumMod val="95000"/>
                    <a:lumOff val="5000"/>
                  </a:schemeClr>
                </a:solidFill>
                <a:effectLst/>
                <a:latin typeface="Cascadia Code" panose="020B0609020000020004" pitchFamily="49" charset="0"/>
              </a:rPr>
              <a:t>const </a:t>
            </a:r>
            <a:r>
              <a:rPr lang="en-US" sz="2100" b="1" dirty="0" err="1">
                <a:solidFill>
                  <a:schemeClr val="bg1">
                    <a:lumMod val="95000"/>
                    <a:lumOff val="5000"/>
                  </a:schemeClr>
                </a:solidFill>
                <a:effectLst/>
                <a:latin typeface="Cascadia Code" panose="020B0609020000020004" pitchFamily="49" charset="0"/>
              </a:rPr>
              <a:t>phoneNumber</a:t>
            </a:r>
            <a:r>
              <a:rPr lang="en-US" sz="2100" b="1" dirty="0">
                <a:solidFill>
                  <a:schemeClr val="bg1">
                    <a:lumMod val="95000"/>
                    <a:lumOff val="5000"/>
                  </a:schemeClr>
                </a:solidFill>
                <a:effectLst/>
                <a:latin typeface="Cascadia Code" panose="020B0609020000020004" pitchFamily="49" charset="0"/>
              </a:rPr>
              <a:t> = 9611609185;</a:t>
            </a:r>
          </a:p>
          <a:p>
            <a:r>
              <a:rPr lang="en-US" sz="2100" b="1" dirty="0">
                <a:solidFill>
                  <a:schemeClr val="bg1">
                    <a:lumMod val="95000"/>
                    <a:lumOff val="5000"/>
                  </a:schemeClr>
                </a:solidFill>
                <a:effectLst/>
                <a:latin typeface="Cascadia Code" panose="020B0609020000020004" pitchFamily="49" charset="0"/>
              </a:rPr>
              <a:t>const email = "mayur5pai@gmail.com";</a:t>
            </a:r>
          </a:p>
          <a:p>
            <a:r>
              <a:rPr lang="en-US" sz="2100" b="1" dirty="0">
                <a:solidFill>
                  <a:schemeClr val="bg1">
                    <a:lumMod val="95000"/>
                    <a:lumOff val="5000"/>
                  </a:schemeClr>
                </a:solidFill>
                <a:effectLst/>
                <a:latin typeface="Cascadia Code" panose="020B0609020000020004" pitchFamily="49" charset="0"/>
              </a:rPr>
              <a:t>export { </a:t>
            </a:r>
            <a:r>
              <a:rPr lang="en-US" sz="2100" b="1" dirty="0" err="1">
                <a:solidFill>
                  <a:schemeClr val="bg1">
                    <a:lumMod val="95000"/>
                    <a:lumOff val="5000"/>
                  </a:schemeClr>
                </a:solidFill>
                <a:effectLst/>
                <a:latin typeface="Cascadia Code" panose="020B0609020000020004" pitchFamily="49" charset="0"/>
              </a:rPr>
              <a:t>phoneNumber</a:t>
            </a:r>
            <a:r>
              <a:rPr lang="en-US" sz="2100" b="1" dirty="0">
                <a:solidFill>
                  <a:schemeClr val="bg1">
                    <a:lumMod val="95000"/>
                    <a:lumOff val="5000"/>
                  </a:schemeClr>
                </a:solidFill>
                <a:effectLst/>
                <a:latin typeface="Cascadia Code" panose="020B0609020000020004" pitchFamily="49" charset="0"/>
              </a:rPr>
              <a:t>, email };</a:t>
            </a:r>
          </a:p>
          <a:p>
            <a:br>
              <a:rPr lang="en-US" sz="2100" b="1" dirty="0">
                <a:solidFill>
                  <a:schemeClr val="bg1">
                    <a:lumMod val="95000"/>
                    <a:lumOff val="5000"/>
                  </a:schemeClr>
                </a:solidFill>
                <a:effectLst/>
                <a:latin typeface="Cascadia Code" panose="020B0609020000020004" pitchFamily="49" charset="0"/>
              </a:rPr>
            </a:br>
            <a:r>
              <a:rPr lang="en-US" sz="2100" b="1" i="1" dirty="0">
                <a:solidFill>
                  <a:schemeClr val="bg1">
                    <a:lumMod val="95000"/>
                    <a:lumOff val="5000"/>
                  </a:schemeClr>
                </a:solidFill>
                <a:effectLst/>
                <a:latin typeface="Cascadia Code" panose="020B0609020000020004" pitchFamily="49" charset="0"/>
              </a:rPr>
              <a:t>// message.js</a:t>
            </a:r>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const message = () =&gt; {</a:t>
            </a:r>
          </a:p>
          <a:p>
            <a:r>
              <a:rPr lang="en-US" sz="2100" b="1" dirty="0">
                <a:solidFill>
                  <a:schemeClr val="bg1">
                    <a:lumMod val="95000"/>
                    <a:lumOff val="5000"/>
                  </a:schemeClr>
                </a:solidFill>
                <a:effectLst/>
                <a:latin typeface="Cascadia Code" panose="020B0609020000020004" pitchFamily="49" charset="0"/>
              </a:rPr>
              <a:t>  const name = "Mayur";</a:t>
            </a:r>
          </a:p>
          <a:p>
            <a:r>
              <a:rPr lang="en-US" sz="2100" b="1" dirty="0">
                <a:solidFill>
                  <a:schemeClr val="bg1">
                    <a:lumMod val="95000"/>
                    <a:lumOff val="5000"/>
                  </a:schemeClr>
                </a:solidFill>
                <a:effectLst/>
                <a:latin typeface="Cascadia Code" panose="020B0609020000020004" pitchFamily="49" charset="0"/>
              </a:rPr>
              <a:t>  const age = 23;</a:t>
            </a:r>
          </a:p>
          <a:p>
            <a:r>
              <a:rPr lang="en-US" sz="2100" b="1" dirty="0">
                <a:solidFill>
                  <a:schemeClr val="bg1">
                    <a:lumMod val="95000"/>
                    <a:lumOff val="5000"/>
                  </a:schemeClr>
                </a:solidFill>
                <a:effectLst/>
                <a:latin typeface="Cascadia Code" panose="020B0609020000020004" pitchFamily="49" charset="0"/>
              </a:rPr>
              <a:t>  return name + " Is " + age + “23 Years </a:t>
            </a:r>
            <a:r>
              <a:rPr lang="en-US" sz="2100" b="1" dirty="0">
                <a:solidFill>
                  <a:schemeClr val="bg1">
                    <a:lumMod val="95000"/>
                    <a:lumOff val="5000"/>
                  </a:schemeClr>
                </a:solidFill>
                <a:latin typeface="Cascadia Code" panose="020B0609020000020004" pitchFamily="49" charset="0"/>
              </a:rPr>
              <a:t>O</a:t>
            </a:r>
            <a:r>
              <a:rPr lang="en-US" sz="2100" b="1" dirty="0">
                <a:solidFill>
                  <a:schemeClr val="bg1">
                    <a:lumMod val="95000"/>
                    <a:lumOff val="5000"/>
                  </a:schemeClr>
                </a:solidFill>
                <a:effectLst/>
                <a:latin typeface="Cascadia Code" panose="020B0609020000020004" pitchFamily="49" charset="0"/>
              </a:rPr>
              <a:t>ld.";</a:t>
            </a:r>
          </a:p>
          <a:p>
            <a:r>
              <a:rPr lang="en-US" sz="2100" b="1" dirty="0">
                <a:solidFill>
                  <a:schemeClr val="bg1">
                    <a:lumMod val="95000"/>
                    <a:lumOff val="5000"/>
                  </a:schemeClr>
                </a:solidFill>
                <a:effectLst/>
                <a:latin typeface="Cascadia Code" panose="020B0609020000020004" pitchFamily="49" charset="0"/>
              </a:rPr>
              <a:t>};</a:t>
            </a:r>
          </a:p>
          <a:p>
            <a:br>
              <a:rPr lang="en-US" sz="2100" b="1" dirty="0">
                <a:solidFill>
                  <a:schemeClr val="bg1">
                    <a:lumMod val="95000"/>
                    <a:lumOff val="5000"/>
                  </a:schemeClr>
                </a:solidFill>
                <a:effectLst/>
                <a:latin typeface="Cascadia Code" panose="020B0609020000020004" pitchFamily="49" charset="0"/>
              </a:rPr>
            </a:br>
            <a:r>
              <a:rPr lang="en-US" sz="2100" b="1" dirty="0">
                <a:solidFill>
                  <a:schemeClr val="bg1">
                    <a:lumMod val="95000"/>
                    <a:lumOff val="5000"/>
                  </a:schemeClr>
                </a:solidFill>
                <a:effectLst/>
                <a:latin typeface="Cascadia Code" panose="020B0609020000020004" pitchFamily="49" charset="0"/>
              </a:rPr>
              <a:t>export default message;</a:t>
            </a:r>
          </a:p>
          <a:p>
            <a:br>
              <a:rPr lang="en-US" sz="2100" b="1" dirty="0">
                <a:solidFill>
                  <a:schemeClr val="bg1">
                    <a:lumMod val="95000"/>
                    <a:lumOff val="5000"/>
                  </a:schemeClr>
                </a:solidFill>
                <a:effectLst/>
                <a:latin typeface="Cascadia Code" panose="020B0609020000020004" pitchFamily="49" charset="0"/>
              </a:rPr>
            </a:br>
            <a:r>
              <a:rPr lang="en-US" sz="2100" b="1" i="1" dirty="0">
                <a:solidFill>
                  <a:schemeClr val="bg1">
                    <a:lumMod val="95000"/>
                    <a:lumOff val="5000"/>
                  </a:schemeClr>
                </a:solidFill>
                <a:effectLst/>
                <a:latin typeface="Cascadia Code" panose="020B0609020000020004" pitchFamily="49" charset="0"/>
              </a:rPr>
              <a:t>// main.js</a:t>
            </a:r>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import { greet } from "./module.js";</a:t>
            </a:r>
          </a:p>
          <a:p>
            <a:r>
              <a:rPr lang="en-US" sz="2100" b="1" dirty="0">
                <a:solidFill>
                  <a:schemeClr val="bg1">
                    <a:lumMod val="95000"/>
                    <a:lumOff val="5000"/>
                  </a:schemeClr>
                </a:solidFill>
                <a:effectLst/>
                <a:latin typeface="Cascadia Code" panose="020B0609020000020004" pitchFamily="49" charset="0"/>
              </a:rPr>
              <a:t>import message from "./message.js";</a:t>
            </a:r>
          </a:p>
          <a:p>
            <a:r>
              <a:rPr lang="en-US" sz="2100" b="1" dirty="0">
                <a:solidFill>
                  <a:schemeClr val="bg1">
                    <a:lumMod val="95000"/>
                    <a:lumOff val="5000"/>
                  </a:schemeClr>
                </a:solidFill>
                <a:effectLst/>
                <a:latin typeface="Cascadia Code" panose="020B0609020000020004" pitchFamily="49" charset="0"/>
              </a:rPr>
              <a:t>console.log(message)</a:t>
            </a:r>
          </a:p>
          <a:p>
            <a:r>
              <a:rPr lang="en-US" sz="2100" b="1" dirty="0">
                <a:solidFill>
                  <a:schemeClr val="bg1">
                    <a:lumMod val="95000"/>
                    <a:lumOff val="5000"/>
                  </a:schemeClr>
                </a:solidFill>
                <a:effectLst/>
                <a:latin typeface="Cascadia Code" panose="020B0609020000020004" pitchFamily="49" charset="0"/>
              </a:rPr>
              <a:t>greet("Mayur");</a:t>
            </a:r>
          </a:p>
          <a:p>
            <a:br>
              <a:rPr lang="en-US" sz="2100" b="1" dirty="0">
                <a:solidFill>
                  <a:schemeClr val="bg1">
                    <a:lumMod val="95000"/>
                    <a:lumOff val="5000"/>
                  </a:schemeClr>
                </a:solidFill>
                <a:effectLst/>
                <a:latin typeface="Cascadia Code" panose="020B0609020000020004" pitchFamily="49" charset="0"/>
              </a:rPr>
            </a:br>
            <a:endParaRPr lang="en-US" sz="2100" b="1" dirty="0">
              <a:solidFill>
                <a:schemeClr val="bg1">
                  <a:lumMod val="95000"/>
                  <a:lumOff val="5000"/>
                </a:schemeClr>
              </a:solidFill>
              <a:effectLst/>
              <a:latin typeface="Cascadia Code" panose="020B0609020000020004" pitchFamily="49" charset="0"/>
            </a:endParaRPr>
          </a:p>
        </p:txBody>
      </p:sp>
    </p:spTree>
    <p:extLst>
      <p:ext uri="{BB962C8B-B14F-4D97-AF65-F5344CB8AC3E}">
        <p14:creationId xmlns:p14="http://schemas.microsoft.com/office/powerpoint/2010/main" val="17433852"/>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13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616648"/>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 Create a new module file named location.js that exports a constant variable city with the value of your city's name. Then, import and use the city variable in the main.js file to print a greeting message that includes your city's name.</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 Extend the message.js module to export a function </a:t>
            </a:r>
            <a:r>
              <a:rPr lang="en-US" sz="2100" b="1" dirty="0" err="1">
                <a:solidFill>
                  <a:schemeClr val="bg1">
                    <a:lumMod val="95000"/>
                    <a:lumOff val="5000"/>
                  </a:schemeClr>
                </a:solidFill>
                <a:effectLst/>
                <a:latin typeface="Cascadia Code" panose="020B0609020000020004" pitchFamily="49" charset="0"/>
              </a:rPr>
              <a:t>messageWithCity</a:t>
            </a:r>
            <a:r>
              <a:rPr lang="en-US" sz="2100" b="1" dirty="0">
                <a:solidFill>
                  <a:schemeClr val="bg1">
                    <a:lumMod val="95000"/>
                    <a:lumOff val="5000"/>
                  </a:schemeClr>
                </a:solidFill>
                <a:effectLst/>
                <a:latin typeface="Cascadia Code" panose="020B0609020000020004" pitchFamily="49" charset="0"/>
              </a:rPr>
              <a:t> that takes a name parameter and returns a message with the person's name and the city. Then, modify the main.js file to import and use the </a:t>
            </a:r>
            <a:r>
              <a:rPr lang="en-US" sz="2100" b="1" dirty="0" err="1">
                <a:solidFill>
                  <a:schemeClr val="bg1">
                    <a:lumMod val="95000"/>
                    <a:lumOff val="5000"/>
                  </a:schemeClr>
                </a:solidFill>
                <a:effectLst/>
                <a:latin typeface="Cascadia Code" panose="020B0609020000020004" pitchFamily="49" charset="0"/>
              </a:rPr>
              <a:t>messageWithCity</a:t>
            </a:r>
            <a:r>
              <a:rPr lang="en-US" sz="2100" b="1" dirty="0">
                <a:solidFill>
                  <a:schemeClr val="bg1">
                    <a:lumMod val="95000"/>
                    <a:lumOff val="5000"/>
                  </a:schemeClr>
                </a:solidFill>
                <a:effectLst/>
                <a:latin typeface="Cascadia Code" panose="020B0609020000020004" pitchFamily="49" charset="0"/>
              </a:rPr>
              <a:t> function from the message.js module.</a:t>
            </a:r>
          </a:p>
        </p:txBody>
      </p:sp>
    </p:spTree>
    <p:extLst>
      <p:ext uri="{BB962C8B-B14F-4D97-AF65-F5344CB8AC3E}">
        <p14:creationId xmlns:p14="http://schemas.microsoft.com/office/powerpoint/2010/main" val="192249661"/>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14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3847207"/>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location.js</a:t>
            </a:r>
          </a:p>
          <a:p>
            <a:r>
              <a:rPr lang="en-US" sz="1600" b="1" dirty="0">
                <a:solidFill>
                  <a:schemeClr val="bg1">
                    <a:lumMod val="95000"/>
                    <a:lumOff val="5000"/>
                  </a:schemeClr>
                </a:solidFill>
                <a:latin typeface="Cascadia Code" panose="020B0609020000020004" pitchFamily="49" charset="0"/>
              </a:rPr>
              <a:t>export const city = "</a:t>
            </a:r>
            <a:r>
              <a:rPr lang="en-US" sz="1600" b="1" dirty="0" err="1">
                <a:solidFill>
                  <a:schemeClr val="bg1">
                    <a:lumMod val="95000"/>
                    <a:lumOff val="5000"/>
                  </a:schemeClr>
                </a:solidFill>
                <a:latin typeface="Cascadia Code" panose="020B0609020000020004" pitchFamily="49" charset="0"/>
              </a:rPr>
              <a:t>YourCity</a:t>
            </a:r>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greet } from "./module.js";</a:t>
            </a:r>
          </a:p>
          <a:p>
            <a:r>
              <a:rPr lang="en-US" sz="1600" b="1" dirty="0">
                <a:solidFill>
                  <a:schemeClr val="bg1">
                    <a:lumMod val="95000"/>
                    <a:lumOff val="5000"/>
                  </a:schemeClr>
                </a:solidFill>
                <a:latin typeface="Cascadia Code" panose="020B0609020000020004" pitchFamily="49" charset="0"/>
              </a:rPr>
              <a:t>import message from "./message.js";</a:t>
            </a:r>
          </a:p>
          <a:p>
            <a:r>
              <a:rPr lang="en-US" sz="1600" b="1" dirty="0">
                <a:solidFill>
                  <a:schemeClr val="bg1">
                    <a:lumMod val="95000"/>
                    <a:lumOff val="5000"/>
                  </a:schemeClr>
                </a:solidFill>
                <a:latin typeface="Cascadia Code" panose="020B0609020000020004" pitchFamily="49" charset="0"/>
              </a:rPr>
              <a:t>import { city } from "./location.js";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console.log(message);</a:t>
            </a:r>
          </a:p>
          <a:p>
            <a:r>
              <a:rPr lang="en-US" sz="1600" b="1" dirty="0">
                <a:solidFill>
                  <a:schemeClr val="bg1">
                    <a:lumMod val="95000"/>
                    <a:lumOff val="5000"/>
                  </a:schemeClr>
                </a:solidFill>
                <a:latin typeface="Cascadia Code" panose="020B0609020000020004" pitchFamily="49" charset="0"/>
              </a:rPr>
              <a:t>greet("Mayur", city);</a:t>
            </a:r>
            <a:endParaRPr lang="en-US" sz="1600" b="1" dirty="0">
              <a:solidFill>
                <a:schemeClr val="bg1">
                  <a:lumMod val="95000"/>
                  <a:lumOff val="5000"/>
                </a:schemeClr>
              </a:solidFill>
              <a:effectLst/>
              <a:latin typeface="Cascadia Code" panose="020B0609020000020004" pitchFamily="49" charset="0"/>
            </a:endParaRPr>
          </a:p>
        </p:txBody>
      </p:sp>
    </p:spTree>
    <p:extLst>
      <p:ext uri="{BB962C8B-B14F-4D97-AF65-F5344CB8AC3E}">
        <p14:creationId xmlns:p14="http://schemas.microsoft.com/office/powerpoint/2010/main" val="1663295979"/>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15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58587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message.js</a:t>
            </a:r>
          </a:p>
          <a:p>
            <a:r>
              <a:rPr lang="en-US" sz="1600" b="1" dirty="0">
                <a:solidFill>
                  <a:schemeClr val="bg1">
                    <a:lumMod val="95000"/>
                    <a:lumOff val="5000"/>
                  </a:schemeClr>
                </a:solidFill>
                <a:latin typeface="Cascadia Code" panose="020B0609020000020004" pitchFamily="49" charset="0"/>
              </a:rPr>
              <a:t>import { city } from "./location.js";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export const </a:t>
            </a:r>
            <a:r>
              <a:rPr lang="en-US" sz="1600" b="1" dirty="0" err="1">
                <a:solidFill>
                  <a:schemeClr val="bg1">
                    <a:lumMod val="95000"/>
                    <a:lumOff val="5000"/>
                  </a:schemeClr>
                </a:solidFill>
                <a:latin typeface="Cascadia Code" panose="020B0609020000020004" pitchFamily="49" charset="0"/>
              </a:rPr>
              <a:t>messageWithCity</a:t>
            </a:r>
            <a:r>
              <a:rPr lang="en-US" sz="1600" b="1" dirty="0">
                <a:solidFill>
                  <a:schemeClr val="bg1">
                    <a:lumMod val="95000"/>
                    <a:lumOff val="5000"/>
                  </a:schemeClr>
                </a:solidFill>
                <a:latin typeface="Cascadia Code" panose="020B0609020000020004" pitchFamily="49" charset="0"/>
              </a:rPr>
              <a:t> = (name) =&gt; {</a:t>
            </a:r>
          </a:p>
          <a:p>
            <a:r>
              <a:rPr lang="en-US" sz="1600" b="1" dirty="0">
                <a:solidFill>
                  <a:schemeClr val="bg1">
                    <a:lumMod val="95000"/>
                    <a:lumOff val="5000"/>
                  </a:schemeClr>
                </a:solidFill>
                <a:latin typeface="Cascadia Code" panose="020B0609020000020004" pitchFamily="49" charset="0"/>
              </a:rPr>
              <a:t>  return `${name</a:t>
            </a:r>
            <a:r>
              <a:rPr lang="en-US" sz="1600" b="1">
                <a:solidFill>
                  <a:schemeClr val="bg1">
                    <a:lumMod val="95000"/>
                    <a:lumOff val="5000"/>
                  </a:schemeClr>
                </a:solidFill>
                <a:latin typeface="Cascadia Code" panose="020B0609020000020004" pitchFamily="49" charset="0"/>
              </a:rPr>
              <a:t>} lives </a:t>
            </a:r>
            <a:r>
              <a:rPr lang="en-US" sz="1600" b="1" dirty="0">
                <a:solidFill>
                  <a:schemeClr val="bg1">
                    <a:lumMod val="95000"/>
                    <a:lumOff val="5000"/>
                  </a:schemeClr>
                </a:solidFill>
                <a:latin typeface="Cascadia Code" panose="020B0609020000020004" pitchFamily="49" charset="0"/>
              </a:rPr>
              <a:t>in ${city}.`;</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greet } from "./module.js";</a:t>
            </a:r>
          </a:p>
          <a:p>
            <a:r>
              <a:rPr lang="en-US" sz="1600" b="1" dirty="0">
                <a:solidFill>
                  <a:schemeClr val="bg1">
                    <a:lumMod val="95000"/>
                    <a:lumOff val="5000"/>
                  </a:schemeClr>
                </a:solidFill>
                <a:latin typeface="Cascadia Code" panose="020B0609020000020004" pitchFamily="49" charset="0"/>
              </a:rPr>
              <a:t>import { </a:t>
            </a:r>
            <a:r>
              <a:rPr lang="en-US" sz="1600" b="1" dirty="0" err="1">
                <a:solidFill>
                  <a:schemeClr val="bg1">
                    <a:lumMod val="95000"/>
                    <a:lumOff val="5000"/>
                  </a:schemeClr>
                </a:solidFill>
                <a:latin typeface="Cascadia Code" panose="020B0609020000020004" pitchFamily="49" charset="0"/>
              </a:rPr>
              <a:t>messageWithCity</a:t>
            </a:r>
            <a:r>
              <a:rPr lang="en-US" sz="1600" b="1" dirty="0">
                <a:solidFill>
                  <a:schemeClr val="bg1">
                    <a:lumMod val="95000"/>
                    <a:lumOff val="5000"/>
                  </a:schemeClr>
                </a:solidFill>
                <a:latin typeface="Cascadia Code" panose="020B0609020000020004" pitchFamily="49" charset="0"/>
              </a:rPr>
              <a:t> } from "./message.js";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a:t>
            </a:r>
            <a:r>
              <a:rPr lang="en-US" sz="1600" b="1" dirty="0" err="1">
                <a:solidFill>
                  <a:schemeClr val="bg1">
                    <a:lumMod val="95000"/>
                    <a:lumOff val="5000"/>
                  </a:schemeClr>
                </a:solidFill>
                <a:latin typeface="Cascadia Code" panose="020B0609020000020004" pitchFamily="49" charset="0"/>
              </a:rPr>
              <a:t>messageWithCity</a:t>
            </a:r>
            <a:r>
              <a:rPr lang="en-US" sz="1600" b="1" dirty="0">
                <a:solidFill>
                  <a:schemeClr val="bg1">
                    <a:lumMod val="95000"/>
                    <a:lumOff val="5000"/>
                  </a:schemeClr>
                </a:solidFill>
                <a:latin typeface="Cascadia Code" panose="020B0609020000020004" pitchFamily="49" charset="0"/>
              </a:rPr>
              <a:t>("Mayur"));</a:t>
            </a:r>
          </a:p>
          <a:p>
            <a:r>
              <a:rPr lang="en-US" sz="1600" b="1" dirty="0">
                <a:solidFill>
                  <a:schemeClr val="bg1">
                    <a:lumMod val="95000"/>
                    <a:lumOff val="5000"/>
                  </a:schemeClr>
                </a:solidFill>
                <a:latin typeface="Cascadia Code" panose="020B0609020000020004" pitchFamily="49" charset="0"/>
              </a:rPr>
              <a:t>greet("Mayur");</a:t>
            </a:r>
          </a:p>
        </p:txBody>
      </p:sp>
    </p:spTree>
    <p:extLst>
      <p:ext uri="{BB962C8B-B14F-4D97-AF65-F5344CB8AC3E}">
        <p14:creationId xmlns:p14="http://schemas.microsoft.com/office/powerpoint/2010/main" val="895557460"/>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Function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16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CFDD7A4-D0F3-41BF-8255-5FB0A41D7F48}"/>
              </a:ext>
            </a:extLst>
          </p:cNvPr>
          <p:cNvSpPr txBox="1"/>
          <p:nvPr/>
        </p:nvSpPr>
        <p:spPr>
          <a:xfrm>
            <a:off x="998102" y="1435863"/>
            <a:ext cx="10346989" cy="2354491"/>
          </a:xfrm>
          <a:prstGeom prst="rect">
            <a:avLst/>
          </a:prstGeom>
          <a:noFill/>
        </p:spPr>
        <p:txBody>
          <a:bodyPr wrap="square" numCol="1">
            <a:spAutoFit/>
          </a:bodyPr>
          <a:lstStyle/>
          <a:p>
            <a:r>
              <a:rPr lang="en-US" sz="2100" b="1" dirty="0">
                <a:solidFill>
                  <a:schemeClr val="bg1">
                    <a:lumMod val="95000"/>
                    <a:lumOff val="5000"/>
                  </a:schemeClr>
                </a:solidFill>
                <a:effectLst/>
                <a:latin typeface="Cascadia Code" panose="020B0609020000020004" pitchFamily="49" charset="0"/>
              </a:rPr>
              <a:t>function greet(</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  console.log(`Hello, ${</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a:t>
            </a:r>
          </a:p>
          <a:p>
            <a:endParaRPr lang="en-US" sz="2100" b="1" dirty="0">
              <a:solidFill>
                <a:schemeClr val="bg1">
                  <a:lumMod val="95000"/>
                  <a:lumOff val="5000"/>
                </a:schemeClr>
              </a:solidFill>
              <a:effectLst/>
              <a:latin typeface="Cascadia Code" panose="020B0609020000020004" pitchFamily="49" charset="0"/>
            </a:endParaRPr>
          </a:p>
          <a:p>
            <a:r>
              <a:rPr lang="en-US" sz="2100" b="1" dirty="0" err="1">
                <a:solidFill>
                  <a:schemeClr val="bg1">
                    <a:lumMod val="95000"/>
                    <a:lumOff val="5000"/>
                  </a:schemeClr>
                </a:solidFill>
                <a:effectLst/>
                <a:latin typeface="Cascadia Code" panose="020B0609020000020004" pitchFamily="49" charset="0"/>
              </a:rPr>
              <a:t>greet.message</a:t>
            </a:r>
            <a:r>
              <a:rPr lang="en-US" sz="2100" b="1" dirty="0">
                <a:solidFill>
                  <a:schemeClr val="bg1">
                    <a:lumMod val="95000"/>
                    <a:lumOff val="5000"/>
                  </a:schemeClr>
                </a:solidFill>
                <a:effectLst/>
                <a:latin typeface="Cascadia Code" panose="020B0609020000020004" pitchFamily="49" charset="0"/>
              </a:rPr>
              <a:t> = "Welcome to the program!";</a:t>
            </a:r>
          </a:p>
          <a:p>
            <a:r>
              <a:rPr lang="en-US" sz="2100" b="1" dirty="0">
                <a:solidFill>
                  <a:schemeClr val="bg1">
                    <a:lumMod val="95000"/>
                    <a:lumOff val="5000"/>
                  </a:schemeClr>
                </a:solidFill>
                <a:effectLst/>
                <a:latin typeface="Cascadia Code" panose="020B0609020000020004" pitchFamily="49" charset="0"/>
              </a:rPr>
              <a:t>console.log(</a:t>
            </a:r>
            <a:r>
              <a:rPr lang="en-US" sz="2100" b="1" dirty="0" err="1">
                <a:solidFill>
                  <a:schemeClr val="bg1">
                    <a:lumMod val="95000"/>
                    <a:lumOff val="5000"/>
                  </a:schemeClr>
                </a:solidFill>
                <a:effectLst/>
                <a:latin typeface="Cascadia Code" panose="020B0609020000020004" pitchFamily="49" charset="0"/>
              </a:rPr>
              <a:t>greet.message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greet("Mayur");</a:t>
            </a:r>
          </a:p>
        </p:txBody>
      </p:sp>
    </p:spTree>
    <p:extLst>
      <p:ext uri="{BB962C8B-B14F-4D97-AF65-F5344CB8AC3E}">
        <p14:creationId xmlns:p14="http://schemas.microsoft.com/office/powerpoint/2010/main" val="379155000"/>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93818" y="2164039"/>
            <a:ext cx="8804365" cy="2543838"/>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Asynchronous Programming</a:t>
            </a:r>
          </a:p>
        </p:txBody>
      </p:sp>
      <p:sp>
        <p:nvSpPr>
          <p:cNvPr id="3" name="Slide Number Placeholder 2"/>
          <p:cNvSpPr>
            <a:spLocks noGrp="1"/>
          </p:cNvSpPr>
          <p:nvPr>
            <p:ph type="sldNum" sz="quarter" idx="12"/>
          </p:nvPr>
        </p:nvSpPr>
        <p:spPr/>
        <p:txBody>
          <a:bodyPr/>
          <a:lstStyle/>
          <a:p>
            <a:fld id="{5AE1514C-5E56-4738-A1FF-4B1CFD2A3E36}" type="slidenum">
              <a:rPr lang="en-US" smtClean="0"/>
              <a:t>17</a:t>
            </a:fld>
            <a:endParaRPr lang="en-US" dirty="0"/>
          </a:p>
        </p:txBody>
      </p:sp>
    </p:spTree>
    <p:extLst>
      <p:ext uri="{BB962C8B-B14F-4D97-AF65-F5344CB8AC3E}">
        <p14:creationId xmlns:p14="http://schemas.microsoft.com/office/powerpoint/2010/main" val="2043203715"/>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Topics To Be Covered</a:t>
            </a:r>
          </a:p>
        </p:txBody>
      </p:sp>
      <p:sp>
        <p:nvSpPr>
          <p:cNvPr id="3" name="Slide Number Placeholder 2"/>
          <p:cNvSpPr>
            <a:spLocks noGrp="1"/>
          </p:cNvSpPr>
          <p:nvPr>
            <p:ph type="sldNum" sz="quarter" idx="12"/>
          </p:nvPr>
        </p:nvSpPr>
        <p:spPr/>
        <p:txBody>
          <a:bodyPr/>
          <a:lstStyle/>
          <a:p>
            <a:fld id="{5AE1514C-5E56-4738-A1FF-4B1CFD2A3E36}" type="slidenum">
              <a:rPr lang="en-US" smtClean="0"/>
              <a:t>18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2936737" cy="685800"/>
            <a:chOff x="771314" y="1591811"/>
            <a:chExt cx="2936737"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4" y="1699379"/>
              <a:ext cx="2250937"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Introduction</a:t>
              </a:r>
            </a:p>
          </p:txBody>
        </p:sp>
      </p:grpSp>
      <p:grpSp>
        <p:nvGrpSpPr>
          <p:cNvPr id="21" name="Group 20">
            <a:extLst>
              <a:ext uri="{FF2B5EF4-FFF2-40B4-BE49-F238E27FC236}">
                <a16:creationId xmlns:a16="http://schemas.microsoft.com/office/drawing/2014/main" id="{EA7656E2-DB98-50C8-E40A-1817084E9C68}"/>
              </a:ext>
            </a:extLst>
          </p:cNvPr>
          <p:cNvGrpSpPr/>
          <p:nvPr/>
        </p:nvGrpSpPr>
        <p:grpSpPr>
          <a:xfrm>
            <a:off x="771314" y="2217136"/>
            <a:ext cx="2293933" cy="685800"/>
            <a:chOff x="771314" y="1591811"/>
            <a:chExt cx="2293933" cy="685800"/>
          </a:xfrm>
        </p:grpSpPr>
        <p:pic>
          <p:nvPicPr>
            <p:cNvPr id="22" name="Graphic 21" descr="Closed quotation mark with solid fill">
              <a:extLst>
                <a:ext uri="{FF2B5EF4-FFF2-40B4-BE49-F238E27FC236}">
                  <a16:creationId xmlns:a16="http://schemas.microsoft.com/office/drawing/2014/main" id="{2CFF0F4C-C9E1-9029-A975-02617CCF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95465C4D-9E0F-CCAE-B2F0-CC71FDF4C255}"/>
                </a:ext>
              </a:extLst>
            </p:cNvPr>
            <p:cNvSpPr txBox="1"/>
            <p:nvPr/>
          </p:nvSpPr>
          <p:spPr>
            <a:xfrm>
              <a:off x="1457114" y="1699379"/>
              <a:ext cx="1608133"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Callback</a:t>
              </a:r>
            </a:p>
          </p:txBody>
        </p:sp>
      </p:grpSp>
      <p:grpSp>
        <p:nvGrpSpPr>
          <p:cNvPr id="24" name="Group 23">
            <a:extLst>
              <a:ext uri="{FF2B5EF4-FFF2-40B4-BE49-F238E27FC236}">
                <a16:creationId xmlns:a16="http://schemas.microsoft.com/office/drawing/2014/main" id="{358D6E2C-104B-77C4-DAC9-19F18C67128A}"/>
              </a:ext>
            </a:extLst>
          </p:cNvPr>
          <p:cNvGrpSpPr/>
          <p:nvPr/>
        </p:nvGrpSpPr>
        <p:grpSpPr>
          <a:xfrm>
            <a:off x="771314" y="3576386"/>
            <a:ext cx="2903074" cy="685800"/>
            <a:chOff x="771314" y="1591811"/>
            <a:chExt cx="2903074" cy="685800"/>
          </a:xfrm>
        </p:grpSpPr>
        <p:pic>
          <p:nvPicPr>
            <p:cNvPr id="25" name="Graphic 24" descr="Closed quotation mark with solid fill">
              <a:extLst>
                <a:ext uri="{FF2B5EF4-FFF2-40B4-BE49-F238E27FC236}">
                  <a16:creationId xmlns:a16="http://schemas.microsoft.com/office/drawing/2014/main" id="{64C11282-50D0-030F-0B78-517FDF3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6" name="TextBox 25">
              <a:extLst>
                <a:ext uri="{FF2B5EF4-FFF2-40B4-BE49-F238E27FC236}">
                  <a16:creationId xmlns:a16="http://schemas.microsoft.com/office/drawing/2014/main" id="{DB52EDB6-C054-3734-6BA0-50F8F9E1E52C}"/>
                </a:ext>
              </a:extLst>
            </p:cNvPr>
            <p:cNvSpPr txBox="1"/>
            <p:nvPr/>
          </p:nvSpPr>
          <p:spPr>
            <a:xfrm>
              <a:off x="1457114" y="1699379"/>
              <a:ext cx="2217274"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Async/Await</a:t>
              </a:r>
            </a:p>
          </p:txBody>
        </p:sp>
      </p:grpSp>
      <p:grpSp>
        <p:nvGrpSpPr>
          <p:cNvPr id="27" name="Group 26">
            <a:extLst>
              <a:ext uri="{FF2B5EF4-FFF2-40B4-BE49-F238E27FC236}">
                <a16:creationId xmlns:a16="http://schemas.microsoft.com/office/drawing/2014/main" id="{6042B1BD-1B81-A07C-057A-A9DCC4249683}"/>
              </a:ext>
            </a:extLst>
          </p:cNvPr>
          <p:cNvGrpSpPr/>
          <p:nvPr/>
        </p:nvGrpSpPr>
        <p:grpSpPr>
          <a:xfrm>
            <a:off x="771314" y="2881587"/>
            <a:ext cx="2332405" cy="685800"/>
            <a:chOff x="771314" y="1591811"/>
            <a:chExt cx="2332405" cy="685800"/>
          </a:xfrm>
        </p:grpSpPr>
        <p:pic>
          <p:nvPicPr>
            <p:cNvPr id="28" name="Graphic 27" descr="Closed quotation mark with solid fill">
              <a:extLst>
                <a:ext uri="{FF2B5EF4-FFF2-40B4-BE49-F238E27FC236}">
                  <a16:creationId xmlns:a16="http://schemas.microsoft.com/office/drawing/2014/main" id="{E86178F4-3C48-17AC-FC34-0E63523D2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9" name="TextBox 28">
              <a:extLst>
                <a:ext uri="{FF2B5EF4-FFF2-40B4-BE49-F238E27FC236}">
                  <a16:creationId xmlns:a16="http://schemas.microsoft.com/office/drawing/2014/main" id="{56F5DAF0-44CA-BB81-5F56-F629F988AC23}"/>
                </a:ext>
              </a:extLst>
            </p:cNvPr>
            <p:cNvSpPr txBox="1"/>
            <p:nvPr/>
          </p:nvSpPr>
          <p:spPr>
            <a:xfrm>
              <a:off x="1457114" y="1699379"/>
              <a:ext cx="1646605"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Promises</a:t>
              </a:r>
            </a:p>
          </p:txBody>
        </p:sp>
      </p:grpSp>
      <p:grpSp>
        <p:nvGrpSpPr>
          <p:cNvPr id="2" name="Group 1">
            <a:extLst>
              <a:ext uri="{FF2B5EF4-FFF2-40B4-BE49-F238E27FC236}">
                <a16:creationId xmlns:a16="http://schemas.microsoft.com/office/drawing/2014/main" id="{39ECF075-9C24-C568-DDB2-C6D3E8A04564}"/>
              </a:ext>
            </a:extLst>
          </p:cNvPr>
          <p:cNvGrpSpPr/>
          <p:nvPr/>
        </p:nvGrpSpPr>
        <p:grpSpPr>
          <a:xfrm>
            <a:off x="771314" y="4253187"/>
            <a:ext cx="2842160" cy="685800"/>
            <a:chOff x="771314" y="1591811"/>
            <a:chExt cx="2842160" cy="685800"/>
          </a:xfrm>
        </p:grpSpPr>
        <p:pic>
          <p:nvPicPr>
            <p:cNvPr id="4" name="Graphic 3" descr="Closed quotation mark with solid fill">
              <a:extLst>
                <a:ext uri="{FF2B5EF4-FFF2-40B4-BE49-F238E27FC236}">
                  <a16:creationId xmlns:a16="http://schemas.microsoft.com/office/drawing/2014/main" id="{F07A5232-DD3D-EDA2-91B3-31FE0F2906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6" name="TextBox 5">
              <a:extLst>
                <a:ext uri="{FF2B5EF4-FFF2-40B4-BE49-F238E27FC236}">
                  <a16:creationId xmlns:a16="http://schemas.microsoft.com/office/drawing/2014/main" id="{58214326-7396-A56E-49BF-7216E75B7EB2}"/>
                </a:ext>
              </a:extLst>
            </p:cNvPr>
            <p:cNvSpPr txBox="1"/>
            <p:nvPr/>
          </p:nvSpPr>
          <p:spPr>
            <a:xfrm>
              <a:off x="1457114" y="1699379"/>
              <a:ext cx="2156360"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Event Loops</a:t>
              </a:r>
            </a:p>
          </p:txBody>
        </p:sp>
      </p:grpSp>
    </p:spTree>
    <p:extLst>
      <p:ext uri="{BB962C8B-B14F-4D97-AF65-F5344CB8AC3E}">
        <p14:creationId xmlns:p14="http://schemas.microsoft.com/office/powerpoint/2010/main" val="1466258584"/>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Introduction</a:t>
            </a:r>
          </a:p>
        </p:txBody>
      </p:sp>
      <p:sp>
        <p:nvSpPr>
          <p:cNvPr id="3" name="Slide Number Placeholder 2"/>
          <p:cNvSpPr>
            <a:spLocks noGrp="1"/>
          </p:cNvSpPr>
          <p:nvPr>
            <p:ph type="sldNum" sz="quarter" idx="12"/>
          </p:nvPr>
        </p:nvSpPr>
        <p:spPr/>
        <p:txBody>
          <a:bodyPr/>
          <a:lstStyle/>
          <a:p>
            <a:fld id="{5AE1514C-5E56-4738-A1FF-4B1CFD2A3E36}" type="slidenum">
              <a:rPr lang="en-US" smtClean="0"/>
              <a:t>19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2046560"/>
            <a:chOff x="771314" y="1591811"/>
            <a:chExt cx="10701793" cy="204656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938992"/>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Asynchronous programming is a technique that enables your program to start a potentially long-running task and still be able to be responsive to other events while that task runs, rather than having to wait until that task has finished. </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590246"/>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Many functions provided by browsers, especially the most interesting ones, can potentially take a long time, and therefore, are asynchronous. For example:</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2" name="TextBox 1">
            <a:extLst>
              <a:ext uri="{FF2B5EF4-FFF2-40B4-BE49-F238E27FC236}">
                <a16:creationId xmlns:a16="http://schemas.microsoft.com/office/drawing/2014/main" id="{D6C5EC00-3320-A868-CC4F-CA2BEFD8CCC7}"/>
              </a:ext>
            </a:extLst>
          </p:cNvPr>
          <p:cNvSpPr txBox="1"/>
          <p:nvPr/>
        </p:nvSpPr>
        <p:spPr>
          <a:xfrm>
            <a:off x="1482872" y="4960657"/>
            <a:ext cx="9123010" cy="1015663"/>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chemeClr val="bg1"/>
                </a:solidFill>
                <a:latin typeface="Cavolini" panose="03000502040302020204" pitchFamily="66" charset="0"/>
                <a:cs typeface="Cavolini" panose="03000502040302020204" pitchFamily="66" charset="0"/>
              </a:rPr>
              <a:t>Making HTTP requests using fetch()</a:t>
            </a:r>
          </a:p>
          <a:p>
            <a:pPr marL="285750" indent="-285750">
              <a:buFont typeface="Wingdings" panose="05000000000000000000" pitchFamily="2" charset="2"/>
              <a:buChar char="Ø"/>
            </a:pPr>
            <a:r>
              <a:rPr lang="en-US" sz="2000" b="1" dirty="0">
                <a:solidFill>
                  <a:schemeClr val="bg1"/>
                </a:solidFill>
                <a:latin typeface="Cavolini" panose="03000502040302020204" pitchFamily="66" charset="0"/>
                <a:cs typeface="Cavolini" panose="03000502040302020204" pitchFamily="66" charset="0"/>
              </a:rPr>
              <a:t>Accessing a user's camera or microphone using </a:t>
            </a:r>
            <a:r>
              <a:rPr lang="en-US" sz="2000" b="1" dirty="0" err="1">
                <a:solidFill>
                  <a:schemeClr val="bg1"/>
                </a:solidFill>
                <a:latin typeface="Cavolini" panose="03000502040302020204" pitchFamily="66" charset="0"/>
                <a:cs typeface="Cavolini" panose="03000502040302020204" pitchFamily="66" charset="0"/>
              </a:rPr>
              <a:t>getUserMedia</a:t>
            </a:r>
            <a:r>
              <a:rPr lang="en-US" sz="2000" b="1" dirty="0">
                <a:solidFill>
                  <a:schemeClr val="bg1"/>
                </a:solidFill>
                <a:latin typeface="Cavolini" panose="03000502040302020204" pitchFamily="66" charset="0"/>
                <a:cs typeface="Cavolini" panose="03000502040302020204" pitchFamily="66" charset="0"/>
              </a:rPr>
              <a:t>()</a:t>
            </a:r>
          </a:p>
          <a:p>
            <a:pPr marL="285750" indent="-285750">
              <a:buFont typeface="Wingdings" panose="05000000000000000000" pitchFamily="2" charset="2"/>
              <a:buChar char="Ø"/>
            </a:pPr>
            <a:r>
              <a:rPr lang="en-US" sz="2000" b="1" dirty="0">
                <a:solidFill>
                  <a:schemeClr val="bg1"/>
                </a:solidFill>
                <a:latin typeface="Cavolini" panose="03000502040302020204" pitchFamily="66" charset="0"/>
                <a:cs typeface="Cavolini" panose="03000502040302020204" pitchFamily="66" charset="0"/>
              </a:rPr>
              <a:t>Asking a user to select files using </a:t>
            </a:r>
            <a:r>
              <a:rPr lang="en-US" sz="2000" b="1" dirty="0" err="1">
                <a:solidFill>
                  <a:schemeClr val="bg1"/>
                </a:solidFill>
                <a:latin typeface="Cavolini" panose="03000502040302020204" pitchFamily="66" charset="0"/>
                <a:cs typeface="Cavolini" panose="03000502040302020204" pitchFamily="66" charset="0"/>
              </a:rPr>
              <a:t>showOpenFilePicker</a:t>
            </a:r>
            <a:r>
              <a:rPr lang="en-US" sz="2000" b="1" dirty="0">
                <a:solidFill>
                  <a:schemeClr val="bg1"/>
                </a:solidFill>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2896979477"/>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Topics To Be Covered</a:t>
            </a:r>
          </a:p>
        </p:txBody>
      </p:sp>
      <p:sp>
        <p:nvSpPr>
          <p:cNvPr id="3" name="Slide Number Placeholder 2"/>
          <p:cNvSpPr>
            <a:spLocks noGrp="1"/>
          </p:cNvSpPr>
          <p:nvPr>
            <p:ph type="sldNum" sz="quarter" idx="12"/>
          </p:nvPr>
        </p:nvSpPr>
        <p:spPr/>
        <p:txBody>
          <a:bodyPr/>
          <a:lstStyle/>
          <a:p>
            <a:fld id="{5AE1514C-5E56-4738-A1FF-4B1CFD2A3E36}" type="slidenum">
              <a:rPr lang="en-US" smtClean="0"/>
              <a:t>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3593968" cy="685800"/>
            <a:chOff x="771314" y="1591811"/>
            <a:chExt cx="3593968"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4" y="1699379"/>
              <a:ext cx="2908168"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Creating Objects</a:t>
              </a:r>
            </a:p>
          </p:txBody>
        </p:sp>
      </p:grpSp>
      <p:grpSp>
        <p:nvGrpSpPr>
          <p:cNvPr id="21" name="Group 20">
            <a:extLst>
              <a:ext uri="{FF2B5EF4-FFF2-40B4-BE49-F238E27FC236}">
                <a16:creationId xmlns:a16="http://schemas.microsoft.com/office/drawing/2014/main" id="{EA7656E2-DB98-50C8-E40A-1817084E9C68}"/>
              </a:ext>
            </a:extLst>
          </p:cNvPr>
          <p:cNvGrpSpPr/>
          <p:nvPr/>
        </p:nvGrpSpPr>
        <p:grpSpPr>
          <a:xfrm>
            <a:off x="771314" y="2217136"/>
            <a:ext cx="3683737" cy="685800"/>
            <a:chOff x="771314" y="1591811"/>
            <a:chExt cx="3683737" cy="685800"/>
          </a:xfrm>
        </p:grpSpPr>
        <p:pic>
          <p:nvPicPr>
            <p:cNvPr id="22" name="Graphic 21" descr="Closed quotation mark with solid fill">
              <a:extLst>
                <a:ext uri="{FF2B5EF4-FFF2-40B4-BE49-F238E27FC236}">
                  <a16:creationId xmlns:a16="http://schemas.microsoft.com/office/drawing/2014/main" id="{2CFF0F4C-C9E1-9029-A975-02617CCF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95465C4D-9E0F-CCAE-B2F0-CC71FDF4C255}"/>
                </a:ext>
              </a:extLst>
            </p:cNvPr>
            <p:cNvSpPr txBox="1"/>
            <p:nvPr/>
          </p:nvSpPr>
          <p:spPr>
            <a:xfrm>
              <a:off x="1457114" y="1699379"/>
              <a:ext cx="2997937"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Object Properties</a:t>
              </a:r>
            </a:p>
          </p:txBody>
        </p:sp>
      </p:grpSp>
      <p:grpSp>
        <p:nvGrpSpPr>
          <p:cNvPr id="24" name="Group 23">
            <a:extLst>
              <a:ext uri="{FF2B5EF4-FFF2-40B4-BE49-F238E27FC236}">
                <a16:creationId xmlns:a16="http://schemas.microsoft.com/office/drawing/2014/main" id="{358D6E2C-104B-77C4-DAC9-19F18C67128A}"/>
              </a:ext>
            </a:extLst>
          </p:cNvPr>
          <p:cNvGrpSpPr/>
          <p:nvPr/>
        </p:nvGrpSpPr>
        <p:grpSpPr>
          <a:xfrm>
            <a:off x="771314" y="3576386"/>
            <a:ext cx="3199630" cy="685800"/>
            <a:chOff x="771314" y="1591811"/>
            <a:chExt cx="3199630" cy="685800"/>
          </a:xfrm>
        </p:grpSpPr>
        <p:pic>
          <p:nvPicPr>
            <p:cNvPr id="25" name="Graphic 24" descr="Closed quotation mark with solid fill">
              <a:extLst>
                <a:ext uri="{FF2B5EF4-FFF2-40B4-BE49-F238E27FC236}">
                  <a16:creationId xmlns:a16="http://schemas.microsoft.com/office/drawing/2014/main" id="{64C11282-50D0-030F-0B78-517FDF3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6" name="TextBox 25">
              <a:extLst>
                <a:ext uri="{FF2B5EF4-FFF2-40B4-BE49-F238E27FC236}">
                  <a16:creationId xmlns:a16="http://schemas.microsoft.com/office/drawing/2014/main" id="{DB52EDB6-C054-3734-6BA0-50F8F9E1E52C}"/>
                </a:ext>
              </a:extLst>
            </p:cNvPr>
            <p:cNvSpPr txBox="1"/>
            <p:nvPr/>
          </p:nvSpPr>
          <p:spPr>
            <a:xfrm>
              <a:off x="1457114" y="1699379"/>
              <a:ext cx="2513830"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`this` Keyword</a:t>
              </a:r>
            </a:p>
          </p:txBody>
        </p:sp>
      </p:grpSp>
      <p:grpSp>
        <p:nvGrpSpPr>
          <p:cNvPr id="27" name="Group 26">
            <a:extLst>
              <a:ext uri="{FF2B5EF4-FFF2-40B4-BE49-F238E27FC236}">
                <a16:creationId xmlns:a16="http://schemas.microsoft.com/office/drawing/2014/main" id="{6042B1BD-1B81-A07C-057A-A9DCC4249683}"/>
              </a:ext>
            </a:extLst>
          </p:cNvPr>
          <p:cNvGrpSpPr/>
          <p:nvPr/>
        </p:nvGrpSpPr>
        <p:grpSpPr>
          <a:xfrm>
            <a:off x="771314" y="2881587"/>
            <a:ext cx="5661842" cy="685800"/>
            <a:chOff x="771314" y="1591811"/>
            <a:chExt cx="5661842" cy="685800"/>
          </a:xfrm>
        </p:grpSpPr>
        <p:pic>
          <p:nvPicPr>
            <p:cNvPr id="28" name="Graphic 27" descr="Closed quotation mark with solid fill">
              <a:extLst>
                <a:ext uri="{FF2B5EF4-FFF2-40B4-BE49-F238E27FC236}">
                  <a16:creationId xmlns:a16="http://schemas.microsoft.com/office/drawing/2014/main" id="{E86178F4-3C48-17AC-FC34-0E63523D2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9" name="TextBox 28">
              <a:extLst>
                <a:ext uri="{FF2B5EF4-FFF2-40B4-BE49-F238E27FC236}">
                  <a16:creationId xmlns:a16="http://schemas.microsoft.com/office/drawing/2014/main" id="{56F5DAF0-44CA-BB81-5F56-F629F988AC23}"/>
                </a:ext>
              </a:extLst>
            </p:cNvPr>
            <p:cNvSpPr txBox="1"/>
            <p:nvPr/>
          </p:nvSpPr>
          <p:spPr>
            <a:xfrm>
              <a:off x="1457114" y="1699379"/>
              <a:ext cx="4976042"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Creating Object Constructors</a:t>
              </a: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4253187"/>
            <a:ext cx="2228210" cy="685800"/>
            <a:chOff x="771314" y="1591811"/>
            <a:chExt cx="2228210" cy="685800"/>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1542410"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Modules</a:t>
              </a:r>
            </a:p>
          </p:txBody>
        </p:sp>
      </p:grpSp>
      <p:grpSp>
        <p:nvGrpSpPr>
          <p:cNvPr id="34" name="Group 33">
            <a:extLst>
              <a:ext uri="{FF2B5EF4-FFF2-40B4-BE49-F238E27FC236}">
                <a16:creationId xmlns:a16="http://schemas.microsoft.com/office/drawing/2014/main" id="{68F3273C-F471-4261-3ABB-6B4DF7018E60}"/>
              </a:ext>
            </a:extLst>
          </p:cNvPr>
          <p:cNvGrpSpPr/>
          <p:nvPr/>
        </p:nvGrpSpPr>
        <p:grpSpPr>
          <a:xfrm>
            <a:off x="745505" y="4920989"/>
            <a:ext cx="3622822" cy="685800"/>
            <a:chOff x="771314" y="1591811"/>
            <a:chExt cx="3622822" cy="685800"/>
          </a:xfrm>
        </p:grpSpPr>
        <p:pic>
          <p:nvPicPr>
            <p:cNvPr id="35" name="Graphic 34" descr="Closed quotation mark with solid fill">
              <a:extLst>
                <a:ext uri="{FF2B5EF4-FFF2-40B4-BE49-F238E27FC236}">
                  <a16:creationId xmlns:a16="http://schemas.microsoft.com/office/drawing/2014/main" id="{C7AD3949-6F53-2A17-2843-09D53FFA55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6" name="TextBox 35">
              <a:extLst>
                <a:ext uri="{FF2B5EF4-FFF2-40B4-BE49-F238E27FC236}">
                  <a16:creationId xmlns:a16="http://schemas.microsoft.com/office/drawing/2014/main" id="{6966489A-D64F-A0DC-15A8-338AD3FCEF5D}"/>
                </a:ext>
              </a:extLst>
            </p:cNvPr>
            <p:cNvSpPr txBox="1"/>
            <p:nvPr/>
          </p:nvSpPr>
          <p:spPr>
            <a:xfrm>
              <a:off x="1457114" y="1699379"/>
              <a:ext cx="2937022" cy="461665"/>
            </a:xfrm>
            <a:prstGeom prst="rect">
              <a:avLst/>
            </a:prstGeom>
            <a:noFill/>
          </p:spPr>
          <p:txBody>
            <a:bodyPr wrap="none" rtlCol="0">
              <a:spAutoFit/>
            </a:bodyPr>
            <a:lstStyle/>
            <a:p>
              <a:r>
                <a:rPr lang="en-US" sz="2400" b="1" dirty="0">
                  <a:solidFill>
                    <a:schemeClr val="bg1">
                      <a:lumMod val="95000"/>
                      <a:lumOff val="5000"/>
                    </a:schemeClr>
                  </a:solidFill>
                  <a:latin typeface="Cavolini" panose="03000502040302020204" pitchFamily="66" charset="0"/>
                  <a:cs typeface="Cavolini" panose="03000502040302020204" pitchFamily="66" charset="0"/>
                </a:rPr>
                <a:t>Function Objects</a:t>
              </a:r>
            </a:p>
          </p:txBody>
        </p:sp>
      </p:grpSp>
    </p:spTree>
    <p:extLst>
      <p:ext uri="{BB962C8B-B14F-4D97-AF65-F5344CB8AC3E}">
        <p14:creationId xmlns:p14="http://schemas.microsoft.com/office/powerpoint/2010/main" val="1177447782"/>
      </p:ext>
    </p:extLst>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t>20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 callback is a function passed as an argument to another function</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364950"/>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 callback function can run after another function has finished</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1314" y="2585200"/>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This technique allows a function to call another function</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2640848004"/>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t>21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BD69375-8760-0F6F-FA65-8C827B1123CF}"/>
              </a:ext>
            </a:extLst>
          </p:cNvPr>
          <p:cNvSpPr txBox="1"/>
          <p:nvPr/>
        </p:nvSpPr>
        <p:spPr>
          <a:xfrm>
            <a:off x="1404240" y="4377299"/>
            <a:ext cx="9383520" cy="2286000"/>
          </a:xfrm>
          <a:prstGeom prst="rect">
            <a:avLst/>
          </a:prstGeom>
          <a:noFill/>
        </p:spPr>
        <p:txBody>
          <a:bodyPr wrap="square" numCol="2">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(some) {</a:t>
            </a:r>
            <a:br>
              <a:rPr lang="en-US" b="1" dirty="0">
                <a:solidFill>
                  <a:schemeClr val="bg1"/>
                </a:solidFill>
              </a:rPr>
            </a:br>
            <a:r>
              <a:rPr lang="en-US" b="1" i="0" dirty="0">
                <a:solidFill>
                  <a:schemeClr val="bg1"/>
                </a:solidFill>
                <a:effectLst/>
                <a:latin typeface="Consolas" panose="020B0609020204030204" pitchFamily="49" charset="0"/>
              </a:rPr>
              <a:t>  console.log(some);</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(num1, num2) {</a:t>
            </a:r>
            <a:br>
              <a:rPr lang="en-US" b="1" dirty="0">
                <a:solidFill>
                  <a:schemeClr val="bg1"/>
                </a:solidFill>
              </a:rPr>
            </a:br>
            <a:r>
              <a:rPr lang="en-US" b="1" i="0" dirty="0">
                <a:solidFill>
                  <a:schemeClr val="bg1"/>
                </a:solidFill>
                <a:effectLst/>
                <a:latin typeface="Consolas" panose="020B0609020204030204" pitchFamily="49" charset="0"/>
              </a:rPr>
              <a:t>  let sum = num1 + num2;</a:t>
            </a:r>
            <a:br>
              <a:rPr lang="en-US" b="1" dirty="0">
                <a:solidFill>
                  <a:schemeClr val="bg1"/>
                </a:solidFill>
              </a:rPr>
            </a:br>
            <a:r>
              <a:rPr lang="en-US" b="1" i="0" dirty="0">
                <a:solidFill>
                  <a:schemeClr val="bg1"/>
                </a:solidFill>
                <a:effectLst/>
                <a:latin typeface="Consolas" panose="020B0609020204030204" pitchFamily="49" charset="0"/>
              </a:rPr>
              <a:t>  return sum;</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let result = </a:t>
            </a: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(5, 5);</a:t>
            </a:r>
            <a:br>
              <a:rPr lang="en-US" b="1" dirty="0">
                <a:solidFill>
                  <a:schemeClr val="bg1"/>
                </a:solidFill>
              </a:rPr>
            </a:b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(result);</a:t>
            </a:r>
            <a:endParaRPr lang="en-US" b="1" dirty="0">
              <a:solidFill>
                <a:schemeClr val="bg1"/>
              </a:solidFill>
            </a:endParaRPr>
          </a:p>
        </p:txBody>
      </p:sp>
      <p:grpSp>
        <p:nvGrpSpPr>
          <p:cNvPr id="15" name="Group 14">
            <a:extLst>
              <a:ext uri="{FF2B5EF4-FFF2-40B4-BE49-F238E27FC236}">
                <a16:creationId xmlns:a16="http://schemas.microsoft.com/office/drawing/2014/main" id="{5AD1E221-9491-203B-605A-85FB80754E04}"/>
              </a:ext>
            </a:extLst>
          </p:cNvPr>
          <p:cNvGrpSpPr/>
          <p:nvPr/>
        </p:nvGrpSpPr>
        <p:grpSpPr>
          <a:xfrm>
            <a:off x="771314" y="1543686"/>
            <a:ext cx="10701793" cy="1307897"/>
            <a:chOff x="771314" y="1591811"/>
            <a:chExt cx="10701793" cy="1307897"/>
          </a:xfrm>
        </p:grpSpPr>
        <p:pic>
          <p:nvPicPr>
            <p:cNvPr id="16" name="Graphic 15" descr="Closed quotation mark with solid fill">
              <a:extLst>
                <a:ext uri="{FF2B5EF4-FFF2-40B4-BE49-F238E27FC236}">
                  <a16:creationId xmlns:a16="http://schemas.microsoft.com/office/drawing/2014/main" id="{01A255F5-AFD3-465B-16CC-29A7F8E80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7" name="TextBox 16">
              <a:extLst>
                <a:ext uri="{FF2B5EF4-FFF2-40B4-BE49-F238E27FC236}">
                  <a16:creationId xmlns:a16="http://schemas.microsoft.com/office/drawing/2014/main" id="{58BB291A-F35B-D694-D154-88565F8A43F1}"/>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Sometimes you would like to have better control over when to execute a function. Suppose you want to do a calculation, and then display the result.</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21" name="Group 20">
            <a:extLst>
              <a:ext uri="{FF2B5EF4-FFF2-40B4-BE49-F238E27FC236}">
                <a16:creationId xmlns:a16="http://schemas.microsoft.com/office/drawing/2014/main" id="{64E2F198-BFE6-325B-F8DA-70A646A7984B}"/>
              </a:ext>
            </a:extLst>
          </p:cNvPr>
          <p:cNvGrpSpPr/>
          <p:nvPr/>
        </p:nvGrpSpPr>
        <p:grpSpPr>
          <a:xfrm>
            <a:off x="771314" y="2961834"/>
            <a:ext cx="10701793" cy="1307897"/>
            <a:chOff x="771314" y="1591811"/>
            <a:chExt cx="10701793" cy="1307897"/>
          </a:xfrm>
        </p:grpSpPr>
        <p:pic>
          <p:nvPicPr>
            <p:cNvPr id="22" name="Graphic 21" descr="Closed quotation mark with solid fill">
              <a:extLst>
                <a:ext uri="{FF2B5EF4-FFF2-40B4-BE49-F238E27FC236}">
                  <a16:creationId xmlns:a16="http://schemas.microsoft.com/office/drawing/2014/main" id="{846808F2-9E07-914B-F17E-57EF20DBA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635BCCAA-1435-9A6C-FDD1-187BF1A3D3C7}"/>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You could call a calculator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myCalculator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save the result, and then call another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myDisplayer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to display the result:</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981888093"/>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t>22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BD69375-8760-0F6F-FA65-8C827B1123CF}"/>
              </a:ext>
            </a:extLst>
          </p:cNvPr>
          <p:cNvSpPr txBox="1"/>
          <p:nvPr/>
        </p:nvSpPr>
        <p:spPr>
          <a:xfrm>
            <a:off x="1457114" y="2791629"/>
            <a:ext cx="9383520" cy="2057400"/>
          </a:xfrm>
          <a:prstGeom prst="rect">
            <a:avLst/>
          </a:prstGeom>
          <a:noFill/>
        </p:spPr>
        <p:txBody>
          <a:bodyPr wrap="square" numCol="2">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(some) {</a:t>
            </a:r>
            <a:br>
              <a:rPr lang="en-US" b="1" dirty="0">
                <a:solidFill>
                  <a:schemeClr val="bg1"/>
                </a:solidFill>
              </a:rPr>
            </a:br>
            <a:r>
              <a:rPr lang="en-US" b="1" i="0" dirty="0">
                <a:solidFill>
                  <a:schemeClr val="bg1"/>
                </a:solidFill>
                <a:effectLst/>
                <a:latin typeface="Consolas" panose="020B0609020204030204" pitchFamily="49" charset="0"/>
              </a:rPr>
              <a:t>  console.log(some);</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(num1, num2) {</a:t>
            </a:r>
            <a:br>
              <a:rPr lang="en-US" b="1" dirty="0">
                <a:solidFill>
                  <a:schemeClr val="bg1"/>
                </a:solidFill>
              </a:rPr>
            </a:br>
            <a:r>
              <a:rPr lang="en-US" b="1" i="0" dirty="0">
                <a:solidFill>
                  <a:schemeClr val="bg1"/>
                </a:solidFill>
                <a:effectLst/>
                <a:latin typeface="Consolas" panose="020B0609020204030204" pitchFamily="49" charset="0"/>
              </a:rPr>
              <a:t>  let sum = num1 + num2;</a:t>
            </a:r>
            <a:br>
              <a:rPr lang="en-US" b="1" dirty="0">
                <a:solidFill>
                  <a:schemeClr val="bg1"/>
                </a:solidFill>
              </a:rPr>
            </a:br>
            <a:r>
              <a:rPr lang="en-US" b="1" i="0" dirty="0">
                <a:solidFill>
                  <a:schemeClr val="bg1"/>
                </a:solidFill>
                <a:effectLst/>
                <a:latin typeface="Consolas" panose="020B0609020204030204" pitchFamily="49" charset="0"/>
              </a:rPr>
              <a:t>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(sum);</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(5, 5);</a:t>
            </a:r>
            <a:endParaRPr lang="en-US" b="1" dirty="0">
              <a:solidFill>
                <a:schemeClr val="bg1"/>
              </a:solidFill>
            </a:endParaRPr>
          </a:p>
        </p:txBody>
      </p:sp>
      <p:grpSp>
        <p:nvGrpSpPr>
          <p:cNvPr id="21" name="Group 20">
            <a:extLst>
              <a:ext uri="{FF2B5EF4-FFF2-40B4-BE49-F238E27FC236}">
                <a16:creationId xmlns:a16="http://schemas.microsoft.com/office/drawing/2014/main" id="{64E2F198-BFE6-325B-F8DA-70A646A7984B}"/>
              </a:ext>
            </a:extLst>
          </p:cNvPr>
          <p:cNvGrpSpPr/>
          <p:nvPr/>
        </p:nvGrpSpPr>
        <p:grpSpPr>
          <a:xfrm>
            <a:off x="771314" y="1376164"/>
            <a:ext cx="10701793" cy="1307897"/>
            <a:chOff x="771314" y="1591811"/>
            <a:chExt cx="10701793" cy="1307897"/>
          </a:xfrm>
        </p:grpSpPr>
        <p:pic>
          <p:nvPicPr>
            <p:cNvPr id="22" name="Graphic 21" descr="Closed quotation mark with solid fill">
              <a:extLst>
                <a:ext uri="{FF2B5EF4-FFF2-40B4-BE49-F238E27FC236}">
                  <a16:creationId xmlns:a16="http://schemas.microsoft.com/office/drawing/2014/main" id="{846808F2-9E07-914B-F17E-57EF20DBA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635BCCAA-1435-9A6C-FDD1-187BF1A3D3C7}"/>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Or you could call a calculator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myCalculator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and let the calculator function call the display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myDisplayer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4" name="TextBox 3">
            <a:extLst>
              <a:ext uri="{FF2B5EF4-FFF2-40B4-BE49-F238E27FC236}">
                <a16:creationId xmlns:a16="http://schemas.microsoft.com/office/drawing/2014/main" id="{DD255B9D-C203-378D-0A5F-6C0EF622B5F6}"/>
              </a:ext>
            </a:extLst>
          </p:cNvPr>
          <p:cNvSpPr txBox="1"/>
          <p:nvPr/>
        </p:nvSpPr>
        <p:spPr>
          <a:xfrm>
            <a:off x="1114214" y="4956597"/>
            <a:ext cx="10475274" cy="1477328"/>
          </a:xfrm>
          <a:prstGeom prst="rect">
            <a:avLst/>
          </a:prstGeom>
          <a:noFill/>
        </p:spPr>
        <p:txBody>
          <a:bodyPr wrap="square">
            <a:spAutoFit/>
          </a:bodyPr>
          <a:lstStyle/>
          <a:p>
            <a:pPr marL="285750" indent="-285750" algn="l">
              <a:buFont typeface="Wingdings" panose="05000000000000000000" pitchFamily="2" charset="2"/>
              <a:buChar char="Ø"/>
            </a:pPr>
            <a:r>
              <a:rPr lang="en-US" b="1" i="0" dirty="0">
                <a:solidFill>
                  <a:schemeClr val="bg1"/>
                </a:solidFill>
                <a:effectLst/>
                <a:latin typeface="Cavolini" panose="03000502040302020204" pitchFamily="66" charset="0"/>
                <a:cs typeface="Cavolini" panose="03000502040302020204" pitchFamily="66" charset="0"/>
              </a:rPr>
              <a:t>The problem with the first example above, is that you have to call two functions to display the result.</a:t>
            </a:r>
          </a:p>
          <a:p>
            <a:pPr marL="285750" indent="-285750" algn="l">
              <a:buFont typeface="Wingdings" panose="05000000000000000000" pitchFamily="2" charset="2"/>
              <a:buChar char="Ø"/>
            </a:pPr>
            <a:r>
              <a:rPr lang="en-US" b="1" i="0" dirty="0">
                <a:solidFill>
                  <a:schemeClr val="bg1"/>
                </a:solidFill>
                <a:effectLst/>
                <a:latin typeface="Cavolini" panose="03000502040302020204" pitchFamily="66" charset="0"/>
                <a:cs typeface="Cavolini" panose="03000502040302020204" pitchFamily="66" charset="0"/>
              </a:rPr>
              <a:t>The problem with the second example, is that you cannot prevent the calculator function from displaying the result.</a:t>
            </a:r>
          </a:p>
          <a:p>
            <a:pPr marL="285750" indent="-285750" algn="l">
              <a:buFont typeface="Wingdings" panose="05000000000000000000" pitchFamily="2" charset="2"/>
              <a:buChar char="Ø"/>
            </a:pPr>
            <a:r>
              <a:rPr lang="en-US" b="1" i="0" dirty="0">
                <a:solidFill>
                  <a:schemeClr val="bg1"/>
                </a:solidFill>
                <a:effectLst/>
                <a:latin typeface="Cavolini" panose="03000502040302020204" pitchFamily="66" charset="0"/>
                <a:cs typeface="Cavolini" panose="03000502040302020204" pitchFamily="66" charset="0"/>
              </a:rPr>
              <a:t>Now it is time to bring in a callback.</a:t>
            </a:r>
          </a:p>
        </p:txBody>
      </p:sp>
    </p:spTree>
    <p:extLst>
      <p:ext uri="{BB962C8B-B14F-4D97-AF65-F5344CB8AC3E}">
        <p14:creationId xmlns:p14="http://schemas.microsoft.com/office/powerpoint/2010/main" val="803427647"/>
      </p:ext>
    </p:extLst>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t>23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BD69375-8760-0F6F-FA65-8C827B1123CF}"/>
              </a:ext>
            </a:extLst>
          </p:cNvPr>
          <p:cNvSpPr txBox="1"/>
          <p:nvPr/>
        </p:nvSpPr>
        <p:spPr>
          <a:xfrm>
            <a:off x="1457114" y="3160960"/>
            <a:ext cx="9383520" cy="2057400"/>
          </a:xfrm>
          <a:prstGeom prst="rect">
            <a:avLst/>
          </a:prstGeom>
          <a:noFill/>
        </p:spPr>
        <p:txBody>
          <a:bodyPr wrap="square" numCol="2">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(some) {</a:t>
            </a:r>
            <a:br>
              <a:rPr lang="en-US" b="1" dirty="0">
                <a:solidFill>
                  <a:schemeClr val="bg1"/>
                </a:solidFill>
              </a:rPr>
            </a:br>
            <a:r>
              <a:rPr lang="en-US" b="1" i="0" dirty="0">
                <a:solidFill>
                  <a:schemeClr val="bg1"/>
                </a:solidFill>
                <a:effectLst/>
                <a:latin typeface="Consolas" panose="020B0609020204030204" pitchFamily="49" charset="0"/>
              </a:rPr>
              <a:t>  console.log(some);</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(num1, num2, </a:t>
            </a:r>
            <a:r>
              <a:rPr lang="en-US" b="1" i="0" dirty="0" err="1">
                <a:solidFill>
                  <a:schemeClr val="bg1"/>
                </a:solidFill>
                <a:effectLst/>
                <a:latin typeface="Consolas" panose="020B0609020204030204" pitchFamily="49" charset="0"/>
              </a:rPr>
              <a:t>myCallback</a:t>
            </a:r>
            <a:r>
              <a:rPr lang="en-US" b="1" i="0" dirty="0">
                <a:solidFill>
                  <a:schemeClr val="bg1"/>
                </a:solidFill>
                <a:effectLst/>
                <a:latin typeface="Consolas" panose="020B0609020204030204" pitchFamily="49" charset="0"/>
              </a:rPr>
              <a:t>) {</a:t>
            </a:r>
            <a:br>
              <a:rPr lang="en-US" b="1" dirty="0">
                <a:solidFill>
                  <a:schemeClr val="bg1"/>
                </a:solidFill>
              </a:rPr>
            </a:br>
            <a:r>
              <a:rPr lang="en-US" b="1" i="0" dirty="0">
                <a:solidFill>
                  <a:schemeClr val="bg1"/>
                </a:solidFill>
                <a:effectLst/>
                <a:latin typeface="Consolas" panose="020B0609020204030204" pitchFamily="49" charset="0"/>
              </a:rPr>
              <a:t>  let sum = num1 + num2;</a:t>
            </a:r>
            <a:br>
              <a:rPr lang="en-US" b="1" dirty="0">
                <a:solidFill>
                  <a:schemeClr val="bg1"/>
                </a:solidFill>
              </a:rPr>
            </a:br>
            <a:r>
              <a:rPr lang="en-US" b="1" i="0" dirty="0">
                <a:solidFill>
                  <a:schemeClr val="bg1"/>
                </a:solidFill>
                <a:effectLst/>
                <a:latin typeface="Consolas" panose="020B0609020204030204" pitchFamily="49" charset="0"/>
              </a:rPr>
              <a:t>  </a:t>
            </a:r>
            <a:r>
              <a:rPr lang="en-US" b="1" i="0" dirty="0" err="1">
                <a:solidFill>
                  <a:schemeClr val="bg1"/>
                </a:solidFill>
                <a:effectLst/>
                <a:latin typeface="Consolas" panose="020B0609020204030204" pitchFamily="49" charset="0"/>
              </a:rPr>
              <a:t>myCallback</a:t>
            </a:r>
            <a:r>
              <a:rPr lang="en-US" b="1" i="0" dirty="0">
                <a:solidFill>
                  <a:schemeClr val="bg1"/>
                </a:solidFill>
                <a:effectLst/>
                <a:latin typeface="Consolas" panose="020B0609020204030204" pitchFamily="49" charset="0"/>
              </a:rPr>
              <a:t>(sum);</a:t>
            </a:r>
            <a:br>
              <a:rPr lang="en-US" b="1" dirty="0">
                <a:solidFill>
                  <a:schemeClr val="bg1"/>
                </a:solidFill>
              </a:rPr>
            </a:br>
            <a:r>
              <a:rPr lang="en-US" b="1" i="0" dirty="0">
                <a:solidFill>
                  <a:schemeClr val="bg1"/>
                </a:solidFill>
                <a:effectLst/>
                <a:latin typeface="Consolas" panose="020B0609020204030204" pitchFamily="49" charset="0"/>
              </a:rPr>
              <a:t>}</a:t>
            </a:r>
            <a:br>
              <a:rPr lang="en-US" b="1" dirty="0">
                <a:solidFill>
                  <a:schemeClr val="bg1"/>
                </a:solidFill>
              </a:rPr>
            </a:br>
            <a:br>
              <a:rPr lang="en-US" b="1" dirty="0">
                <a:solidFill>
                  <a:schemeClr val="bg1"/>
                </a:solidFill>
              </a:rPr>
            </a:br>
            <a:r>
              <a:rPr lang="en-US" b="1" i="0" dirty="0" err="1">
                <a:solidFill>
                  <a:schemeClr val="bg1"/>
                </a:solidFill>
                <a:effectLst/>
                <a:latin typeface="Consolas" panose="020B0609020204030204" pitchFamily="49" charset="0"/>
              </a:rPr>
              <a:t>myCalculator</a:t>
            </a:r>
            <a:r>
              <a:rPr lang="en-US" b="1" i="0" dirty="0">
                <a:solidFill>
                  <a:schemeClr val="bg1"/>
                </a:solidFill>
                <a:effectLst/>
                <a:latin typeface="Consolas" panose="020B0609020204030204" pitchFamily="49" charset="0"/>
              </a:rPr>
              <a:t>(5, 5, </a:t>
            </a:r>
            <a:r>
              <a:rPr lang="en-US" b="1" i="0" dirty="0" err="1">
                <a:solidFill>
                  <a:schemeClr val="bg1"/>
                </a:solidFill>
                <a:effectLst/>
                <a:latin typeface="Consolas" panose="020B0609020204030204" pitchFamily="49" charset="0"/>
              </a:rPr>
              <a:t>myDisplayer</a:t>
            </a:r>
            <a:r>
              <a:rPr lang="en-US" b="1" i="0" dirty="0">
                <a:solidFill>
                  <a:schemeClr val="bg1"/>
                </a:solidFill>
                <a:effectLst/>
                <a:latin typeface="Consolas" panose="020B0609020204030204" pitchFamily="49" charset="0"/>
              </a:rPr>
              <a:t>);</a:t>
            </a:r>
            <a:endParaRPr lang="en-US" b="1" dirty="0">
              <a:solidFill>
                <a:schemeClr val="bg1"/>
              </a:solidFill>
            </a:endParaRPr>
          </a:p>
        </p:txBody>
      </p:sp>
      <p:grpSp>
        <p:nvGrpSpPr>
          <p:cNvPr id="21" name="Group 20">
            <a:extLst>
              <a:ext uri="{FF2B5EF4-FFF2-40B4-BE49-F238E27FC236}">
                <a16:creationId xmlns:a16="http://schemas.microsoft.com/office/drawing/2014/main" id="{64E2F198-BFE6-325B-F8DA-70A646A7984B}"/>
              </a:ext>
            </a:extLst>
          </p:cNvPr>
          <p:cNvGrpSpPr/>
          <p:nvPr/>
        </p:nvGrpSpPr>
        <p:grpSpPr>
          <a:xfrm>
            <a:off x="771314" y="1376164"/>
            <a:ext cx="10701793" cy="1677228"/>
            <a:chOff x="771314" y="1591811"/>
            <a:chExt cx="10701793" cy="1677228"/>
          </a:xfrm>
        </p:grpSpPr>
        <p:pic>
          <p:nvPicPr>
            <p:cNvPr id="22" name="Graphic 21" descr="Closed quotation mark with solid fill">
              <a:extLst>
                <a:ext uri="{FF2B5EF4-FFF2-40B4-BE49-F238E27FC236}">
                  <a16:creationId xmlns:a16="http://schemas.microsoft.com/office/drawing/2014/main" id="{846808F2-9E07-914B-F17E-57EF20DBA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635BCCAA-1435-9A6C-FDD1-187BF1A3D3C7}"/>
                </a:ext>
              </a:extLst>
            </p:cNvPr>
            <p:cNvSpPr txBox="1"/>
            <p:nvPr/>
          </p:nvSpPr>
          <p:spPr>
            <a:xfrm>
              <a:off x="1457115" y="1699379"/>
              <a:ext cx="10015992" cy="1569660"/>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Using a callback, you could call the calculator function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myCalculator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with a callback </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err="1">
                  <a:solidFill>
                    <a:srgbClr val="FF0000"/>
                  </a:solidFill>
                  <a:effectLst/>
                  <a:latin typeface="Cavolini" panose="03000502040302020204" pitchFamily="66" charset="0"/>
                  <a:cs typeface="Cavolini" panose="03000502040302020204" pitchFamily="66" charset="0"/>
                </a:rPr>
                <a:t>myCallback</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0" dirty="0">
                  <a:solidFill>
                    <a:schemeClr val="bg1"/>
                  </a:solidFill>
                  <a:effectLst/>
                  <a:latin typeface="Cavolini" panose="03000502040302020204" pitchFamily="66" charset="0"/>
                  <a:cs typeface="Cavolini" panose="03000502040302020204" pitchFamily="66" charset="0"/>
                </a:rPr>
                <a:t> and let the calculator function run the callback after the calculation is finished:</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10" name="TextBox 9">
            <a:extLst>
              <a:ext uri="{FF2B5EF4-FFF2-40B4-BE49-F238E27FC236}">
                <a16:creationId xmlns:a16="http://schemas.microsoft.com/office/drawing/2014/main" id="{577B6EDE-2FC2-D9B4-A355-EA97A72897C7}"/>
              </a:ext>
            </a:extLst>
          </p:cNvPr>
          <p:cNvSpPr txBox="1"/>
          <p:nvPr/>
        </p:nvSpPr>
        <p:spPr>
          <a:xfrm>
            <a:off x="1457114" y="5325928"/>
            <a:ext cx="10440719" cy="830997"/>
          </a:xfrm>
          <a:prstGeom prst="rect">
            <a:avLst/>
          </a:prstGeom>
          <a:noFill/>
        </p:spPr>
        <p:txBody>
          <a:bodyPr wrap="square">
            <a:spAutoFit/>
          </a:bodyPr>
          <a:lstStyle/>
          <a:p>
            <a:r>
              <a:rPr lang="en-US" sz="2400" b="1" dirty="0">
                <a:solidFill>
                  <a:schemeClr val="bg1"/>
                </a:solidFill>
                <a:latin typeface="Cavolini" panose="03000502040302020204" pitchFamily="66" charset="0"/>
                <a:cs typeface="Cavolini" panose="03000502040302020204" pitchFamily="66" charset="0"/>
              </a:rPr>
              <a:t>In the example above, </a:t>
            </a:r>
            <a:r>
              <a:rPr lang="en-US" sz="2400" b="1" dirty="0" err="1">
                <a:solidFill>
                  <a:srgbClr val="FF0000"/>
                </a:solidFill>
                <a:latin typeface="Cavolini" panose="03000502040302020204" pitchFamily="66" charset="0"/>
                <a:cs typeface="Cavolini" panose="03000502040302020204" pitchFamily="66" charset="0"/>
              </a:rPr>
              <a:t>myDisplayer</a:t>
            </a:r>
            <a:r>
              <a:rPr lang="en-US" sz="2400" b="1" dirty="0">
                <a:solidFill>
                  <a:schemeClr val="bg1"/>
                </a:solidFill>
                <a:latin typeface="Cavolini" panose="03000502040302020204" pitchFamily="66" charset="0"/>
                <a:cs typeface="Cavolini" panose="03000502040302020204" pitchFamily="66" charset="0"/>
              </a:rPr>
              <a:t> is a called a callback function. It is passed to </a:t>
            </a:r>
            <a:r>
              <a:rPr lang="en-US" sz="2400" b="1" dirty="0" err="1">
                <a:solidFill>
                  <a:srgbClr val="FF0000"/>
                </a:solidFill>
                <a:latin typeface="Cavolini" panose="03000502040302020204" pitchFamily="66" charset="0"/>
                <a:cs typeface="Cavolini" panose="03000502040302020204" pitchFamily="66" charset="0"/>
              </a:rPr>
              <a:t>myCalculator</a:t>
            </a:r>
            <a:r>
              <a:rPr lang="en-US" sz="2400" b="1" dirty="0">
                <a:solidFill>
                  <a:srgbClr val="FF0000"/>
                </a:solidFill>
                <a:latin typeface="Cavolini" panose="03000502040302020204" pitchFamily="66" charset="0"/>
                <a:cs typeface="Cavolini" panose="03000502040302020204" pitchFamily="66" charset="0"/>
              </a:rPr>
              <a:t>()</a:t>
            </a:r>
            <a:r>
              <a:rPr lang="en-US" sz="2400" b="1" dirty="0">
                <a:solidFill>
                  <a:schemeClr val="bg1"/>
                </a:solidFill>
                <a:latin typeface="Cavolini" panose="03000502040302020204" pitchFamily="66" charset="0"/>
                <a:cs typeface="Cavolini" panose="03000502040302020204" pitchFamily="66" charset="0"/>
              </a:rPr>
              <a:t> as an argument.</a:t>
            </a:r>
          </a:p>
        </p:txBody>
      </p:sp>
    </p:spTree>
    <p:extLst>
      <p:ext uri="{BB962C8B-B14F-4D97-AF65-F5344CB8AC3E}">
        <p14:creationId xmlns:p14="http://schemas.microsoft.com/office/powerpoint/2010/main" val="1961694032"/>
      </p:ext>
    </p:extLst>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 Promise is a JavaScript object that links producing code and consuming code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364950"/>
            <a:ext cx="10649372" cy="685800"/>
            <a:chOff x="771314" y="1591811"/>
            <a:chExt cx="10649372" cy="685800"/>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461665"/>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"Consuming code" is code that must wait for the result</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1314" y="2585200"/>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"Producing code" is code that can take some time</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1944401495"/>
      </p:ext>
    </p:extLst>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60F1D57-4FD1-B383-B489-8D3E02E7B687}"/>
              </a:ext>
            </a:extLst>
          </p:cNvPr>
          <p:cNvSpPr txBox="1"/>
          <p:nvPr/>
        </p:nvSpPr>
        <p:spPr>
          <a:xfrm>
            <a:off x="922507" y="1443841"/>
            <a:ext cx="10346988" cy="3785652"/>
          </a:xfrm>
          <a:prstGeom prst="rect">
            <a:avLst/>
          </a:prstGeom>
          <a:noFill/>
        </p:spPr>
        <p:txBody>
          <a:bodyPr wrap="square">
            <a:spAutoFit/>
          </a:bodyPr>
          <a:lstStyle/>
          <a:p>
            <a:r>
              <a:rPr lang="en-US" sz="2000" b="1" i="0" dirty="0">
                <a:solidFill>
                  <a:schemeClr val="bg1"/>
                </a:solidFill>
                <a:effectLst/>
                <a:latin typeface="Consolas" panose="020B0609020204030204" pitchFamily="49" charset="0"/>
              </a:rPr>
              <a:t>let </a:t>
            </a:r>
            <a:r>
              <a:rPr lang="en-US" sz="2000" b="1" i="0" dirty="0" err="1">
                <a:solidFill>
                  <a:schemeClr val="bg1"/>
                </a:solidFill>
                <a:effectLst/>
                <a:latin typeface="Consolas" panose="020B0609020204030204" pitchFamily="49" charset="0"/>
              </a:rPr>
              <a:t>myPromise</a:t>
            </a:r>
            <a:r>
              <a:rPr lang="en-US" sz="2000" b="1" i="0" dirty="0">
                <a:solidFill>
                  <a:schemeClr val="bg1"/>
                </a:solidFill>
                <a:effectLst/>
                <a:latin typeface="Consolas" panose="020B0609020204030204" pitchFamily="49" charset="0"/>
              </a:rPr>
              <a:t> = new Promise(function(</a:t>
            </a:r>
            <a:r>
              <a:rPr lang="en-US" sz="2000" b="1" i="0" dirty="0" err="1">
                <a:solidFill>
                  <a:schemeClr val="bg1"/>
                </a:solidFill>
                <a:effectLst/>
                <a:latin typeface="Consolas" panose="020B0609020204030204" pitchFamily="49" charset="0"/>
              </a:rPr>
              <a:t>myResolve</a:t>
            </a:r>
            <a:r>
              <a:rPr lang="en-US" sz="2000" b="1" i="0" dirty="0">
                <a:solidFill>
                  <a:schemeClr val="bg1"/>
                </a:solidFill>
                <a:effectLst/>
                <a:latin typeface="Consolas" panose="020B0609020204030204" pitchFamily="49" charset="0"/>
              </a:rPr>
              <a:t>, </a:t>
            </a:r>
            <a:r>
              <a:rPr lang="en-US" sz="2000" b="1" i="0" dirty="0" err="1">
                <a:solidFill>
                  <a:schemeClr val="bg1"/>
                </a:solidFill>
                <a:effectLst/>
                <a:latin typeface="Consolas" panose="020B0609020204030204" pitchFamily="49" charset="0"/>
              </a:rPr>
              <a:t>myReject</a:t>
            </a:r>
            <a:r>
              <a:rPr lang="en-US" sz="2000" b="1" i="0" dirty="0">
                <a:solidFill>
                  <a:schemeClr val="bg1"/>
                </a:solidFill>
                <a:effectLst/>
                <a:latin typeface="Consolas" panose="020B0609020204030204" pitchFamily="49" charset="0"/>
              </a:rPr>
              <a:t>) {</a:t>
            </a:r>
            <a:br>
              <a:rPr lang="en-US" sz="2000" b="1" dirty="0">
                <a:solidFill>
                  <a:schemeClr val="bg1"/>
                </a:solidFill>
              </a:rPr>
            </a:br>
            <a:r>
              <a:rPr lang="en-US" sz="2000" b="1" i="0" dirty="0">
                <a:solidFill>
                  <a:schemeClr val="bg1"/>
                </a:solidFill>
                <a:effectLst/>
                <a:latin typeface="Consolas" panose="020B0609020204030204" pitchFamily="49" charset="0"/>
              </a:rPr>
              <a:t>// "Producing Code" (May take some time)</a:t>
            </a:r>
            <a:br>
              <a:rPr lang="en-US" sz="2000" b="1" i="0" dirty="0">
                <a:solidFill>
                  <a:schemeClr val="bg1"/>
                </a:solidFill>
                <a:effectLst/>
                <a:latin typeface="Consolas" panose="020B0609020204030204" pitchFamily="49" charset="0"/>
              </a:rPr>
            </a:br>
            <a:br>
              <a:rPr lang="en-US" sz="2000" b="1" dirty="0">
                <a:solidFill>
                  <a:schemeClr val="bg1"/>
                </a:solidFill>
              </a:rPr>
            </a:br>
            <a:r>
              <a:rPr lang="en-US" sz="2000" b="1" i="0" dirty="0">
                <a:solidFill>
                  <a:schemeClr val="bg1"/>
                </a:solidFill>
                <a:effectLst/>
                <a:latin typeface="Consolas" panose="020B0609020204030204" pitchFamily="49" charset="0"/>
              </a:rPr>
              <a:t>  </a:t>
            </a:r>
            <a:r>
              <a:rPr lang="en-US" sz="2000" b="1" i="0" dirty="0" err="1">
                <a:solidFill>
                  <a:schemeClr val="bg1"/>
                </a:solidFill>
                <a:effectLst/>
                <a:latin typeface="Consolas" panose="020B0609020204030204" pitchFamily="49" charset="0"/>
              </a:rPr>
              <a:t>myResolve</a:t>
            </a:r>
            <a:r>
              <a:rPr lang="en-US" sz="2000" b="1" i="0" dirty="0">
                <a:solidFill>
                  <a:schemeClr val="bg1"/>
                </a:solidFill>
                <a:effectLst/>
                <a:latin typeface="Consolas" panose="020B0609020204030204" pitchFamily="49" charset="0"/>
              </a:rPr>
              <a:t>(); // when successful</a:t>
            </a:r>
            <a:br>
              <a:rPr lang="en-US" sz="2000" b="1" i="0" dirty="0">
                <a:solidFill>
                  <a:schemeClr val="bg1"/>
                </a:solidFill>
                <a:effectLst/>
                <a:latin typeface="Consolas" panose="020B0609020204030204" pitchFamily="49" charset="0"/>
              </a:rPr>
            </a:br>
            <a:r>
              <a:rPr lang="en-US" sz="2000" b="1" i="0" dirty="0">
                <a:solidFill>
                  <a:schemeClr val="bg1"/>
                </a:solidFill>
                <a:effectLst/>
                <a:latin typeface="Consolas" panose="020B0609020204030204" pitchFamily="49" charset="0"/>
              </a:rPr>
              <a:t>  </a:t>
            </a:r>
            <a:r>
              <a:rPr lang="en-US" sz="2000" b="1" i="0" dirty="0" err="1">
                <a:solidFill>
                  <a:schemeClr val="bg1"/>
                </a:solidFill>
                <a:effectLst/>
                <a:latin typeface="Consolas" panose="020B0609020204030204" pitchFamily="49" charset="0"/>
              </a:rPr>
              <a:t>myReject</a:t>
            </a:r>
            <a:r>
              <a:rPr lang="en-US" sz="2000" b="1" i="0" dirty="0">
                <a:solidFill>
                  <a:schemeClr val="bg1"/>
                </a:solidFill>
                <a:effectLst/>
                <a:latin typeface="Consolas" panose="020B0609020204030204" pitchFamily="49" charset="0"/>
              </a:rPr>
              <a:t>();  // when error</a:t>
            </a:r>
            <a:br>
              <a:rPr lang="en-US" sz="2000" b="1" i="0" dirty="0">
                <a:solidFill>
                  <a:schemeClr val="bg1"/>
                </a:solidFill>
                <a:effectLst/>
                <a:latin typeface="Consolas" panose="020B0609020204030204" pitchFamily="49" charset="0"/>
              </a:rPr>
            </a:br>
            <a:r>
              <a:rPr lang="en-US" sz="2000" b="1" i="0" dirty="0">
                <a:solidFill>
                  <a:schemeClr val="bg1"/>
                </a:solidFill>
                <a:effectLst/>
                <a:latin typeface="Consolas" panose="020B0609020204030204" pitchFamily="49" charset="0"/>
              </a:rPr>
              <a:t>});</a:t>
            </a:r>
            <a:br>
              <a:rPr lang="en-US" sz="2000" b="1" dirty="0">
                <a:solidFill>
                  <a:schemeClr val="bg1"/>
                </a:solidFill>
              </a:rPr>
            </a:br>
            <a:br>
              <a:rPr lang="en-US" sz="2000" b="1" dirty="0">
                <a:solidFill>
                  <a:schemeClr val="bg1"/>
                </a:solidFill>
              </a:rPr>
            </a:br>
            <a:r>
              <a:rPr lang="en-US" sz="2000" b="1" i="0" dirty="0">
                <a:solidFill>
                  <a:schemeClr val="bg1"/>
                </a:solidFill>
                <a:effectLst/>
                <a:latin typeface="Consolas" panose="020B0609020204030204" pitchFamily="49" charset="0"/>
              </a:rPr>
              <a:t>// "Consuming Code" (Must wait for a fulfilled Promise)</a:t>
            </a:r>
            <a:br>
              <a:rPr lang="en-US" sz="2000" b="1" i="0" dirty="0">
                <a:solidFill>
                  <a:schemeClr val="bg1"/>
                </a:solidFill>
                <a:effectLst/>
                <a:latin typeface="Consolas" panose="020B0609020204030204" pitchFamily="49" charset="0"/>
              </a:rPr>
            </a:br>
            <a:r>
              <a:rPr lang="en-US" sz="2000" b="1" i="0" dirty="0" err="1">
                <a:solidFill>
                  <a:schemeClr val="bg1"/>
                </a:solidFill>
                <a:effectLst/>
                <a:latin typeface="Consolas" panose="020B0609020204030204" pitchFamily="49" charset="0"/>
              </a:rPr>
              <a:t>myPromise.then</a:t>
            </a:r>
            <a:r>
              <a:rPr lang="en-US" sz="2000" b="1" i="0" dirty="0">
                <a:solidFill>
                  <a:schemeClr val="bg1"/>
                </a:solidFill>
                <a:effectLst/>
                <a:latin typeface="Consolas" panose="020B0609020204030204" pitchFamily="49" charset="0"/>
              </a:rPr>
              <a:t>(</a:t>
            </a:r>
            <a:br>
              <a:rPr lang="en-US" sz="2000" b="1" dirty="0">
                <a:solidFill>
                  <a:schemeClr val="bg1"/>
                </a:solidFill>
              </a:rPr>
            </a:br>
            <a:r>
              <a:rPr lang="en-US" sz="2000" b="1" i="0" dirty="0">
                <a:solidFill>
                  <a:schemeClr val="bg1"/>
                </a:solidFill>
                <a:effectLst/>
                <a:latin typeface="Consolas" panose="020B0609020204030204" pitchFamily="49" charset="0"/>
              </a:rPr>
              <a:t>  function(value) { /* code if successful */ },</a:t>
            </a:r>
            <a:br>
              <a:rPr lang="en-US" sz="2000" b="1" dirty="0">
                <a:solidFill>
                  <a:schemeClr val="bg1"/>
                </a:solidFill>
              </a:rPr>
            </a:br>
            <a:r>
              <a:rPr lang="en-US" sz="2000" b="1" i="0" dirty="0">
                <a:solidFill>
                  <a:schemeClr val="bg1"/>
                </a:solidFill>
                <a:effectLst/>
                <a:latin typeface="Consolas" panose="020B0609020204030204" pitchFamily="49" charset="0"/>
              </a:rPr>
              <a:t>  function(error) { /* code if some error */ }</a:t>
            </a:r>
            <a:br>
              <a:rPr lang="en-US" sz="2000" b="1" dirty="0">
                <a:solidFill>
                  <a:schemeClr val="bg1"/>
                </a:solidFill>
              </a:rPr>
            </a:br>
            <a:r>
              <a:rPr lang="en-US" sz="2000" b="1" i="0" dirty="0">
                <a:solidFill>
                  <a:schemeClr val="bg1"/>
                </a:solidFill>
                <a:effectLst/>
                <a:latin typeface="Consolas" panose="020B0609020204030204" pitchFamily="49" charset="0"/>
              </a:rPr>
              <a:t>);</a:t>
            </a:r>
            <a:endParaRPr lang="en-US" sz="2000" b="1" dirty="0">
              <a:solidFill>
                <a:schemeClr val="bg1"/>
              </a:solidFill>
            </a:endParaRPr>
          </a:p>
        </p:txBody>
      </p:sp>
      <p:sp>
        <p:nvSpPr>
          <p:cNvPr id="11" name="TextBox 10">
            <a:extLst>
              <a:ext uri="{FF2B5EF4-FFF2-40B4-BE49-F238E27FC236}">
                <a16:creationId xmlns:a16="http://schemas.microsoft.com/office/drawing/2014/main" id="{7D3E81F4-8F18-5C85-5EA1-095EE19D5655}"/>
              </a:ext>
            </a:extLst>
          </p:cNvPr>
          <p:cNvSpPr txBox="1"/>
          <p:nvPr/>
        </p:nvSpPr>
        <p:spPr>
          <a:xfrm>
            <a:off x="899330" y="5367130"/>
            <a:ext cx="4927312" cy="923330"/>
          </a:xfrm>
          <a:prstGeom prst="rect">
            <a:avLst/>
          </a:prstGeom>
          <a:noFill/>
        </p:spPr>
        <p:txBody>
          <a:bodyPr wrap="square">
            <a:spAutoFit/>
          </a:bodyPr>
          <a:lstStyle/>
          <a:p>
            <a:r>
              <a:rPr lang="en-US" b="1" i="0" dirty="0">
                <a:solidFill>
                  <a:schemeClr val="bg1"/>
                </a:solidFill>
                <a:effectLst/>
                <a:latin typeface="Cavolini" panose="03000502040302020204" pitchFamily="66" charset="0"/>
                <a:cs typeface="Cavolini" panose="03000502040302020204" pitchFamily="66" charset="0"/>
              </a:rPr>
              <a:t>When the producing code obtains the result, it should call one of the two callbacks:</a:t>
            </a:r>
            <a:endParaRPr lang="en-US" b="1" dirty="0">
              <a:solidFill>
                <a:schemeClr val="bg1"/>
              </a:solidFill>
              <a:latin typeface="Cavolini" panose="03000502040302020204" pitchFamily="66" charset="0"/>
              <a:cs typeface="Cavolini" panose="03000502040302020204" pitchFamily="66" charset="0"/>
            </a:endParaRPr>
          </a:p>
        </p:txBody>
      </p:sp>
      <p:graphicFrame>
        <p:nvGraphicFramePr>
          <p:cNvPr id="15" name="Table 14">
            <a:extLst>
              <a:ext uri="{FF2B5EF4-FFF2-40B4-BE49-F238E27FC236}">
                <a16:creationId xmlns:a16="http://schemas.microsoft.com/office/drawing/2014/main" id="{C60B7E7F-7D74-6F53-DFA4-0DA39C59EB31}"/>
              </a:ext>
            </a:extLst>
          </p:cNvPr>
          <p:cNvGraphicFramePr>
            <a:graphicFrameLocks noGrp="1"/>
          </p:cNvGraphicFramePr>
          <p:nvPr>
            <p:extLst>
              <p:ext uri="{D42A27DB-BD31-4B8C-83A1-F6EECF244321}">
                <p14:modId xmlns:p14="http://schemas.microsoft.com/office/powerpoint/2010/main" val="1107584522"/>
              </p:ext>
            </p:extLst>
          </p:nvPr>
        </p:nvGraphicFramePr>
        <p:xfrm>
          <a:off x="5989006" y="5487771"/>
          <a:ext cx="5117370" cy="751840"/>
        </p:xfrm>
        <a:graphic>
          <a:graphicData uri="http://schemas.openxmlformats.org/drawingml/2006/table">
            <a:tbl>
              <a:tblPr/>
              <a:tblGrid>
                <a:gridCol w="2558685">
                  <a:extLst>
                    <a:ext uri="{9D8B030D-6E8A-4147-A177-3AD203B41FA5}">
                      <a16:colId xmlns:a16="http://schemas.microsoft.com/office/drawing/2014/main" val="175620170"/>
                    </a:ext>
                  </a:extLst>
                </a:gridCol>
                <a:gridCol w="2558685">
                  <a:extLst>
                    <a:ext uri="{9D8B030D-6E8A-4147-A177-3AD203B41FA5}">
                      <a16:colId xmlns:a16="http://schemas.microsoft.com/office/drawing/2014/main" val="3124394489"/>
                    </a:ext>
                  </a:extLst>
                </a:gridCol>
              </a:tblGrid>
              <a:tr h="0">
                <a:tc>
                  <a:txBody>
                    <a:bodyPr/>
                    <a:lstStyle/>
                    <a:p>
                      <a:pPr algn="l" fontAlgn="t"/>
                      <a:r>
                        <a:rPr lang="en-US">
                          <a:effectLst/>
                        </a:rPr>
                        <a:t>Success</a:t>
                      </a:r>
                    </a:p>
                  </a:txBody>
                  <a:tcPr marL="1016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E4446"/>
                      </a:solidFill>
                      <a:prstDash val="solid"/>
                      <a:round/>
                      <a:headEnd type="none" w="med" len="med"/>
                      <a:tailEnd type="none" w="med" len="med"/>
                    </a:lnB>
                    <a:solidFill>
                      <a:srgbClr val="242729"/>
                    </a:solidFill>
                  </a:tcPr>
                </a:tc>
                <a:tc>
                  <a:txBody>
                    <a:bodyPr/>
                    <a:lstStyle/>
                    <a:p>
                      <a:pPr algn="l" fontAlgn="t"/>
                      <a:r>
                        <a:rPr lang="en-US">
                          <a:effectLst/>
                        </a:rPr>
                        <a:t>myResolve(result value)</a:t>
                      </a:r>
                    </a:p>
                  </a:txBody>
                  <a:tcPr marL="508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E4446"/>
                      </a:solidFill>
                      <a:prstDash val="solid"/>
                      <a:round/>
                      <a:headEnd type="none" w="med" len="med"/>
                      <a:tailEnd type="none" w="med" len="med"/>
                    </a:lnB>
                    <a:solidFill>
                      <a:srgbClr val="242729"/>
                    </a:solidFill>
                  </a:tcPr>
                </a:tc>
                <a:extLst>
                  <a:ext uri="{0D108BD9-81ED-4DB2-BD59-A6C34878D82A}">
                    <a16:rowId xmlns:a16="http://schemas.microsoft.com/office/drawing/2014/main" val="1748632409"/>
                  </a:ext>
                </a:extLst>
              </a:tr>
              <a:tr h="0">
                <a:tc>
                  <a:txBody>
                    <a:bodyPr/>
                    <a:lstStyle/>
                    <a:p>
                      <a:pPr algn="l" fontAlgn="t"/>
                      <a:r>
                        <a:rPr lang="en-US">
                          <a:effectLst/>
                        </a:rPr>
                        <a:t>Error</a:t>
                      </a:r>
                    </a:p>
                  </a:txBody>
                  <a:tcPr marL="1016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A3E41"/>
                      </a:solidFill>
                      <a:prstDash val="solid"/>
                      <a:round/>
                      <a:headEnd type="none" w="med" len="med"/>
                      <a:tailEnd type="none" w="med" len="med"/>
                    </a:lnB>
                    <a:solidFill>
                      <a:srgbClr val="181A1B"/>
                    </a:solidFill>
                  </a:tcPr>
                </a:tc>
                <a:tc>
                  <a:txBody>
                    <a:bodyPr/>
                    <a:lstStyle/>
                    <a:p>
                      <a:pPr algn="l" fontAlgn="t"/>
                      <a:r>
                        <a:rPr lang="en-US" dirty="0" err="1">
                          <a:effectLst/>
                        </a:rPr>
                        <a:t>myReject</a:t>
                      </a:r>
                      <a:r>
                        <a:rPr lang="en-US" dirty="0">
                          <a:effectLst/>
                        </a:rPr>
                        <a:t>(error object)</a:t>
                      </a:r>
                    </a:p>
                  </a:txBody>
                  <a:tcPr marL="508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A3E41"/>
                      </a:solidFill>
                      <a:prstDash val="solid"/>
                      <a:round/>
                      <a:headEnd type="none" w="med" len="med"/>
                      <a:tailEnd type="none" w="med" len="med"/>
                    </a:lnB>
                    <a:solidFill>
                      <a:srgbClr val="181A1B"/>
                    </a:solidFill>
                  </a:tcPr>
                </a:tc>
                <a:extLst>
                  <a:ext uri="{0D108BD9-81ED-4DB2-BD59-A6C34878D82A}">
                    <a16:rowId xmlns:a16="http://schemas.microsoft.com/office/drawing/2014/main" val="3192851030"/>
                  </a:ext>
                </a:extLst>
              </a:tr>
            </a:tbl>
          </a:graphicData>
        </a:graphic>
      </p:graphicFrame>
    </p:spTree>
    <p:extLst>
      <p:ext uri="{BB962C8B-B14F-4D97-AF65-F5344CB8AC3E}">
        <p14:creationId xmlns:p14="http://schemas.microsoft.com/office/powerpoint/2010/main" val="1956709205"/>
      </p:ext>
    </p:extLst>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 JavaScript Promise object can be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449858"/>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While a Promise object is "pending" (working), the result is undefined.</a:t>
              </a: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2187" y="4495991"/>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When a Promise object is "fulfilled", the result is a value.</a:t>
              </a:r>
            </a:p>
          </p:txBody>
        </p:sp>
      </p:grpSp>
      <p:sp>
        <p:nvSpPr>
          <p:cNvPr id="9" name="TextBox 8">
            <a:extLst>
              <a:ext uri="{FF2B5EF4-FFF2-40B4-BE49-F238E27FC236}">
                <a16:creationId xmlns:a16="http://schemas.microsoft.com/office/drawing/2014/main" id="{4384F5B8-F1E8-56EF-E07C-3EFF8F43D83C}"/>
              </a:ext>
            </a:extLst>
          </p:cNvPr>
          <p:cNvSpPr txBox="1"/>
          <p:nvPr/>
        </p:nvSpPr>
        <p:spPr>
          <a:xfrm>
            <a:off x="1457114" y="2219793"/>
            <a:ext cx="2278026" cy="1200329"/>
          </a:xfrm>
          <a:prstGeom prst="rect">
            <a:avLst/>
          </a:prstGeom>
          <a:noFill/>
        </p:spPr>
        <p:txBody>
          <a:bodyPr wrap="square">
            <a:spAutoFit/>
          </a:bodyPr>
          <a:lstStyle/>
          <a:p>
            <a:pPr marL="285750" indent="-285750" algn="l">
              <a:buFont typeface="Wingdings" panose="05000000000000000000" pitchFamily="2" charset="2"/>
              <a:buChar char="Ø"/>
            </a:pPr>
            <a:r>
              <a:rPr lang="en-US" sz="2400" b="1" i="0" dirty="0">
                <a:solidFill>
                  <a:schemeClr val="bg1"/>
                </a:solidFill>
                <a:effectLst/>
                <a:latin typeface="Cavolini" panose="03000502040302020204" pitchFamily="66" charset="0"/>
                <a:cs typeface="Cavolini" panose="03000502040302020204" pitchFamily="66" charset="0"/>
              </a:rPr>
              <a:t>Pending</a:t>
            </a:r>
          </a:p>
          <a:p>
            <a:pPr marL="285750" indent="-285750" algn="l">
              <a:buFont typeface="Wingdings" panose="05000000000000000000" pitchFamily="2" charset="2"/>
              <a:buChar char="Ø"/>
            </a:pPr>
            <a:r>
              <a:rPr lang="en-US" sz="2400" b="1" i="0" dirty="0">
                <a:solidFill>
                  <a:schemeClr val="bg1"/>
                </a:solidFill>
                <a:effectLst/>
                <a:latin typeface="Cavolini" panose="03000502040302020204" pitchFamily="66" charset="0"/>
                <a:cs typeface="Cavolini" panose="03000502040302020204" pitchFamily="66" charset="0"/>
              </a:rPr>
              <a:t>Fulfilled</a:t>
            </a:r>
          </a:p>
          <a:p>
            <a:pPr marL="285750" indent="-285750" algn="l">
              <a:buFont typeface="Wingdings" panose="05000000000000000000" pitchFamily="2" charset="2"/>
              <a:buChar char="Ø"/>
            </a:pPr>
            <a:r>
              <a:rPr lang="en-US" sz="2400" b="1" i="0" dirty="0">
                <a:solidFill>
                  <a:schemeClr val="bg1"/>
                </a:solidFill>
                <a:effectLst/>
                <a:latin typeface="Cavolini" panose="03000502040302020204" pitchFamily="66" charset="0"/>
                <a:cs typeface="Cavolini" panose="03000502040302020204" pitchFamily="66" charset="0"/>
              </a:rPr>
              <a:t>Rejected</a:t>
            </a:r>
          </a:p>
        </p:txBody>
      </p:sp>
      <p:grpSp>
        <p:nvGrpSpPr>
          <p:cNvPr id="10" name="Group 9">
            <a:extLst>
              <a:ext uri="{FF2B5EF4-FFF2-40B4-BE49-F238E27FC236}">
                <a16:creationId xmlns:a16="http://schemas.microsoft.com/office/drawing/2014/main" id="{DD1E6DDD-3B36-E135-1B3B-02D4E8C24801}"/>
              </a:ext>
            </a:extLst>
          </p:cNvPr>
          <p:cNvGrpSpPr/>
          <p:nvPr/>
        </p:nvGrpSpPr>
        <p:grpSpPr>
          <a:xfrm>
            <a:off x="771768" y="5304582"/>
            <a:ext cx="10701793" cy="938565"/>
            <a:chOff x="771314" y="1591811"/>
            <a:chExt cx="10701793" cy="938565"/>
          </a:xfrm>
        </p:grpSpPr>
        <p:pic>
          <p:nvPicPr>
            <p:cNvPr id="11" name="Graphic 10" descr="Closed quotation mark with solid fill">
              <a:extLst>
                <a:ext uri="{FF2B5EF4-FFF2-40B4-BE49-F238E27FC236}">
                  <a16:creationId xmlns:a16="http://schemas.microsoft.com/office/drawing/2014/main" id="{6FE28B48-7AB5-E1DC-8FD9-30B96E15B7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5" name="TextBox 14">
              <a:extLst>
                <a:ext uri="{FF2B5EF4-FFF2-40B4-BE49-F238E27FC236}">
                  <a16:creationId xmlns:a16="http://schemas.microsoft.com/office/drawing/2014/main" id="{859CC024-2504-60BA-EF8A-7E5784858DC8}"/>
                </a:ext>
              </a:extLst>
            </p:cNvPr>
            <p:cNvSpPr txBox="1"/>
            <p:nvPr/>
          </p:nvSpPr>
          <p:spPr>
            <a:xfrm>
              <a:off x="1457115" y="1699379"/>
              <a:ext cx="10015992" cy="830997"/>
            </a:xfrm>
            <a:prstGeom prst="rect">
              <a:avLst/>
            </a:prstGeom>
            <a:noFill/>
          </p:spPr>
          <p:txBody>
            <a:bodyPr wrap="square" rtlCol="0">
              <a:spAutoFit/>
            </a:bodyPr>
            <a:lstStyle/>
            <a:p>
              <a:pPr marL="0" algn="l" rtl="0" eaLnBrk="1" latinLnBrk="0" hangingPunct="1">
                <a:spcBef>
                  <a:spcPts val="0"/>
                </a:spcBef>
                <a:spcAft>
                  <a:spcPts val="0"/>
                </a:spcAft>
              </a:pPr>
              <a:r>
                <a:rPr lang="en-US" sz="2400" b="1" i="0" kern="1200" dirty="0">
                  <a:solidFill>
                    <a:srgbClr val="000000"/>
                  </a:solidFill>
                  <a:effectLst/>
                  <a:latin typeface="Cavolini" panose="03000502040302020204" pitchFamily="66" charset="0"/>
                  <a:ea typeface="+mn-ea"/>
                  <a:cs typeface="Cavolini" panose="03000502040302020204" pitchFamily="66" charset="0"/>
                </a:rPr>
                <a:t>When a Promise object is "rejected", the result is an error object.</a:t>
              </a:r>
              <a:endParaRPr lang="en-US" sz="2400" dirty="0">
                <a:effectLst/>
              </a:endParaRPr>
            </a:p>
          </p:txBody>
        </p:sp>
      </p:grpSp>
    </p:spTree>
    <p:extLst>
      <p:ext uri="{BB962C8B-B14F-4D97-AF65-F5344CB8AC3E}">
        <p14:creationId xmlns:p14="http://schemas.microsoft.com/office/powerpoint/2010/main" val="3087778628"/>
      </p:ext>
    </p:extLst>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err="1">
                  <a:solidFill>
                    <a:schemeClr val="bg1"/>
                  </a:solidFill>
                  <a:effectLst/>
                  <a:latin typeface="Cavolini" panose="03000502040302020204" pitchFamily="66" charset="0"/>
                  <a:cs typeface="Cavolini" panose="03000502040302020204" pitchFamily="66" charset="0"/>
                </a:rPr>
                <a:t>Promise.then</a:t>
              </a:r>
              <a:r>
                <a:rPr lang="en-US" sz="2400" b="1" i="0" dirty="0">
                  <a:solidFill>
                    <a:schemeClr val="bg1"/>
                  </a:solidFill>
                  <a:effectLst/>
                  <a:latin typeface="Cavolini" panose="03000502040302020204" pitchFamily="66" charset="0"/>
                  <a:cs typeface="Cavolini" panose="03000502040302020204" pitchFamily="66" charset="0"/>
                </a:rPr>
                <a:t>() takes two arguments, a callback for success and another for failure.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628180"/>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Both are optional, so you can add a callback for success or failure only.</a:t>
              </a:r>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1457114" y="3712674"/>
            <a:ext cx="6097772" cy="1200329"/>
          </a:xfrm>
          <a:prstGeom prst="rect">
            <a:avLst/>
          </a:prstGeom>
          <a:noFill/>
        </p:spPr>
        <p:txBody>
          <a:bodyPr wrap="square">
            <a:spAutoFit/>
          </a:bodyPr>
          <a:lstStyle/>
          <a:p>
            <a:r>
              <a:rPr lang="en-US" b="1" i="0" dirty="0" err="1">
                <a:solidFill>
                  <a:schemeClr val="bg1"/>
                </a:solidFill>
                <a:effectLst/>
                <a:latin typeface="Consolas" panose="020B0609020204030204" pitchFamily="49" charset="0"/>
              </a:rPr>
              <a:t>myPromise.then</a:t>
            </a:r>
            <a:r>
              <a:rPr lang="en-US" b="1" i="0" dirty="0">
                <a:solidFill>
                  <a:schemeClr val="bg1"/>
                </a:solidFill>
                <a:effectLst/>
                <a:latin typeface="Consolas" panose="020B0609020204030204" pitchFamily="49" charset="0"/>
              </a:rPr>
              <a:t>(</a:t>
            </a:r>
            <a:br>
              <a:rPr lang="en-US" b="1" dirty="0">
                <a:solidFill>
                  <a:schemeClr val="bg1"/>
                </a:solidFill>
              </a:rPr>
            </a:br>
            <a:r>
              <a:rPr lang="en-US" b="1" i="0" dirty="0">
                <a:solidFill>
                  <a:schemeClr val="bg1"/>
                </a:solidFill>
                <a:effectLst/>
                <a:latin typeface="Consolas" panose="020B0609020204030204" pitchFamily="49" charset="0"/>
              </a:rPr>
              <a:t>  function(value) { /* code if successful */ },</a:t>
            </a:r>
            <a:br>
              <a:rPr lang="en-US" b="1" dirty="0">
                <a:solidFill>
                  <a:schemeClr val="bg1"/>
                </a:solidFill>
              </a:rPr>
            </a:br>
            <a:r>
              <a:rPr lang="en-US" b="1" i="0" dirty="0">
                <a:solidFill>
                  <a:schemeClr val="bg1"/>
                </a:solidFill>
                <a:effectLst/>
                <a:latin typeface="Consolas" panose="020B0609020204030204" pitchFamily="49" charset="0"/>
              </a:rPr>
              <a:t>  function(error) { /* code if some error */ }</a:t>
            </a:r>
            <a:br>
              <a:rPr lang="en-US" b="1" dirty="0">
                <a:solidFill>
                  <a:schemeClr val="bg1"/>
                </a:solidFill>
              </a:rPr>
            </a:br>
            <a:r>
              <a:rPr lang="en-US" b="1" i="0" dirty="0">
                <a:solidFill>
                  <a:schemeClr val="bg1"/>
                </a:solidFill>
                <a:effectLst/>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2796575036"/>
      </p:ext>
    </p:extLst>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t>28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718895" y="1490470"/>
            <a:ext cx="10498180" cy="2862322"/>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const promise = new Promise((resolve, reject) =&gt; {</a:t>
            </a:r>
          </a:p>
          <a:p>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setTimeout</a:t>
            </a:r>
            <a:r>
              <a:rPr lang="en-US" b="1" dirty="0">
                <a:solidFill>
                  <a:schemeClr val="bg1"/>
                </a:solidFill>
                <a:latin typeface="Consolas" panose="020B0609020204030204" pitchFamily="49" charset="0"/>
              </a:rPr>
              <a:t>(() =&gt; {</a:t>
            </a:r>
          </a:p>
          <a:p>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isReady</a:t>
            </a:r>
            <a:r>
              <a:rPr lang="en-US" b="1" dirty="0">
                <a:solidFill>
                  <a:schemeClr val="bg1"/>
                </a:solidFill>
                <a:latin typeface="Consolas" panose="020B0609020204030204" pitchFamily="49" charset="0"/>
              </a:rPr>
              <a:t> = [true, false][</a:t>
            </a:r>
            <a:r>
              <a:rPr lang="en-US" b="1" dirty="0" err="1">
                <a:solidFill>
                  <a:schemeClr val="bg1"/>
                </a:solidFill>
                <a:latin typeface="Consolas" panose="020B0609020204030204" pitchFamily="49" charset="0"/>
              </a:rPr>
              <a:t>Math.floor</a:t>
            </a:r>
            <a:r>
              <a:rPr lang="en-US" b="1" dirty="0">
                <a:solidFill>
                  <a:schemeClr val="bg1"/>
                </a:solidFill>
                <a:latin typeface="Consolas" panose="020B0609020204030204" pitchFamily="49" charset="0"/>
              </a:rPr>
              <a:t>(</a:t>
            </a:r>
            <a:r>
              <a:rPr lang="en-US" b="1" dirty="0" err="1">
                <a:solidFill>
                  <a:schemeClr val="bg1"/>
                </a:solidFill>
                <a:latin typeface="Consolas" panose="020B0609020204030204" pitchFamily="49" charset="0"/>
              </a:rPr>
              <a:t>Math.random</a:t>
            </a:r>
            <a:r>
              <a:rPr lang="en-US" b="1" dirty="0">
                <a:solidFill>
                  <a:schemeClr val="bg1"/>
                </a:solidFill>
                <a:latin typeface="Consolas" panose="020B0609020204030204" pitchFamily="49" charset="0"/>
              </a:rPr>
              <a:t>() * 2)]</a:t>
            </a:r>
          </a:p>
          <a:p>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isReady</a:t>
            </a:r>
            <a:r>
              <a:rPr lang="en-US" b="1" dirty="0">
                <a:solidFill>
                  <a:schemeClr val="bg1"/>
                </a:solidFill>
                <a:latin typeface="Consolas" panose="020B0609020204030204" pitchFamily="49" charset="0"/>
              </a:rPr>
              <a:t> ? resolve(“Soup Is Ready🍲”) : reject(“No Soup Today ❌”)	</a:t>
            </a:r>
          </a:p>
          <a:p>
            <a:r>
              <a:rPr lang="en-US" b="1" dirty="0">
                <a:solidFill>
                  <a:schemeClr val="bg1"/>
                </a:solidFill>
                <a:latin typeface="Consolas" panose="020B0609020204030204" pitchFamily="49" charset="0"/>
              </a:rPr>
              <a:t>}, 2000)</a:t>
            </a:r>
            <a:endParaRPr lang="en-US" b="1" i="0" dirty="0">
              <a:solidFill>
                <a:schemeClr val="bg1"/>
              </a:solidFill>
              <a:effectLst/>
              <a:latin typeface="Consolas" panose="020B0609020204030204" pitchFamily="49" charset="0"/>
            </a:endParaRPr>
          </a:p>
          <a:p>
            <a:r>
              <a:rPr lang="en-US" b="1" i="0" dirty="0">
                <a:solidFill>
                  <a:schemeClr val="bg1"/>
                </a:solidFill>
                <a:effectLst/>
                <a:latin typeface="Consolas" panose="020B0609020204030204" pitchFamily="49" charset="0"/>
              </a:rPr>
              <a:t>})</a:t>
            </a:r>
          </a:p>
          <a:p>
            <a:endParaRPr lang="en-US" b="1" dirty="0">
              <a:solidFill>
                <a:schemeClr val="bg1"/>
              </a:solidFill>
              <a:latin typeface="Consolas" panose="020B0609020204030204" pitchFamily="49" charset="0"/>
            </a:endParaRPr>
          </a:p>
          <a:p>
            <a:r>
              <a:rPr lang="en-US" b="1" dirty="0">
                <a:solidFill>
                  <a:schemeClr val="bg1"/>
                </a:solidFill>
                <a:latin typeface="Consolas" panose="020B0609020204030204" pitchFamily="49" charset="0"/>
              </a:rPr>
              <a:t>console.log(</a:t>
            </a:r>
            <a:r>
              <a:rPr lang="en-US" b="1" dirty="0" err="1">
                <a:solidFill>
                  <a:schemeClr val="bg1"/>
                </a:solidFill>
                <a:latin typeface="Consolas" panose="020B0609020204030204" pitchFamily="49" charset="0"/>
              </a:rPr>
              <a:t>promise.then</a:t>
            </a:r>
            <a:r>
              <a:rPr lang="en-US" b="1" dirty="0">
                <a:solidFill>
                  <a:schemeClr val="bg1"/>
                </a:solidFill>
                <a:latin typeface="Consolas" panose="020B0609020204030204" pitchFamily="49" charset="0"/>
              </a:rPr>
              <a:t>(success =&gt; console.log({success}))</a:t>
            </a:r>
          </a:p>
          <a:p>
            <a:r>
              <a:rPr lang="en-US" b="1" dirty="0">
                <a:solidFill>
                  <a:schemeClr val="bg1"/>
                </a:solidFill>
                <a:latin typeface="Consolas" panose="020B0609020204030204" pitchFamily="49" charset="0"/>
              </a:rPr>
              <a:t>		     .catch(error =&gt; console.log({error}))</a:t>
            </a:r>
          </a:p>
          <a:p>
            <a:r>
              <a:rPr lang="en-US" b="1" dirty="0">
                <a:solidFill>
                  <a:schemeClr val="bg1"/>
                </a:solidFill>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3052328889"/>
      </p:ext>
    </p:extLst>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endPar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29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718895" y="1490470"/>
            <a:ext cx="10498180" cy="5078313"/>
          </a:xfrm>
          <a:prstGeom prst="rect">
            <a:avLst/>
          </a:prstGeom>
          <a:noFill/>
        </p:spPr>
        <p:txBody>
          <a:bodyPr wrap="square">
            <a:spAutoFit/>
          </a:bodyPr>
          <a:lstStyle/>
          <a:p>
            <a:r>
              <a:rPr lang="en-US" b="1" dirty="0" err="1">
                <a:solidFill>
                  <a:schemeClr val="bg1"/>
                </a:solidFill>
                <a:effectLst/>
                <a:latin typeface="Consolas" panose="020B0609020204030204" pitchFamily="49" charset="0"/>
              </a:rPr>
              <a:t>window.onload</a:t>
            </a:r>
            <a:r>
              <a:rPr lang="en-US" b="1" dirty="0">
                <a:solidFill>
                  <a:schemeClr val="bg1"/>
                </a:solidFill>
                <a:effectLst/>
                <a:latin typeface="Consolas" panose="020B0609020204030204" pitchFamily="49" charset="0"/>
              </a:rPr>
              <a:t> = function () {</a:t>
            </a:r>
          </a:p>
          <a:p>
            <a:r>
              <a:rPr lang="en-US" b="1" dirty="0">
                <a:solidFill>
                  <a:schemeClr val="bg1"/>
                </a:solidFill>
                <a:effectLst/>
                <a:latin typeface="Consolas" panose="020B0609020204030204" pitchFamily="49" charset="0"/>
              </a:rPr>
              <a:t>  </a:t>
            </a:r>
            <a:r>
              <a:rPr lang="en-US" b="1" dirty="0" err="1">
                <a:solidFill>
                  <a:schemeClr val="bg1"/>
                </a:solidFill>
                <a:effectLst/>
                <a:latin typeface="Consolas" panose="020B0609020204030204" pitchFamily="49" charset="0"/>
              </a:rPr>
              <a:t>randomDogAPI</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    .then((</a:t>
            </a:r>
            <a:r>
              <a:rPr lang="en-US" b="1" i="1" dirty="0" err="1">
                <a:solidFill>
                  <a:schemeClr val="bg1"/>
                </a:solidFill>
                <a:effectLst/>
                <a:latin typeface="Consolas" panose="020B0609020204030204" pitchFamily="49" charset="0"/>
              </a:rPr>
              <a:t>imageUrl</a:t>
            </a:r>
            <a:r>
              <a:rPr lang="en-US" b="1" dirty="0">
                <a:solidFill>
                  <a:schemeClr val="bg1"/>
                </a:solidFill>
                <a:effectLst/>
                <a:latin typeface="Consolas" panose="020B0609020204030204" pitchFamily="49" charset="0"/>
              </a:rPr>
              <a:t>) =&gt; {</a:t>
            </a:r>
          </a:p>
          <a:p>
            <a:r>
              <a:rPr lang="en-US" b="1" dirty="0">
                <a:solidFill>
                  <a:schemeClr val="bg1"/>
                </a:solidFill>
                <a:effectLst/>
                <a:latin typeface="Consolas" panose="020B0609020204030204" pitchFamily="49" charset="0"/>
              </a:rPr>
              <a:t>      </a:t>
            </a:r>
            <a:r>
              <a:rPr lang="en-US" b="1" dirty="0" err="1">
                <a:solidFill>
                  <a:schemeClr val="bg1"/>
                </a:solidFill>
                <a:effectLst/>
                <a:latin typeface="Consolas" panose="020B0609020204030204" pitchFamily="49" charset="0"/>
              </a:rPr>
              <a:t>document.getElementById</a:t>
            </a:r>
            <a:r>
              <a:rPr lang="en-US" b="1" dirty="0">
                <a:solidFill>
                  <a:schemeClr val="bg1"/>
                </a:solidFill>
                <a:effectLst/>
                <a:latin typeface="Consolas" panose="020B0609020204030204" pitchFamily="49" charset="0"/>
              </a:rPr>
              <a:t>("image").</a:t>
            </a:r>
            <a:r>
              <a:rPr lang="en-US" b="1" dirty="0" err="1">
                <a:solidFill>
                  <a:schemeClr val="bg1"/>
                </a:solidFill>
                <a:effectLst/>
                <a:latin typeface="Consolas" panose="020B0609020204030204" pitchFamily="49" charset="0"/>
              </a:rPr>
              <a:t>src</a:t>
            </a:r>
            <a:r>
              <a:rPr lang="en-US" b="1" dirty="0">
                <a:solidFill>
                  <a:schemeClr val="bg1"/>
                </a:solidFill>
                <a:effectLst/>
                <a:latin typeface="Consolas" panose="020B0609020204030204" pitchFamily="49" charset="0"/>
              </a:rPr>
              <a:t> = </a:t>
            </a:r>
            <a:r>
              <a:rPr lang="en-US" b="1" i="1" dirty="0" err="1">
                <a:solidFill>
                  <a:schemeClr val="bg1"/>
                </a:solidFill>
                <a:effectLst/>
                <a:latin typeface="Consolas" panose="020B0609020204030204" pitchFamily="49" charset="0"/>
              </a:rPr>
              <a:t>imageUrl</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    })</a:t>
            </a:r>
          </a:p>
          <a:p>
            <a:r>
              <a:rPr lang="en-US" b="1" dirty="0">
                <a:solidFill>
                  <a:schemeClr val="bg1"/>
                </a:solidFill>
                <a:effectLst/>
                <a:latin typeface="Consolas" panose="020B0609020204030204" pitchFamily="49" charset="0"/>
              </a:rPr>
              <a:t>    .catch((</a:t>
            </a:r>
            <a:r>
              <a:rPr lang="en-US" b="1" i="1" dirty="0">
                <a:solidFill>
                  <a:schemeClr val="bg1"/>
                </a:solidFill>
                <a:effectLst/>
                <a:latin typeface="Consolas" panose="020B0609020204030204" pitchFamily="49" charset="0"/>
              </a:rPr>
              <a:t>error</a:t>
            </a:r>
            <a:r>
              <a:rPr lang="en-US" b="1" dirty="0">
                <a:solidFill>
                  <a:schemeClr val="bg1"/>
                </a:solidFill>
                <a:effectLst/>
                <a:latin typeface="Consolas" panose="020B0609020204030204" pitchFamily="49" charset="0"/>
              </a:rPr>
              <a:t>) =&gt; {</a:t>
            </a:r>
          </a:p>
          <a:p>
            <a:r>
              <a:rPr lang="en-US" b="1" dirty="0">
                <a:solidFill>
                  <a:schemeClr val="bg1"/>
                </a:solidFill>
                <a:effectLst/>
                <a:latin typeface="Consolas" panose="020B0609020204030204" pitchFamily="49" charset="0"/>
              </a:rPr>
              <a:t>      </a:t>
            </a:r>
            <a:r>
              <a:rPr lang="en-US" b="1" dirty="0" err="1">
                <a:solidFill>
                  <a:schemeClr val="bg1"/>
                </a:solidFill>
                <a:effectLst/>
                <a:latin typeface="Consolas" panose="020B0609020204030204" pitchFamily="49" charset="0"/>
              </a:rPr>
              <a:t>console.error</a:t>
            </a:r>
            <a:r>
              <a:rPr lang="en-US" b="1" dirty="0">
                <a:solidFill>
                  <a:schemeClr val="bg1"/>
                </a:solidFill>
                <a:effectLst/>
                <a:latin typeface="Consolas" panose="020B0609020204030204" pitchFamily="49" charset="0"/>
              </a:rPr>
              <a:t>("Error loading random dog image:", </a:t>
            </a:r>
            <a:r>
              <a:rPr lang="en-US" b="1" i="1" dirty="0">
                <a:solidFill>
                  <a:schemeClr val="bg1"/>
                </a:solidFill>
                <a:effectLst/>
                <a:latin typeface="Consolas" panose="020B0609020204030204" pitchFamily="49" charset="0"/>
              </a:rPr>
              <a:t>error</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    });</a:t>
            </a:r>
          </a:p>
          <a:p>
            <a:r>
              <a:rPr lang="en-US" b="1" dirty="0">
                <a:solidFill>
                  <a:schemeClr val="bg1"/>
                </a:solidFill>
                <a:effectLst/>
                <a:latin typeface="Consolas" panose="020B0609020204030204" pitchFamily="49" charset="0"/>
              </a:rPr>
              <a:t>};</a:t>
            </a:r>
          </a:p>
          <a:p>
            <a:br>
              <a:rPr lang="en-US" b="1" dirty="0">
                <a:solidFill>
                  <a:schemeClr val="bg1"/>
                </a:solidFill>
                <a:effectLst/>
                <a:latin typeface="Consolas" panose="020B0609020204030204" pitchFamily="49" charset="0"/>
              </a:rPr>
            </a:br>
            <a:r>
              <a:rPr lang="en-US" b="1" dirty="0">
                <a:solidFill>
                  <a:schemeClr val="bg1"/>
                </a:solidFill>
                <a:effectLst/>
                <a:latin typeface="Consolas" panose="020B0609020204030204" pitchFamily="49" charset="0"/>
              </a:rPr>
              <a:t>const </a:t>
            </a:r>
            <a:r>
              <a:rPr lang="en-US" b="1" dirty="0" err="1">
                <a:solidFill>
                  <a:schemeClr val="bg1"/>
                </a:solidFill>
                <a:effectLst/>
                <a:latin typeface="Consolas" panose="020B0609020204030204" pitchFamily="49" charset="0"/>
              </a:rPr>
              <a:t>randomDogAPI</a:t>
            </a:r>
            <a:r>
              <a:rPr lang="en-US" b="1" dirty="0">
                <a:solidFill>
                  <a:schemeClr val="bg1"/>
                </a:solidFill>
                <a:effectLst/>
                <a:latin typeface="Consolas" panose="020B0609020204030204" pitchFamily="49" charset="0"/>
              </a:rPr>
              <a:t> = () =&gt; {</a:t>
            </a:r>
          </a:p>
          <a:p>
            <a:r>
              <a:rPr lang="en-US" b="1" dirty="0">
                <a:solidFill>
                  <a:schemeClr val="bg1"/>
                </a:solidFill>
                <a:effectLst/>
                <a:latin typeface="Consolas" panose="020B0609020204030204" pitchFamily="49" charset="0"/>
              </a:rPr>
              <a:t>  let URL = "https://dog.ceo/api/breeds/image/random";</a:t>
            </a:r>
          </a:p>
          <a:p>
            <a:r>
              <a:rPr lang="en-US" b="1" dirty="0">
                <a:solidFill>
                  <a:schemeClr val="bg1"/>
                </a:solidFill>
                <a:effectLst/>
                <a:latin typeface="Consolas" panose="020B0609020204030204" pitchFamily="49" charset="0"/>
              </a:rPr>
              <a:t>  return fetch(URL)</a:t>
            </a:r>
          </a:p>
          <a:p>
            <a:r>
              <a:rPr lang="en-US" b="1" dirty="0">
                <a:solidFill>
                  <a:schemeClr val="bg1"/>
                </a:solidFill>
                <a:effectLst/>
                <a:latin typeface="Consolas" panose="020B0609020204030204" pitchFamily="49" charset="0"/>
              </a:rPr>
              <a:t>    .then((</a:t>
            </a:r>
            <a:r>
              <a:rPr lang="en-US" b="1" i="1" dirty="0">
                <a:solidFill>
                  <a:schemeClr val="bg1"/>
                </a:solidFill>
                <a:effectLst/>
                <a:latin typeface="Consolas" panose="020B0609020204030204" pitchFamily="49" charset="0"/>
              </a:rPr>
              <a:t>response</a:t>
            </a:r>
            <a:r>
              <a:rPr lang="en-US" b="1" dirty="0">
                <a:solidFill>
                  <a:schemeClr val="bg1"/>
                </a:solidFill>
                <a:effectLst/>
                <a:latin typeface="Consolas" panose="020B0609020204030204" pitchFamily="49" charset="0"/>
              </a:rPr>
              <a:t>) =&gt; </a:t>
            </a:r>
            <a:r>
              <a:rPr lang="en-US" b="1" i="1" dirty="0" err="1">
                <a:solidFill>
                  <a:schemeClr val="bg1"/>
                </a:solidFill>
                <a:effectLst/>
                <a:latin typeface="Consolas" panose="020B0609020204030204" pitchFamily="49" charset="0"/>
              </a:rPr>
              <a:t>response</a:t>
            </a:r>
            <a:r>
              <a:rPr lang="en-US" b="1" dirty="0" err="1">
                <a:solidFill>
                  <a:schemeClr val="bg1"/>
                </a:solidFill>
                <a:effectLst/>
                <a:latin typeface="Consolas" panose="020B0609020204030204" pitchFamily="49" charset="0"/>
              </a:rPr>
              <a:t>.json</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    .then((</a:t>
            </a:r>
            <a:r>
              <a:rPr lang="en-US" b="1" i="1" dirty="0">
                <a:solidFill>
                  <a:schemeClr val="bg1"/>
                </a:solidFill>
                <a:effectLst/>
                <a:latin typeface="Consolas" panose="020B0609020204030204" pitchFamily="49" charset="0"/>
              </a:rPr>
              <a:t>data</a:t>
            </a:r>
            <a:r>
              <a:rPr lang="en-US" b="1" dirty="0">
                <a:solidFill>
                  <a:schemeClr val="bg1"/>
                </a:solidFill>
                <a:effectLst/>
                <a:latin typeface="Consolas" panose="020B0609020204030204" pitchFamily="49" charset="0"/>
              </a:rPr>
              <a:t>) =&gt; </a:t>
            </a:r>
            <a:r>
              <a:rPr lang="en-US" b="1" i="1" dirty="0" err="1">
                <a:solidFill>
                  <a:schemeClr val="bg1"/>
                </a:solidFill>
                <a:effectLst/>
                <a:latin typeface="Consolas" panose="020B0609020204030204" pitchFamily="49" charset="0"/>
              </a:rPr>
              <a:t>data</a:t>
            </a:r>
            <a:r>
              <a:rPr lang="en-US" b="1" dirty="0" err="1">
                <a:solidFill>
                  <a:schemeClr val="bg1"/>
                </a:solidFill>
                <a:effectLst/>
                <a:latin typeface="Consolas" panose="020B0609020204030204" pitchFamily="49" charset="0"/>
              </a:rPr>
              <a:t>.message</a:t>
            </a:r>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a:t>
            </a:r>
          </a:p>
          <a:p>
            <a:br>
              <a:rPr lang="en-US" b="1" dirty="0">
                <a:solidFill>
                  <a:schemeClr val="bg1"/>
                </a:solidFill>
                <a:effectLst/>
                <a:latin typeface="Consolas" panose="020B0609020204030204" pitchFamily="49" charset="0"/>
              </a:rPr>
            </a:br>
            <a:endParaRPr lang="en-US"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14904276"/>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JavaScript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307897"/>
            <a:chOff x="771314" y="1591811"/>
            <a:chExt cx="10701793" cy="1307897"/>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A JavaScript object is an entity having state and behavior (properties and method). For example: car, pen, bike, chair, glass, keyboard, monitor etc.</a:t>
              </a:r>
              <a:endParaRPr lang="en-US" sz="2400" b="1" dirty="0">
                <a:solidFill>
                  <a:schemeClr val="bg1">
                    <a:lumMod val="95000"/>
                    <a:lumOff val="5000"/>
                  </a:schemeClr>
                </a:solidFill>
                <a:latin typeface="Cavolini" panose="03000502040302020204" pitchFamily="66" charset="0"/>
                <a:cs typeface="Cavolini" panose="03000502040302020204" pitchFamily="66" charset="0"/>
              </a:endParaRPr>
            </a:p>
          </p:txBody>
        </p:sp>
      </p:grpSp>
      <p:grpSp>
        <p:nvGrpSpPr>
          <p:cNvPr id="27" name="Group 26">
            <a:extLst>
              <a:ext uri="{FF2B5EF4-FFF2-40B4-BE49-F238E27FC236}">
                <a16:creationId xmlns:a16="http://schemas.microsoft.com/office/drawing/2014/main" id="{6042B1BD-1B81-A07C-057A-A9DCC4249683}"/>
              </a:ext>
            </a:extLst>
          </p:cNvPr>
          <p:cNvGrpSpPr/>
          <p:nvPr/>
        </p:nvGrpSpPr>
        <p:grpSpPr>
          <a:xfrm>
            <a:off x="771314" y="2881587"/>
            <a:ext cx="10649372" cy="938565"/>
            <a:chOff x="771314" y="1591811"/>
            <a:chExt cx="10649372" cy="938565"/>
          </a:xfrm>
        </p:grpSpPr>
        <p:pic>
          <p:nvPicPr>
            <p:cNvPr id="28" name="Graphic 27" descr="Closed quotation mark with solid fill">
              <a:extLst>
                <a:ext uri="{FF2B5EF4-FFF2-40B4-BE49-F238E27FC236}">
                  <a16:creationId xmlns:a16="http://schemas.microsoft.com/office/drawing/2014/main" id="{E86178F4-3C48-17AC-FC34-0E63523D2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9" name="TextBox 28">
              <a:extLst>
                <a:ext uri="{FF2B5EF4-FFF2-40B4-BE49-F238E27FC236}">
                  <a16:creationId xmlns:a16="http://schemas.microsoft.com/office/drawing/2014/main" id="{56F5DAF0-44CA-BB81-5F56-F629F988AC23}"/>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JavaScript is an object-based language. Everything is an object in JavaScript.</a:t>
              </a:r>
              <a:endParaRPr lang="en-US" sz="2400" b="1" dirty="0">
                <a:solidFill>
                  <a:schemeClr val="bg1">
                    <a:lumMod val="95000"/>
                    <a:lumOff val="5000"/>
                  </a:schemeClr>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896924"/>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JavaScript is template based not class based. Here, we don't create class to get the object. But we direct create objects.</a:t>
              </a:r>
              <a:endParaRPr lang="en-US" sz="2400" b="1" dirty="0">
                <a:solidFill>
                  <a:schemeClr val="bg1">
                    <a:lumMod val="95000"/>
                    <a:lumOff val="5000"/>
                  </a:schemeClr>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3276598319"/>
      </p:ext>
    </p:extLst>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Async/Await</a:t>
            </a:r>
          </a:p>
        </p:txBody>
      </p:sp>
      <p:sp>
        <p:nvSpPr>
          <p:cNvPr id="3" name="Slide Number Placeholder 2"/>
          <p:cNvSpPr>
            <a:spLocks noGrp="1"/>
          </p:cNvSpPr>
          <p:nvPr>
            <p:ph type="sldNum" sz="quarter" idx="12"/>
          </p:nvPr>
        </p:nvSpPr>
        <p:spPr/>
        <p:txBody>
          <a:bodyPr/>
          <a:lstStyle/>
          <a:p>
            <a:fld id="{5AE1514C-5E56-4738-A1FF-4B1CFD2A3E36}" type="slidenum">
              <a:rPr lang="en-US" smtClean="0"/>
              <a:t>30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r>
                <a:rPr lang="en-US" sz="2400" b="1" i="1" dirty="0">
                  <a:solidFill>
                    <a:schemeClr val="bg1"/>
                  </a:solidFill>
                  <a:effectLst/>
                  <a:latin typeface="Cavolini" panose="03000502040302020204" pitchFamily="66" charset="0"/>
                  <a:cs typeface="Cavolini" panose="03000502040302020204" pitchFamily="66" charset="0"/>
                </a:rPr>
                <a:t>"async and await make promises easier to write"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392039"/>
            <a:ext cx="10649372" cy="685800"/>
            <a:chOff x="771314" y="1591811"/>
            <a:chExt cx="10649372" cy="685800"/>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async makes a function return a Promise</a:t>
              </a: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1314" y="3204046"/>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await makes a function wait for a Promise</a:t>
              </a:r>
            </a:p>
          </p:txBody>
        </p:sp>
      </p:grpSp>
      <p:sp>
        <p:nvSpPr>
          <p:cNvPr id="16" name="TextBox 15">
            <a:extLst>
              <a:ext uri="{FF2B5EF4-FFF2-40B4-BE49-F238E27FC236}">
                <a16:creationId xmlns:a16="http://schemas.microsoft.com/office/drawing/2014/main" id="{B84E269B-B4EC-043F-27A5-C5B4E52B972B}"/>
              </a:ext>
            </a:extLst>
          </p:cNvPr>
          <p:cNvSpPr txBox="1"/>
          <p:nvPr/>
        </p:nvSpPr>
        <p:spPr>
          <a:xfrm>
            <a:off x="2671283" y="5820327"/>
            <a:ext cx="9212494" cy="461665"/>
          </a:xfrm>
          <a:prstGeom prst="rect">
            <a:avLst/>
          </a:prstGeom>
          <a:noFill/>
        </p:spPr>
        <p:txBody>
          <a:bodyPr wrap="square">
            <a:spAutoFit/>
          </a:bodyPr>
          <a:lstStyle/>
          <a:p>
            <a:r>
              <a:rPr lang="en-US" sz="2400" b="1" i="0" dirty="0">
                <a:solidFill>
                  <a:srgbClr val="FF0000"/>
                </a:solidFill>
                <a:effectLst/>
                <a:latin typeface="Cavolini" panose="03000502040302020204" pitchFamily="66" charset="0"/>
                <a:cs typeface="Cavolini" panose="03000502040302020204" pitchFamily="66" charset="0"/>
              </a:rPr>
              <a:t>URL :https://dog.ceo/api/breeds/image/random</a:t>
            </a:r>
            <a:endParaRPr lang="en-US" sz="2400" b="1" dirty="0">
              <a:solidFill>
                <a:srgbClr val="FF0000"/>
              </a:solidFill>
              <a:latin typeface="Cavolini" panose="03000502040302020204" pitchFamily="66" charset="0"/>
              <a:cs typeface="Cavolini" panose="03000502040302020204" pitchFamily="66" charset="0"/>
            </a:endParaRPr>
          </a:p>
        </p:txBody>
      </p:sp>
      <p:sp>
        <p:nvSpPr>
          <p:cNvPr id="21" name="TextBox 20">
            <a:extLst>
              <a:ext uri="{FF2B5EF4-FFF2-40B4-BE49-F238E27FC236}">
                <a16:creationId xmlns:a16="http://schemas.microsoft.com/office/drawing/2014/main" id="{6FA39659-F6F0-ECE6-B6D6-B4D5E03DC008}"/>
              </a:ext>
            </a:extLst>
          </p:cNvPr>
          <p:cNvSpPr txBox="1"/>
          <p:nvPr/>
        </p:nvSpPr>
        <p:spPr>
          <a:xfrm>
            <a:off x="922506" y="4159967"/>
            <a:ext cx="10633473" cy="1200329"/>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console.log(“fetch:”,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fetch(URL)</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.then(response =&gt; </a:t>
            </a:r>
            <a:r>
              <a:rPr lang="en-US" b="1" i="0" dirty="0" err="1">
                <a:solidFill>
                  <a:schemeClr val="bg1"/>
                </a:solidFill>
                <a:effectLst/>
                <a:latin typeface="Consolas" panose="020B0609020204030204" pitchFamily="49" charset="0"/>
              </a:rPr>
              <a:t>response.json</a:t>
            </a:r>
            <a:r>
              <a:rPr lang="en-US" b="1" i="0" dirty="0">
                <a:solidFill>
                  <a:schemeClr val="bg1"/>
                </a:solidFill>
                <a:effectLst/>
                <a:latin typeface="Consolas" panose="020B0609020204030204" pitchFamily="49" charset="0"/>
              </a:rPr>
              <a:t>())</a:t>
            </a:r>
          </a:p>
          <a:p>
            <a:r>
              <a:rPr lang="en-US" b="1" dirty="0">
                <a:solidFill>
                  <a:schemeClr val="bg1"/>
                </a:solidFill>
                <a:latin typeface="Consolas" panose="020B0609020204030204" pitchFamily="49" charset="0"/>
              </a:rPr>
              <a:t>	.then(data =&gt; console.log(data))</a:t>
            </a:r>
            <a:r>
              <a:rPr lang="en-US" b="1" i="0" dirty="0">
                <a:solidFill>
                  <a:schemeClr val="bg1"/>
                </a:solidFill>
                <a:effectLst/>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1885664767"/>
      </p:ext>
    </p:extLst>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Async/Await</a:t>
            </a:r>
          </a:p>
        </p:txBody>
      </p:sp>
      <p:sp>
        <p:nvSpPr>
          <p:cNvPr id="3" name="Slide Number Placeholder 2"/>
          <p:cNvSpPr>
            <a:spLocks noGrp="1"/>
          </p:cNvSpPr>
          <p:nvPr>
            <p:ph type="sldNum" sz="quarter" idx="12"/>
          </p:nvPr>
        </p:nvSpPr>
        <p:spPr/>
        <p:txBody>
          <a:bodyPr/>
          <a:lstStyle/>
          <a:p>
            <a:fld id="{5AE1514C-5E56-4738-A1FF-4B1CFD2A3E36}" type="slidenum">
              <a:rPr lang="en-US" smtClean="0"/>
              <a:t>31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718895" y="1490470"/>
            <a:ext cx="10498180" cy="4524315"/>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const </a:t>
            </a:r>
            <a:r>
              <a:rPr lang="en-US" b="1" i="0" dirty="0" err="1">
                <a:solidFill>
                  <a:schemeClr val="bg1"/>
                </a:solidFill>
                <a:effectLst/>
                <a:latin typeface="Consolas" panose="020B0609020204030204" pitchFamily="49" charset="0"/>
              </a:rPr>
              <a:t>getDog</a:t>
            </a:r>
            <a:r>
              <a:rPr lang="en-US" b="1" i="0" dirty="0">
                <a:solidFill>
                  <a:schemeClr val="bg1"/>
                </a:solidFill>
                <a:effectLst/>
                <a:latin typeface="Consolas" panose="020B0609020204030204" pitchFamily="49" charset="0"/>
              </a:rPr>
              <a:t> = async () =&gt; {</a:t>
            </a:r>
          </a:p>
          <a:p>
            <a:r>
              <a:rPr lang="en-US" b="1" dirty="0">
                <a:solidFill>
                  <a:schemeClr val="bg1"/>
                </a:solidFill>
                <a:latin typeface="Consolas" panose="020B0609020204030204" pitchFamily="49" charset="0"/>
              </a:rPr>
              <a:t>	const </a:t>
            </a:r>
            <a:r>
              <a:rPr lang="en-US" b="1" dirty="0" err="1">
                <a:solidFill>
                  <a:schemeClr val="bg1"/>
                </a:solidFill>
                <a:latin typeface="Consolas" panose="020B0609020204030204" pitchFamily="49" charset="0"/>
              </a:rPr>
              <a:t>url</a:t>
            </a:r>
            <a:r>
              <a:rPr lang="en-US" b="1" dirty="0">
                <a:solidFill>
                  <a:schemeClr val="bg1"/>
                </a:solidFill>
                <a:latin typeface="Consolas" panose="020B0609020204030204" pitchFamily="49" charset="0"/>
              </a:rPr>
              <a:t> = </a:t>
            </a:r>
            <a:r>
              <a:rPr lang="en-US" sz="1800" b="1" i="0" dirty="0">
                <a:solidFill>
                  <a:srgbClr val="FF0000"/>
                </a:solidFill>
                <a:effectLst/>
                <a:latin typeface="Cavolini" panose="03000502040302020204" pitchFamily="66" charset="0"/>
                <a:cs typeface="Cavolini" panose="03000502040302020204" pitchFamily="66" charset="0"/>
                <a:hlinkClick r:id="rId3"/>
              </a:rPr>
              <a:t>https://dog.ceo/api/breeds/image/random</a:t>
            </a:r>
            <a:endParaRPr lang="en-US" b="1" dirty="0">
              <a:solidFill>
                <a:schemeClr val="bg1"/>
              </a:solidFill>
              <a:latin typeface="Consolas" panose="020B0609020204030204" pitchFamily="49" charset="0"/>
            </a:endParaRPr>
          </a:p>
          <a:p>
            <a:r>
              <a:rPr lang="en-US" b="1" dirty="0">
                <a:solidFill>
                  <a:schemeClr val="bg1"/>
                </a:solidFill>
                <a:latin typeface="Consolas" panose="020B0609020204030204" pitchFamily="49" charset="0"/>
              </a:rPr>
              <a:t>	const response = await fetch(</a:t>
            </a:r>
            <a:r>
              <a:rPr lang="en-US" b="1" dirty="0" err="1">
                <a:solidFill>
                  <a:schemeClr val="bg1"/>
                </a:solidFill>
                <a:latin typeface="Consolas" panose="020B0609020204030204" pitchFamily="49" charset="0"/>
              </a:rPr>
              <a:t>url</a:t>
            </a:r>
            <a:r>
              <a:rPr lang="en-US" b="1" dirty="0">
                <a:solidFill>
                  <a:schemeClr val="bg1"/>
                </a:solidFill>
                <a:latin typeface="Consolas" panose="020B0609020204030204" pitchFamily="49" charset="0"/>
              </a:rPr>
              <a:t>)</a:t>
            </a:r>
          </a:p>
          <a:p>
            <a:r>
              <a:rPr lang="en-US" b="1" dirty="0">
                <a:solidFill>
                  <a:schemeClr val="bg1"/>
                </a:solidFill>
                <a:latin typeface="Consolas" panose="020B0609020204030204" pitchFamily="49" charset="0"/>
              </a:rPr>
              <a:t>	const data = await </a:t>
            </a:r>
            <a:r>
              <a:rPr lang="en-US" b="1" dirty="0" err="1">
                <a:solidFill>
                  <a:schemeClr val="bg1"/>
                </a:solidFill>
                <a:latin typeface="Consolas" panose="020B0609020204030204" pitchFamily="49" charset="0"/>
              </a:rPr>
              <a:t>response.json</a:t>
            </a:r>
            <a:r>
              <a:rPr lang="en-US" b="1" dirty="0">
                <a:solidFill>
                  <a:schemeClr val="bg1"/>
                </a:solidFill>
                <a:latin typeface="Consolas" panose="020B0609020204030204" pitchFamily="49" charset="0"/>
              </a:rPr>
              <a:t>()</a:t>
            </a:r>
          </a:p>
          <a:p>
            <a:r>
              <a:rPr lang="en-US" b="1" dirty="0">
                <a:solidFill>
                  <a:schemeClr val="bg1"/>
                </a:solidFill>
                <a:latin typeface="Consolas" panose="020B0609020204030204" pitchFamily="49" charset="0"/>
              </a:rPr>
              <a:t>	console.log(data)</a:t>
            </a:r>
          </a:p>
          <a:p>
            <a:r>
              <a:rPr lang="en-US" b="1" i="0" dirty="0">
                <a:solidFill>
                  <a:schemeClr val="bg1"/>
                </a:solidFill>
                <a:effectLst/>
                <a:latin typeface="Consolas" panose="020B0609020204030204" pitchFamily="49" charset="0"/>
              </a:rPr>
              <a:t>}</a:t>
            </a:r>
          </a:p>
          <a:p>
            <a:endParaRPr lang="en-US" b="1" dirty="0">
              <a:solidFill>
                <a:schemeClr val="bg1"/>
              </a:solidFill>
              <a:latin typeface="Consolas" panose="020B0609020204030204" pitchFamily="49" charset="0"/>
            </a:endParaRPr>
          </a:p>
          <a:p>
            <a:endParaRPr lang="en-US" b="1" dirty="0">
              <a:solidFill>
                <a:schemeClr val="bg1"/>
              </a:solidFill>
              <a:latin typeface="Consolas" panose="020B0609020204030204" pitchFamily="49" charset="0"/>
            </a:endParaRPr>
          </a:p>
          <a:p>
            <a:r>
              <a:rPr lang="en-US" b="1" dirty="0">
                <a:solidFill>
                  <a:schemeClr val="bg1"/>
                </a:solidFill>
                <a:latin typeface="Consolas" panose="020B0609020204030204" pitchFamily="49" charset="0"/>
              </a:rPr>
              <a:t>const </a:t>
            </a:r>
            <a:r>
              <a:rPr lang="en-US" b="1" dirty="0" err="1">
                <a:solidFill>
                  <a:schemeClr val="bg1"/>
                </a:solidFill>
                <a:latin typeface="Consolas" panose="020B0609020204030204" pitchFamily="49" charset="0"/>
              </a:rPr>
              <a:t>getSoup</a:t>
            </a:r>
            <a:r>
              <a:rPr lang="en-US" b="1" dirty="0">
                <a:solidFill>
                  <a:schemeClr val="bg1"/>
                </a:solidFill>
                <a:latin typeface="Consolas" panose="020B0609020204030204" pitchFamily="49" charset="0"/>
              </a:rPr>
              <a:t> = async () =&gt; {</a:t>
            </a:r>
          </a:p>
          <a:p>
            <a:r>
              <a:rPr lang="en-US" b="1" dirty="0">
                <a:solidFill>
                  <a:schemeClr val="bg1"/>
                </a:solidFill>
                <a:latin typeface="Consolas" panose="020B0609020204030204" pitchFamily="49" charset="0"/>
              </a:rPr>
              <a:t>	try {</a:t>
            </a:r>
          </a:p>
          <a:p>
            <a:r>
              <a:rPr lang="en-US" b="1" dirty="0">
                <a:solidFill>
                  <a:schemeClr val="bg1"/>
                </a:solidFill>
                <a:latin typeface="Consolas" panose="020B0609020204030204" pitchFamily="49" charset="0"/>
              </a:rPr>
              <a:t>		const soup = await promise</a:t>
            </a:r>
          </a:p>
          <a:p>
            <a:r>
              <a:rPr lang="en-US" b="1" dirty="0">
                <a:solidFill>
                  <a:schemeClr val="bg1"/>
                </a:solidFill>
                <a:latin typeface="Consolas" panose="020B0609020204030204" pitchFamily="49" charset="0"/>
              </a:rPr>
              <a:t>		console.log(soup)</a:t>
            </a:r>
          </a:p>
          <a:p>
            <a:r>
              <a:rPr lang="en-US" b="1" dirty="0">
                <a:solidFill>
                  <a:schemeClr val="bg1"/>
                </a:solidFill>
                <a:latin typeface="Consolas" panose="020B0609020204030204" pitchFamily="49" charset="0"/>
              </a:rPr>
              <a:t>	} catch(error) {</a:t>
            </a:r>
          </a:p>
          <a:p>
            <a:r>
              <a:rPr lang="en-US" b="1" dirty="0">
                <a:solidFill>
                  <a:schemeClr val="bg1"/>
                </a:solidFill>
                <a:latin typeface="Consolas" panose="020B0609020204030204" pitchFamily="49" charset="0"/>
              </a:rPr>
              <a:t>		console.log(error)</a:t>
            </a:r>
          </a:p>
          <a:p>
            <a:r>
              <a:rPr lang="en-US" b="1"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151811739"/>
      </p:ext>
    </p:extLst>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t>32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JavaScript is a single-threaded asynchronous programming language.</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585374"/>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It means that the main thread where JavaScript code is run, runs in one line at a time manner and there is no possibility of running code in parallel.</a:t>
              </a:r>
            </a:p>
          </p:txBody>
        </p:sp>
      </p:grpSp>
      <p:pic>
        <p:nvPicPr>
          <p:cNvPr id="16" name="Picture 15">
            <a:extLst>
              <a:ext uri="{FF2B5EF4-FFF2-40B4-BE49-F238E27FC236}">
                <a16:creationId xmlns:a16="http://schemas.microsoft.com/office/drawing/2014/main" id="{4C6DC986-AFEB-6FE0-5EA9-4298E8913BE8}"/>
              </a:ext>
            </a:extLst>
          </p:cNvPr>
          <p:cNvPicPr>
            <a:picLocks noChangeAspect="1"/>
          </p:cNvPicPr>
          <p:nvPr/>
        </p:nvPicPr>
        <p:blipFill>
          <a:blip r:embed="rId5"/>
          <a:stretch>
            <a:fillRect/>
          </a:stretch>
        </p:blipFill>
        <p:spPr>
          <a:xfrm>
            <a:off x="2592895" y="4356727"/>
            <a:ext cx="1422473" cy="2056692"/>
          </a:xfrm>
          <a:prstGeom prst="rect">
            <a:avLst/>
          </a:prstGeom>
        </p:spPr>
      </p:pic>
      <p:sp>
        <p:nvSpPr>
          <p:cNvPr id="21" name="TextBox 20">
            <a:extLst>
              <a:ext uri="{FF2B5EF4-FFF2-40B4-BE49-F238E27FC236}">
                <a16:creationId xmlns:a16="http://schemas.microsoft.com/office/drawing/2014/main" id="{812A6AC5-D642-DFEA-6190-117329B4AA62}"/>
              </a:ext>
            </a:extLst>
          </p:cNvPr>
          <p:cNvSpPr txBox="1"/>
          <p:nvPr/>
        </p:nvSpPr>
        <p:spPr>
          <a:xfrm>
            <a:off x="7730744" y="4373125"/>
            <a:ext cx="2572351" cy="1477328"/>
          </a:xfrm>
          <a:prstGeom prst="rect">
            <a:avLst/>
          </a:prstGeom>
          <a:noFill/>
        </p:spPr>
        <p:txBody>
          <a:bodyPr wrap="square">
            <a:spAutoFit/>
          </a:bodyPr>
          <a:lstStyle/>
          <a:p>
            <a:r>
              <a:rPr lang="en-US" b="1" dirty="0">
                <a:solidFill>
                  <a:schemeClr val="bg1"/>
                </a:solidFill>
                <a:effectLst/>
                <a:latin typeface="Consolas" panose="020B0609020204030204" pitchFamily="49" charset="0"/>
              </a:rPr>
              <a:t>function a() {</a:t>
            </a:r>
          </a:p>
          <a:p>
            <a:r>
              <a:rPr lang="en-US" b="1" dirty="0">
                <a:solidFill>
                  <a:schemeClr val="bg1"/>
                </a:solidFill>
                <a:effectLst/>
                <a:latin typeface="Consolas" panose="020B0609020204030204" pitchFamily="49" charset="0"/>
              </a:rPr>
              <a:t>  console.log(a);</a:t>
            </a:r>
          </a:p>
          <a:p>
            <a:r>
              <a:rPr lang="en-US" b="1" dirty="0">
                <a:solidFill>
                  <a:schemeClr val="bg1"/>
                </a:solidFill>
                <a:effectLst/>
                <a:latin typeface="Consolas" panose="020B0609020204030204" pitchFamily="49" charset="0"/>
              </a:rPr>
              <a:t>}</a:t>
            </a:r>
          </a:p>
          <a:p>
            <a:r>
              <a:rPr lang="en-US" b="1" dirty="0">
                <a:solidFill>
                  <a:schemeClr val="bg1"/>
                </a:solidFill>
                <a:effectLst/>
                <a:latin typeface="Consolas" panose="020B0609020204030204" pitchFamily="49" charset="0"/>
              </a:rPr>
              <a:t>a();</a:t>
            </a:r>
          </a:p>
          <a:p>
            <a:r>
              <a:rPr lang="en-US" b="1" dirty="0">
                <a:solidFill>
                  <a:schemeClr val="bg1"/>
                </a:solidFill>
                <a:effectLst/>
                <a:latin typeface="Consolas" panose="020B0609020204030204" pitchFamily="49" charset="0"/>
              </a:rPr>
              <a:t>console.log("END");</a:t>
            </a:r>
          </a:p>
        </p:txBody>
      </p:sp>
      <p:pic>
        <p:nvPicPr>
          <p:cNvPr id="23" name="Picture 22">
            <a:extLst>
              <a:ext uri="{FF2B5EF4-FFF2-40B4-BE49-F238E27FC236}">
                <a16:creationId xmlns:a16="http://schemas.microsoft.com/office/drawing/2014/main" id="{860CFE9F-19DD-D98A-4E73-F845B0097445}"/>
              </a:ext>
            </a:extLst>
          </p:cNvPr>
          <p:cNvPicPr>
            <a:picLocks noChangeAspect="1"/>
          </p:cNvPicPr>
          <p:nvPr/>
        </p:nvPicPr>
        <p:blipFill>
          <a:blip r:embed="rId6"/>
          <a:stretch>
            <a:fillRect/>
          </a:stretch>
        </p:blipFill>
        <p:spPr>
          <a:xfrm>
            <a:off x="4280110" y="4356727"/>
            <a:ext cx="1485976" cy="2056693"/>
          </a:xfrm>
          <a:prstGeom prst="rect">
            <a:avLst/>
          </a:prstGeom>
        </p:spPr>
      </p:pic>
      <p:pic>
        <p:nvPicPr>
          <p:cNvPr id="25" name="Picture 24">
            <a:extLst>
              <a:ext uri="{FF2B5EF4-FFF2-40B4-BE49-F238E27FC236}">
                <a16:creationId xmlns:a16="http://schemas.microsoft.com/office/drawing/2014/main" id="{A833C870-A731-8887-2EF7-0C7D29980F88}"/>
              </a:ext>
            </a:extLst>
          </p:cNvPr>
          <p:cNvPicPr>
            <a:picLocks noChangeAspect="1"/>
          </p:cNvPicPr>
          <p:nvPr/>
        </p:nvPicPr>
        <p:blipFill>
          <a:blip r:embed="rId7"/>
          <a:stretch>
            <a:fillRect/>
          </a:stretch>
        </p:blipFill>
        <p:spPr>
          <a:xfrm>
            <a:off x="899330" y="4356727"/>
            <a:ext cx="1428823" cy="2056693"/>
          </a:xfrm>
          <a:prstGeom prst="rect">
            <a:avLst/>
          </a:prstGeom>
        </p:spPr>
      </p:pic>
      <p:pic>
        <p:nvPicPr>
          <p:cNvPr id="27" name="Picture 26">
            <a:extLst>
              <a:ext uri="{FF2B5EF4-FFF2-40B4-BE49-F238E27FC236}">
                <a16:creationId xmlns:a16="http://schemas.microsoft.com/office/drawing/2014/main" id="{C4326B06-DC84-9938-DE13-57ABF0A32E10}"/>
              </a:ext>
            </a:extLst>
          </p:cNvPr>
          <p:cNvPicPr>
            <a:picLocks noChangeAspect="1"/>
          </p:cNvPicPr>
          <p:nvPr/>
        </p:nvPicPr>
        <p:blipFill>
          <a:blip r:embed="rId8"/>
          <a:stretch>
            <a:fillRect/>
          </a:stretch>
        </p:blipFill>
        <p:spPr>
          <a:xfrm>
            <a:off x="6030828" y="4373125"/>
            <a:ext cx="1435174" cy="2040294"/>
          </a:xfrm>
          <a:prstGeom prst="rect">
            <a:avLst/>
          </a:prstGeom>
        </p:spPr>
      </p:pic>
    </p:spTree>
    <p:extLst>
      <p:ext uri="{BB962C8B-B14F-4D97-AF65-F5344CB8AC3E}">
        <p14:creationId xmlns:p14="http://schemas.microsoft.com/office/powerpoint/2010/main" val="4110389862"/>
      </p:ext>
    </p:extLst>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t>33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The call stack is within the JavaScript Engine, and this is within th</a:t>
              </a:r>
              <a:r>
                <a:rPr lang="en-US" sz="2400" b="1" dirty="0">
                  <a:solidFill>
                    <a:schemeClr val="bg1"/>
                  </a:solidFill>
                  <a:latin typeface="Cavolini" panose="03000502040302020204" pitchFamily="66" charset="0"/>
                  <a:cs typeface="Cavolini" panose="03000502040302020204" pitchFamily="66" charset="0"/>
                </a:rPr>
                <a:t>e </a:t>
              </a:r>
              <a:r>
                <a:rPr lang="en-US" sz="2400" b="1" i="0" dirty="0">
                  <a:solidFill>
                    <a:schemeClr val="bg1"/>
                  </a:solidFill>
                  <a:effectLst/>
                  <a:latin typeface="Cavolini" panose="03000502040302020204" pitchFamily="66" charset="0"/>
                  <a:cs typeface="Cavolini" panose="03000502040302020204" pitchFamily="66" charset="0"/>
                </a:rPr>
                <a:t>browser.</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585374"/>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The browser is said to have superpowers like timers, local storage, URLs, connect with servers to exchange data, access to camera, location and lot more. </a:t>
              </a:r>
            </a:p>
          </p:txBody>
        </p:sp>
      </p:grpSp>
      <p:grpSp>
        <p:nvGrpSpPr>
          <p:cNvPr id="8" name="Group 7">
            <a:extLst>
              <a:ext uri="{FF2B5EF4-FFF2-40B4-BE49-F238E27FC236}">
                <a16:creationId xmlns:a16="http://schemas.microsoft.com/office/drawing/2014/main" id="{BDA6210C-B1B2-4495-8AE9-26FA9EB8183D}"/>
              </a:ext>
            </a:extLst>
          </p:cNvPr>
          <p:cNvGrpSpPr/>
          <p:nvPr/>
        </p:nvGrpSpPr>
        <p:grpSpPr>
          <a:xfrm>
            <a:off x="771314" y="4006417"/>
            <a:ext cx="10649372" cy="938565"/>
            <a:chOff x="771314" y="1591811"/>
            <a:chExt cx="10649372" cy="938565"/>
          </a:xfrm>
        </p:grpSpPr>
        <p:pic>
          <p:nvPicPr>
            <p:cNvPr id="9" name="Graphic 8" descr="Closed quotation mark with solid fill">
              <a:extLst>
                <a:ext uri="{FF2B5EF4-FFF2-40B4-BE49-F238E27FC236}">
                  <a16:creationId xmlns:a16="http://schemas.microsoft.com/office/drawing/2014/main" id="{E94E716A-E59D-F7C3-6983-EF2C90790D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49EC2907-789F-2AD1-E00F-C80CF7FAAA13}"/>
                </a:ext>
              </a:extLst>
            </p:cNvPr>
            <p:cNvSpPr txBox="1"/>
            <p:nvPr/>
          </p:nvSpPr>
          <p:spPr>
            <a:xfrm>
              <a:off x="1457114" y="1699379"/>
              <a:ext cx="9963572" cy="830997"/>
            </a:xfrm>
            <a:prstGeom prst="rect">
              <a:avLst/>
            </a:prstGeom>
            <a:noFill/>
          </p:spPr>
          <p:txBody>
            <a:bodyPr wrap="square" rtlCol="0">
              <a:spAutoFit/>
            </a:bodyPr>
            <a:lstStyle/>
            <a:p>
              <a:pPr algn="l"/>
              <a:r>
                <a:rPr lang="en-US" sz="2400" b="1" dirty="0">
                  <a:solidFill>
                    <a:schemeClr val="bg1"/>
                  </a:solidFill>
                  <a:latin typeface="Cavolini" panose="03000502040302020204" pitchFamily="66" charset="0"/>
                  <a:cs typeface="Cavolini" panose="03000502040302020204" pitchFamily="66" charset="0"/>
                </a:rPr>
                <a:t>To get the access to these superpowers, the JS engine makes use of Web APIs.</a:t>
              </a:r>
              <a:endParaRPr lang="en-US" sz="2400" b="1" i="0" dirty="0">
                <a:solidFill>
                  <a:schemeClr val="bg1"/>
                </a:solidFill>
                <a:effectLst/>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495724208"/>
      </p:ext>
    </p:extLst>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t>34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BDA6210C-B1B2-4495-8AE9-26FA9EB8183D}"/>
              </a:ext>
            </a:extLst>
          </p:cNvPr>
          <p:cNvGrpSpPr/>
          <p:nvPr/>
        </p:nvGrpSpPr>
        <p:grpSpPr>
          <a:xfrm>
            <a:off x="771314" y="5241442"/>
            <a:ext cx="10649372" cy="938565"/>
            <a:chOff x="771314" y="1591811"/>
            <a:chExt cx="10649372" cy="938565"/>
          </a:xfrm>
        </p:grpSpPr>
        <p:pic>
          <p:nvPicPr>
            <p:cNvPr id="9" name="Graphic 8" descr="Closed quotation mark with solid fill">
              <a:extLst>
                <a:ext uri="{FF2B5EF4-FFF2-40B4-BE49-F238E27FC236}">
                  <a16:creationId xmlns:a16="http://schemas.microsoft.com/office/drawing/2014/main" id="{E94E716A-E59D-F7C3-6983-EF2C90790D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49EC2907-789F-2AD1-E00F-C80CF7FAAA13}"/>
                </a:ext>
              </a:extLst>
            </p:cNvPr>
            <p:cNvSpPr txBox="1"/>
            <p:nvPr/>
          </p:nvSpPr>
          <p:spPr>
            <a:xfrm>
              <a:off x="1457114" y="1699379"/>
              <a:ext cx="9963572" cy="830997"/>
            </a:xfrm>
            <a:prstGeom prst="rect">
              <a:avLst/>
            </a:prstGeom>
            <a:noFill/>
          </p:spPr>
          <p:txBody>
            <a:bodyPr wrap="square" rtlCol="0">
              <a:spAutoFit/>
            </a:bodyPr>
            <a:lstStyle/>
            <a:p>
              <a:pPr algn="l"/>
              <a:r>
                <a:rPr lang="en-US" sz="2400" b="1" dirty="0">
                  <a:solidFill>
                    <a:schemeClr val="bg1"/>
                  </a:solidFill>
                  <a:latin typeface="Cavolini" panose="03000502040302020204" pitchFamily="66" charset="0"/>
                  <a:cs typeface="Cavolini" panose="03000502040302020204" pitchFamily="66" charset="0"/>
                </a:rPr>
                <a:t>The global object window helps the JS Engine in accessing the superpowers.</a:t>
              </a:r>
              <a:endParaRPr lang="en-US" sz="2400" b="1" i="0" dirty="0">
                <a:solidFill>
                  <a:schemeClr val="bg1"/>
                </a:solidFill>
                <a:effectLst/>
                <a:latin typeface="Cavolini" panose="03000502040302020204" pitchFamily="66" charset="0"/>
                <a:cs typeface="Cavolini" panose="03000502040302020204" pitchFamily="66" charset="0"/>
              </a:endParaRPr>
            </a:p>
          </p:txBody>
        </p:sp>
      </p:grpSp>
      <p:pic>
        <p:nvPicPr>
          <p:cNvPr id="11" name="Picture 10">
            <a:extLst>
              <a:ext uri="{FF2B5EF4-FFF2-40B4-BE49-F238E27FC236}">
                <a16:creationId xmlns:a16="http://schemas.microsoft.com/office/drawing/2014/main" id="{F5624DB8-0730-B9AF-D072-782C3832F374}"/>
              </a:ext>
            </a:extLst>
          </p:cNvPr>
          <p:cNvPicPr>
            <a:picLocks noChangeAspect="1"/>
          </p:cNvPicPr>
          <p:nvPr/>
        </p:nvPicPr>
        <p:blipFill>
          <a:blip r:embed="rId5"/>
          <a:stretch>
            <a:fillRect/>
          </a:stretch>
        </p:blipFill>
        <p:spPr>
          <a:xfrm>
            <a:off x="771314" y="1337486"/>
            <a:ext cx="5772447" cy="3880049"/>
          </a:xfrm>
          <a:prstGeom prst="rect">
            <a:avLst/>
          </a:prstGeom>
        </p:spPr>
      </p:pic>
    </p:spTree>
    <p:extLst>
      <p:ext uri="{BB962C8B-B14F-4D97-AF65-F5344CB8AC3E}">
        <p14:creationId xmlns:p14="http://schemas.microsoft.com/office/powerpoint/2010/main" val="1153596341"/>
      </p:ext>
    </p:extLst>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t>35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9E237E9A-04AC-147C-E82E-50F856127D8C}"/>
              </a:ext>
            </a:extLst>
          </p:cNvPr>
          <p:cNvSpPr txBox="1"/>
          <p:nvPr/>
        </p:nvSpPr>
        <p:spPr>
          <a:xfrm>
            <a:off x="7761765" y="1432390"/>
            <a:ext cx="3419375" cy="2585323"/>
          </a:xfrm>
          <a:prstGeom prst="rect">
            <a:avLst/>
          </a:prstGeom>
          <a:noFill/>
        </p:spPr>
        <p:txBody>
          <a:bodyPr wrap="square">
            <a:spAutoFit/>
          </a:bodyPr>
          <a:lstStyle/>
          <a:p>
            <a:r>
              <a:rPr lang="en-US" b="1" dirty="0">
                <a:solidFill>
                  <a:schemeClr val="bg1"/>
                </a:solidFill>
                <a:effectLst/>
                <a:latin typeface="Consolas" panose="020B0609020204030204" pitchFamily="49" charset="0"/>
              </a:rPr>
              <a:t>console.log("START");</a:t>
            </a:r>
          </a:p>
          <a:p>
            <a:br>
              <a:rPr lang="en-US" b="1" dirty="0">
                <a:solidFill>
                  <a:schemeClr val="bg1"/>
                </a:solidFill>
                <a:effectLst/>
                <a:latin typeface="Consolas" panose="020B0609020204030204" pitchFamily="49" charset="0"/>
              </a:rPr>
            </a:br>
            <a:r>
              <a:rPr lang="en-US" b="1" dirty="0" err="1">
                <a:solidFill>
                  <a:schemeClr val="bg1"/>
                </a:solidFill>
                <a:effectLst/>
                <a:latin typeface="Consolas" panose="020B0609020204030204" pitchFamily="49" charset="0"/>
              </a:rPr>
              <a:t>setTimeout</a:t>
            </a:r>
            <a:r>
              <a:rPr lang="en-US" b="1" dirty="0">
                <a:solidFill>
                  <a:schemeClr val="bg1"/>
                </a:solidFill>
                <a:effectLst/>
                <a:latin typeface="Consolas" panose="020B0609020204030204" pitchFamily="49" charset="0"/>
              </a:rPr>
              <a:t>(function </a:t>
            </a:r>
            <a:r>
              <a:rPr lang="en-US" b="1" dirty="0" err="1">
                <a:solidFill>
                  <a:schemeClr val="bg1"/>
                </a:solidFill>
                <a:effectLst/>
                <a:latin typeface="Consolas" panose="020B0609020204030204" pitchFamily="49" charset="0"/>
              </a:rPr>
              <a:t>cb</a:t>
            </a:r>
            <a:r>
              <a:rPr lang="en-US" b="1">
                <a:solidFill>
                  <a:schemeClr val="bg1"/>
                </a:solidFill>
                <a:effectLst/>
                <a:latin typeface="Consolas" panose="020B0609020204030204" pitchFamily="49" charset="0"/>
              </a:rPr>
              <a:t>() {</a:t>
            </a:r>
            <a:endParaRPr lang="en-US" b="1" dirty="0">
              <a:solidFill>
                <a:schemeClr val="bg1"/>
              </a:solidFill>
              <a:effectLst/>
              <a:latin typeface="Consolas" panose="020B0609020204030204" pitchFamily="49" charset="0"/>
            </a:endParaRPr>
          </a:p>
          <a:p>
            <a:r>
              <a:rPr lang="en-US" b="1" dirty="0">
                <a:solidFill>
                  <a:schemeClr val="bg1"/>
                </a:solidFill>
                <a:effectLst/>
                <a:latin typeface="Consolas" panose="020B0609020204030204" pitchFamily="49" charset="0"/>
              </a:rPr>
              <a:t>  console.log("Callback");</a:t>
            </a:r>
          </a:p>
          <a:p>
            <a:r>
              <a:rPr lang="en-US" b="1" dirty="0">
                <a:solidFill>
                  <a:schemeClr val="bg1"/>
                </a:solidFill>
                <a:effectLst/>
                <a:latin typeface="Consolas" panose="020B0609020204030204" pitchFamily="49" charset="0"/>
              </a:rPr>
              <a:t>}, 2000);</a:t>
            </a:r>
          </a:p>
          <a:p>
            <a:br>
              <a:rPr lang="en-US" b="1" dirty="0">
                <a:solidFill>
                  <a:schemeClr val="bg1"/>
                </a:solidFill>
                <a:effectLst/>
                <a:latin typeface="Consolas" panose="020B0609020204030204" pitchFamily="49" charset="0"/>
              </a:rPr>
            </a:br>
            <a:r>
              <a:rPr lang="en-US" b="1" dirty="0">
                <a:solidFill>
                  <a:schemeClr val="bg1"/>
                </a:solidFill>
                <a:effectLst/>
                <a:latin typeface="Consolas" panose="020B0609020204030204" pitchFamily="49" charset="0"/>
              </a:rPr>
              <a:t>console.log("END");</a:t>
            </a:r>
          </a:p>
        </p:txBody>
      </p:sp>
      <p:pic>
        <p:nvPicPr>
          <p:cNvPr id="6" name="Picture 5">
            <a:extLst>
              <a:ext uri="{FF2B5EF4-FFF2-40B4-BE49-F238E27FC236}">
                <a16:creationId xmlns:a16="http://schemas.microsoft.com/office/drawing/2014/main" id="{29A44455-5830-81D5-E489-49DC7E29EFB2}"/>
              </a:ext>
            </a:extLst>
          </p:cNvPr>
          <p:cNvPicPr>
            <a:picLocks noChangeAspect="1"/>
          </p:cNvPicPr>
          <p:nvPr/>
        </p:nvPicPr>
        <p:blipFill>
          <a:blip r:embed="rId3"/>
          <a:stretch>
            <a:fillRect/>
          </a:stretch>
        </p:blipFill>
        <p:spPr>
          <a:xfrm>
            <a:off x="899330" y="1488399"/>
            <a:ext cx="1422473" cy="2056692"/>
          </a:xfrm>
          <a:prstGeom prst="rect">
            <a:avLst/>
          </a:prstGeom>
        </p:spPr>
      </p:pic>
      <p:pic>
        <p:nvPicPr>
          <p:cNvPr id="16" name="Picture 15">
            <a:extLst>
              <a:ext uri="{FF2B5EF4-FFF2-40B4-BE49-F238E27FC236}">
                <a16:creationId xmlns:a16="http://schemas.microsoft.com/office/drawing/2014/main" id="{22DB9A54-5F5A-DB01-777E-D3050A46B553}"/>
              </a:ext>
            </a:extLst>
          </p:cNvPr>
          <p:cNvPicPr>
            <a:picLocks noChangeAspect="1"/>
          </p:cNvPicPr>
          <p:nvPr/>
        </p:nvPicPr>
        <p:blipFill rotWithShape="1">
          <a:blip r:embed="rId4"/>
          <a:srcRect l="3783"/>
          <a:stretch/>
        </p:blipFill>
        <p:spPr>
          <a:xfrm>
            <a:off x="2492943" y="1488399"/>
            <a:ext cx="2150769" cy="2641736"/>
          </a:xfrm>
          <a:prstGeom prst="rect">
            <a:avLst/>
          </a:prstGeom>
        </p:spPr>
      </p:pic>
      <p:pic>
        <p:nvPicPr>
          <p:cNvPr id="17" name="Picture 16">
            <a:extLst>
              <a:ext uri="{FF2B5EF4-FFF2-40B4-BE49-F238E27FC236}">
                <a16:creationId xmlns:a16="http://schemas.microsoft.com/office/drawing/2014/main" id="{C06F37CF-780D-F247-3B55-7B38CFE42768}"/>
              </a:ext>
            </a:extLst>
          </p:cNvPr>
          <p:cNvPicPr>
            <a:picLocks noChangeAspect="1"/>
          </p:cNvPicPr>
          <p:nvPr/>
        </p:nvPicPr>
        <p:blipFill>
          <a:blip r:embed="rId5"/>
          <a:stretch>
            <a:fillRect/>
          </a:stretch>
        </p:blipFill>
        <p:spPr>
          <a:xfrm>
            <a:off x="4814852" y="1488398"/>
            <a:ext cx="1428823" cy="2056693"/>
          </a:xfrm>
          <a:prstGeom prst="rect">
            <a:avLst/>
          </a:prstGeom>
        </p:spPr>
      </p:pic>
      <p:pic>
        <p:nvPicPr>
          <p:cNvPr id="19" name="Picture 18">
            <a:extLst>
              <a:ext uri="{FF2B5EF4-FFF2-40B4-BE49-F238E27FC236}">
                <a16:creationId xmlns:a16="http://schemas.microsoft.com/office/drawing/2014/main" id="{73E999FE-4EE2-689C-6CEC-92A14A45EBA1}"/>
              </a:ext>
            </a:extLst>
          </p:cNvPr>
          <p:cNvPicPr>
            <a:picLocks noChangeAspect="1"/>
          </p:cNvPicPr>
          <p:nvPr/>
        </p:nvPicPr>
        <p:blipFill>
          <a:blip r:embed="rId6"/>
          <a:stretch>
            <a:fillRect/>
          </a:stretch>
        </p:blipFill>
        <p:spPr>
          <a:xfrm>
            <a:off x="1416181" y="4613912"/>
            <a:ext cx="882695" cy="755689"/>
          </a:xfrm>
          <a:prstGeom prst="rect">
            <a:avLst/>
          </a:prstGeom>
        </p:spPr>
      </p:pic>
      <p:pic>
        <p:nvPicPr>
          <p:cNvPr id="21" name="Picture 20">
            <a:extLst>
              <a:ext uri="{FF2B5EF4-FFF2-40B4-BE49-F238E27FC236}">
                <a16:creationId xmlns:a16="http://schemas.microsoft.com/office/drawing/2014/main" id="{F1C2FABA-F6C4-050C-32BD-04CA6BAC4A3F}"/>
              </a:ext>
            </a:extLst>
          </p:cNvPr>
          <p:cNvPicPr>
            <a:picLocks noChangeAspect="1"/>
          </p:cNvPicPr>
          <p:nvPr/>
        </p:nvPicPr>
        <p:blipFill>
          <a:blip r:embed="rId7"/>
          <a:stretch>
            <a:fillRect/>
          </a:stretch>
        </p:blipFill>
        <p:spPr>
          <a:xfrm>
            <a:off x="3000437" y="4634986"/>
            <a:ext cx="2984653" cy="1016052"/>
          </a:xfrm>
          <a:prstGeom prst="rect">
            <a:avLst/>
          </a:prstGeom>
        </p:spPr>
      </p:pic>
      <p:pic>
        <p:nvPicPr>
          <p:cNvPr id="23" name="Picture 22">
            <a:extLst>
              <a:ext uri="{FF2B5EF4-FFF2-40B4-BE49-F238E27FC236}">
                <a16:creationId xmlns:a16="http://schemas.microsoft.com/office/drawing/2014/main" id="{C06132A7-6C31-7487-6ECE-6189E41EB9CB}"/>
              </a:ext>
            </a:extLst>
          </p:cNvPr>
          <p:cNvPicPr>
            <a:picLocks noChangeAspect="1"/>
          </p:cNvPicPr>
          <p:nvPr/>
        </p:nvPicPr>
        <p:blipFill>
          <a:blip r:embed="rId8"/>
          <a:stretch>
            <a:fillRect/>
          </a:stretch>
        </p:blipFill>
        <p:spPr>
          <a:xfrm>
            <a:off x="6572892" y="4641336"/>
            <a:ext cx="2971953" cy="1009702"/>
          </a:xfrm>
          <a:prstGeom prst="rect">
            <a:avLst/>
          </a:prstGeom>
        </p:spPr>
      </p:pic>
      <p:pic>
        <p:nvPicPr>
          <p:cNvPr id="25" name="Picture 24">
            <a:extLst>
              <a:ext uri="{FF2B5EF4-FFF2-40B4-BE49-F238E27FC236}">
                <a16:creationId xmlns:a16="http://schemas.microsoft.com/office/drawing/2014/main" id="{237A1591-31EF-8C69-895E-F3E64AFFFD80}"/>
              </a:ext>
            </a:extLst>
          </p:cNvPr>
          <p:cNvPicPr>
            <a:picLocks noChangeAspect="1"/>
          </p:cNvPicPr>
          <p:nvPr/>
        </p:nvPicPr>
        <p:blipFill>
          <a:blip r:embed="rId9"/>
          <a:stretch>
            <a:fillRect/>
          </a:stretch>
        </p:blipFill>
        <p:spPr>
          <a:xfrm>
            <a:off x="6459767" y="1489697"/>
            <a:ext cx="1085906" cy="2495678"/>
          </a:xfrm>
          <a:prstGeom prst="rect">
            <a:avLst/>
          </a:prstGeom>
        </p:spPr>
      </p:pic>
    </p:spTree>
    <p:extLst>
      <p:ext uri="{BB962C8B-B14F-4D97-AF65-F5344CB8AC3E}">
        <p14:creationId xmlns:p14="http://schemas.microsoft.com/office/powerpoint/2010/main" val="1942175250"/>
      </p:ext>
    </p:extLst>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93818" y="2164039"/>
            <a:ext cx="8804365" cy="1325043"/>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ECMAScript</a:t>
            </a:r>
          </a:p>
        </p:txBody>
      </p:sp>
      <p:sp>
        <p:nvSpPr>
          <p:cNvPr id="3" name="Slide Number Placeholder 2"/>
          <p:cNvSpPr>
            <a:spLocks noGrp="1"/>
          </p:cNvSpPr>
          <p:nvPr>
            <p:ph type="sldNum" sz="quarter" idx="12"/>
          </p:nvPr>
        </p:nvSpPr>
        <p:spPr/>
        <p:txBody>
          <a:bodyPr/>
          <a:lstStyle/>
          <a:p>
            <a:fld id="{5AE1514C-5E56-4738-A1FF-4B1CFD2A3E36}" type="slidenum">
              <a:rPr lang="en-US" smtClean="0"/>
              <a:t>36</a:t>
            </a:fld>
            <a:endParaRPr lang="en-US" dirty="0"/>
          </a:p>
        </p:txBody>
      </p:sp>
    </p:spTree>
    <p:extLst>
      <p:ext uri="{BB962C8B-B14F-4D97-AF65-F5344CB8AC3E}">
        <p14:creationId xmlns:p14="http://schemas.microsoft.com/office/powerpoint/2010/main" val="3713361108"/>
      </p:ext>
    </p:extLst>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Topics To Be Covered</a:t>
            </a:r>
          </a:p>
        </p:txBody>
      </p:sp>
      <p:sp>
        <p:nvSpPr>
          <p:cNvPr id="3" name="Slide Number Placeholder 2"/>
          <p:cNvSpPr>
            <a:spLocks noGrp="1"/>
          </p:cNvSpPr>
          <p:nvPr>
            <p:ph type="sldNum" sz="quarter" idx="12"/>
          </p:nvPr>
        </p:nvSpPr>
        <p:spPr/>
        <p:txBody>
          <a:bodyPr/>
          <a:lstStyle/>
          <a:p>
            <a:fld id="{5AE1514C-5E56-4738-A1FF-4B1CFD2A3E36}" type="slidenum">
              <a:rPr lang="en-US" smtClean="0"/>
              <a:t>37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2936737" cy="685800"/>
            <a:chOff x="771314" y="1591811"/>
            <a:chExt cx="2936737"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4" y="1699379"/>
              <a:ext cx="2250937" cy="461665"/>
            </a:xfrm>
            <a:prstGeom prst="rect">
              <a:avLst/>
            </a:prstGeom>
            <a:noFill/>
          </p:spPr>
          <p:txBody>
            <a:bodyPr wrap="none" rtlCol="0">
              <a:spAutoFit/>
            </a:bodyPr>
            <a:lstStyle/>
            <a:p>
              <a:r>
                <a:rPr lang="en-US" sz="2400" b="1" dirty="0">
                  <a:solidFill>
                    <a:schemeClr val="bg1"/>
                  </a:solidFill>
                  <a:latin typeface="Cavolini" panose="03000502040302020204" pitchFamily="66" charset="0"/>
                  <a:cs typeface="Cavolini" panose="03000502040302020204" pitchFamily="66" charset="0"/>
                </a:rPr>
                <a:t>Introduction</a:t>
              </a:r>
            </a:p>
          </p:txBody>
        </p:sp>
      </p:grpSp>
      <p:grpSp>
        <p:nvGrpSpPr>
          <p:cNvPr id="21" name="Group 20">
            <a:extLst>
              <a:ext uri="{FF2B5EF4-FFF2-40B4-BE49-F238E27FC236}">
                <a16:creationId xmlns:a16="http://schemas.microsoft.com/office/drawing/2014/main" id="{EA7656E2-DB98-50C8-E40A-1817084E9C68}"/>
              </a:ext>
            </a:extLst>
          </p:cNvPr>
          <p:cNvGrpSpPr/>
          <p:nvPr/>
        </p:nvGrpSpPr>
        <p:grpSpPr>
          <a:xfrm>
            <a:off x="771314" y="2217136"/>
            <a:ext cx="3563511" cy="685800"/>
            <a:chOff x="771314" y="1591811"/>
            <a:chExt cx="3563511" cy="685800"/>
          </a:xfrm>
        </p:grpSpPr>
        <p:pic>
          <p:nvPicPr>
            <p:cNvPr id="22" name="Graphic 21" descr="Closed quotation mark with solid fill">
              <a:extLst>
                <a:ext uri="{FF2B5EF4-FFF2-40B4-BE49-F238E27FC236}">
                  <a16:creationId xmlns:a16="http://schemas.microsoft.com/office/drawing/2014/main" id="{2CFF0F4C-C9E1-9029-A975-02617CCF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95465C4D-9E0F-CCAE-B2F0-CC71FDF4C255}"/>
                </a:ext>
              </a:extLst>
            </p:cNvPr>
            <p:cNvSpPr txBox="1"/>
            <p:nvPr/>
          </p:nvSpPr>
          <p:spPr>
            <a:xfrm>
              <a:off x="1457114" y="1699379"/>
              <a:ext cx="2877711"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Arrow Functions</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24" name="Group 23">
            <a:extLst>
              <a:ext uri="{FF2B5EF4-FFF2-40B4-BE49-F238E27FC236}">
                <a16:creationId xmlns:a16="http://schemas.microsoft.com/office/drawing/2014/main" id="{358D6E2C-104B-77C4-DAC9-19F18C67128A}"/>
              </a:ext>
            </a:extLst>
          </p:cNvPr>
          <p:cNvGrpSpPr/>
          <p:nvPr/>
        </p:nvGrpSpPr>
        <p:grpSpPr>
          <a:xfrm>
            <a:off x="771314" y="2879017"/>
            <a:ext cx="5531998" cy="685800"/>
            <a:chOff x="771314" y="1591811"/>
            <a:chExt cx="5531998" cy="685800"/>
          </a:xfrm>
        </p:grpSpPr>
        <p:pic>
          <p:nvPicPr>
            <p:cNvPr id="25" name="Graphic 24" descr="Closed quotation mark with solid fill">
              <a:extLst>
                <a:ext uri="{FF2B5EF4-FFF2-40B4-BE49-F238E27FC236}">
                  <a16:creationId xmlns:a16="http://schemas.microsoft.com/office/drawing/2014/main" id="{64C11282-50D0-030F-0B78-517FDF3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6" name="TextBox 25">
              <a:extLst>
                <a:ext uri="{FF2B5EF4-FFF2-40B4-BE49-F238E27FC236}">
                  <a16:creationId xmlns:a16="http://schemas.microsoft.com/office/drawing/2014/main" id="{DB52EDB6-C054-3734-6BA0-50F8F9E1E52C}"/>
                </a:ext>
              </a:extLst>
            </p:cNvPr>
            <p:cNvSpPr txBox="1"/>
            <p:nvPr/>
          </p:nvSpPr>
          <p:spPr>
            <a:xfrm>
              <a:off x="1457114" y="1699379"/>
              <a:ext cx="4846198"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Default Function Arguments</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1B7BCAFB-A68D-7E7C-40F1-FF5C744AC91C}"/>
              </a:ext>
            </a:extLst>
          </p:cNvPr>
          <p:cNvGrpSpPr/>
          <p:nvPr/>
        </p:nvGrpSpPr>
        <p:grpSpPr>
          <a:xfrm>
            <a:off x="771314" y="3647035"/>
            <a:ext cx="5326814" cy="685800"/>
            <a:chOff x="771314" y="1591811"/>
            <a:chExt cx="5326814" cy="685800"/>
          </a:xfrm>
        </p:grpSpPr>
        <p:pic>
          <p:nvPicPr>
            <p:cNvPr id="6" name="Graphic 5" descr="Closed quotation mark with solid fill">
              <a:extLst>
                <a:ext uri="{FF2B5EF4-FFF2-40B4-BE49-F238E27FC236}">
                  <a16:creationId xmlns:a16="http://schemas.microsoft.com/office/drawing/2014/main" id="{BC256718-DD88-89EF-0F5B-3A32218F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421A46E7-603A-E9AB-FF7B-748AA36F1248}"/>
                </a:ext>
              </a:extLst>
            </p:cNvPr>
            <p:cNvSpPr txBox="1"/>
            <p:nvPr/>
          </p:nvSpPr>
          <p:spPr>
            <a:xfrm>
              <a:off x="1457114" y="1699379"/>
              <a:ext cx="4641014"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REST and Spread Operators</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9" name="Group 8">
            <a:extLst>
              <a:ext uri="{FF2B5EF4-FFF2-40B4-BE49-F238E27FC236}">
                <a16:creationId xmlns:a16="http://schemas.microsoft.com/office/drawing/2014/main" id="{94FFBA87-79D9-EF71-09C7-BDB63750A21B}"/>
              </a:ext>
            </a:extLst>
          </p:cNvPr>
          <p:cNvGrpSpPr/>
          <p:nvPr/>
        </p:nvGrpSpPr>
        <p:grpSpPr>
          <a:xfrm>
            <a:off x="771314" y="4320485"/>
            <a:ext cx="3149936" cy="685800"/>
            <a:chOff x="771314" y="1591811"/>
            <a:chExt cx="3149936" cy="685800"/>
          </a:xfrm>
        </p:grpSpPr>
        <p:pic>
          <p:nvPicPr>
            <p:cNvPr id="10" name="Graphic 9" descr="Closed quotation mark with solid fill">
              <a:extLst>
                <a:ext uri="{FF2B5EF4-FFF2-40B4-BE49-F238E27FC236}">
                  <a16:creationId xmlns:a16="http://schemas.microsoft.com/office/drawing/2014/main" id="{B7D778E7-6C47-F044-82F7-78CF5255EA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4D229403-8942-F097-F25E-FBB4F1CECCA2}"/>
                </a:ext>
              </a:extLst>
            </p:cNvPr>
            <p:cNvSpPr txBox="1"/>
            <p:nvPr/>
          </p:nvSpPr>
          <p:spPr>
            <a:xfrm>
              <a:off x="1457114" y="1699379"/>
              <a:ext cx="2464136" cy="461665"/>
            </a:xfrm>
            <a:prstGeom prst="rect">
              <a:avLst/>
            </a:prstGeom>
            <a:noFill/>
          </p:spPr>
          <p:txBody>
            <a:bodyPr wrap="none" rtlCol="0">
              <a:spAutoFit/>
            </a:bodyPr>
            <a:lstStyle/>
            <a:p>
              <a:pPr algn="l" fontAlgn="b"/>
              <a:r>
                <a:rPr lang="en-US" sz="2400" b="1" u="none" strike="noStrike" dirty="0" err="1">
                  <a:solidFill>
                    <a:schemeClr val="bg1"/>
                  </a:solidFill>
                  <a:effectLst/>
                  <a:latin typeface="Cavolini" panose="03000502040302020204" pitchFamily="66" charset="0"/>
                  <a:cs typeface="Cavolini" panose="03000502040302020204" pitchFamily="66" charset="0"/>
                </a:rPr>
                <a:t>Destructuring</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CCDC4531-AFB0-2B49-C8C2-6F3CA3852ED9}"/>
              </a:ext>
            </a:extLst>
          </p:cNvPr>
          <p:cNvGrpSpPr/>
          <p:nvPr/>
        </p:nvGrpSpPr>
        <p:grpSpPr>
          <a:xfrm>
            <a:off x="771314" y="4984936"/>
            <a:ext cx="3658089" cy="685800"/>
            <a:chOff x="771314" y="1591811"/>
            <a:chExt cx="3658089" cy="685800"/>
          </a:xfrm>
        </p:grpSpPr>
        <p:pic>
          <p:nvPicPr>
            <p:cNvPr id="31" name="Graphic 30" descr="Closed quotation mark with solid fill">
              <a:extLst>
                <a:ext uri="{FF2B5EF4-FFF2-40B4-BE49-F238E27FC236}">
                  <a16:creationId xmlns:a16="http://schemas.microsoft.com/office/drawing/2014/main" id="{556FA7C6-2ED5-8BEB-40CA-FF1936B38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2" name="TextBox 31">
              <a:extLst>
                <a:ext uri="{FF2B5EF4-FFF2-40B4-BE49-F238E27FC236}">
                  <a16:creationId xmlns:a16="http://schemas.microsoft.com/office/drawing/2014/main" id="{B9611D1F-F56D-278E-FC04-9BC35158CB38}"/>
                </a:ext>
              </a:extLst>
            </p:cNvPr>
            <p:cNvSpPr txBox="1"/>
            <p:nvPr/>
          </p:nvSpPr>
          <p:spPr>
            <a:xfrm>
              <a:off x="1457114" y="1699379"/>
              <a:ext cx="2972289"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Template literals</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33" name="Group 32">
            <a:extLst>
              <a:ext uri="{FF2B5EF4-FFF2-40B4-BE49-F238E27FC236}">
                <a16:creationId xmlns:a16="http://schemas.microsoft.com/office/drawing/2014/main" id="{9F91A2B6-E590-9CF4-C001-BA169F361C17}"/>
              </a:ext>
            </a:extLst>
          </p:cNvPr>
          <p:cNvGrpSpPr/>
          <p:nvPr/>
        </p:nvGrpSpPr>
        <p:grpSpPr>
          <a:xfrm>
            <a:off x="7060005" y="1587312"/>
            <a:ext cx="2643387" cy="685800"/>
            <a:chOff x="771314" y="1591811"/>
            <a:chExt cx="2643387" cy="685800"/>
          </a:xfrm>
        </p:grpSpPr>
        <p:pic>
          <p:nvPicPr>
            <p:cNvPr id="34" name="Graphic 33" descr="Closed quotation mark with solid fill">
              <a:extLst>
                <a:ext uri="{FF2B5EF4-FFF2-40B4-BE49-F238E27FC236}">
                  <a16:creationId xmlns:a16="http://schemas.microsoft.com/office/drawing/2014/main" id="{CD233D80-45D3-B106-22BE-D9C1B6F27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5" name="TextBox 34">
              <a:extLst>
                <a:ext uri="{FF2B5EF4-FFF2-40B4-BE49-F238E27FC236}">
                  <a16:creationId xmlns:a16="http://schemas.microsoft.com/office/drawing/2014/main" id="{063877DD-D93F-0153-37BE-78A045C90A97}"/>
                </a:ext>
              </a:extLst>
            </p:cNvPr>
            <p:cNvSpPr txBox="1"/>
            <p:nvPr/>
          </p:nvSpPr>
          <p:spPr>
            <a:xfrm>
              <a:off x="1457114" y="1699379"/>
              <a:ext cx="1957587"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for-of loop</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36" name="Group 35">
            <a:extLst>
              <a:ext uri="{FF2B5EF4-FFF2-40B4-BE49-F238E27FC236}">
                <a16:creationId xmlns:a16="http://schemas.microsoft.com/office/drawing/2014/main" id="{CD071D15-BBE4-923E-6CD8-EFC893D32733}"/>
              </a:ext>
            </a:extLst>
          </p:cNvPr>
          <p:cNvGrpSpPr/>
          <p:nvPr/>
        </p:nvGrpSpPr>
        <p:grpSpPr>
          <a:xfrm>
            <a:off x="7060005" y="2260762"/>
            <a:ext cx="3064977" cy="685800"/>
            <a:chOff x="771314" y="1591811"/>
            <a:chExt cx="3064977" cy="685800"/>
          </a:xfrm>
        </p:grpSpPr>
        <p:pic>
          <p:nvPicPr>
            <p:cNvPr id="37" name="Graphic 36" descr="Closed quotation mark with solid fill">
              <a:extLst>
                <a:ext uri="{FF2B5EF4-FFF2-40B4-BE49-F238E27FC236}">
                  <a16:creationId xmlns:a16="http://schemas.microsoft.com/office/drawing/2014/main" id="{9718084F-F0D1-DF86-D9D2-66B1648B30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8" name="TextBox 37">
              <a:extLst>
                <a:ext uri="{FF2B5EF4-FFF2-40B4-BE49-F238E27FC236}">
                  <a16:creationId xmlns:a16="http://schemas.microsoft.com/office/drawing/2014/main" id="{E6C0AB64-8669-2D27-3389-C569CCFD3866}"/>
                </a:ext>
              </a:extLst>
            </p:cNvPr>
            <p:cNvSpPr txBox="1"/>
            <p:nvPr/>
          </p:nvSpPr>
          <p:spPr>
            <a:xfrm>
              <a:off x="1457114" y="1699379"/>
              <a:ext cx="2379177"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find Function</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39" name="Group 38">
            <a:extLst>
              <a:ext uri="{FF2B5EF4-FFF2-40B4-BE49-F238E27FC236}">
                <a16:creationId xmlns:a16="http://schemas.microsoft.com/office/drawing/2014/main" id="{9AD88C5E-558F-7634-F922-3BAD6F7D9461}"/>
              </a:ext>
            </a:extLst>
          </p:cNvPr>
          <p:cNvGrpSpPr/>
          <p:nvPr/>
        </p:nvGrpSpPr>
        <p:grpSpPr>
          <a:xfrm>
            <a:off x="7060005" y="3620012"/>
            <a:ext cx="3241308" cy="685800"/>
            <a:chOff x="771314" y="1591811"/>
            <a:chExt cx="3241308" cy="685800"/>
          </a:xfrm>
        </p:grpSpPr>
        <p:pic>
          <p:nvPicPr>
            <p:cNvPr id="40" name="Graphic 39" descr="Closed quotation mark with solid fill">
              <a:extLst>
                <a:ext uri="{FF2B5EF4-FFF2-40B4-BE49-F238E27FC236}">
                  <a16:creationId xmlns:a16="http://schemas.microsoft.com/office/drawing/2014/main" id="{D8F6BD14-FDBE-AC2C-F93C-FA395A1CB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41" name="TextBox 40">
              <a:extLst>
                <a:ext uri="{FF2B5EF4-FFF2-40B4-BE49-F238E27FC236}">
                  <a16:creationId xmlns:a16="http://schemas.microsoft.com/office/drawing/2014/main" id="{20C1F726-3BB0-31D9-FBE1-B9D0C41D527C}"/>
                </a:ext>
              </a:extLst>
            </p:cNvPr>
            <p:cNvSpPr txBox="1"/>
            <p:nvPr/>
          </p:nvSpPr>
          <p:spPr>
            <a:xfrm>
              <a:off x="1457114" y="1699379"/>
              <a:ext cx="2555508"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filter Function</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42" name="Group 41">
            <a:extLst>
              <a:ext uri="{FF2B5EF4-FFF2-40B4-BE49-F238E27FC236}">
                <a16:creationId xmlns:a16="http://schemas.microsoft.com/office/drawing/2014/main" id="{D183E2C3-A9B7-55E5-93DC-4B5BD058D7B6}"/>
              </a:ext>
            </a:extLst>
          </p:cNvPr>
          <p:cNvGrpSpPr/>
          <p:nvPr/>
        </p:nvGrpSpPr>
        <p:grpSpPr>
          <a:xfrm>
            <a:off x="7060005" y="2925213"/>
            <a:ext cx="4413102" cy="685800"/>
            <a:chOff x="771314" y="1591811"/>
            <a:chExt cx="4413102" cy="685800"/>
          </a:xfrm>
        </p:grpSpPr>
        <p:pic>
          <p:nvPicPr>
            <p:cNvPr id="43" name="Graphic 42" descr="Closed quotation mark with solid fill">
              <a:extLst>
                <a:ext uri="{FF2B5EF4-FFF2-40B4-BE49-F238E27FC236}">
                  <a16:creationId xmlns:a16="http://schemas.microsoft.com/office/drawing/2014/main" id="{B9F2A1F6-9682-A07C-3093-3B9EE51D32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44" name="TextBox 43">
              <a:extLst>
                <a:ext uri="{FF2B5EF4-FFF2-40B4-BE49-F238E27FC236}">
                  <a16:creationId xmlns:a16="http://schemas.microsoft.com/office/drawing/2014/main" id="{4AC02AC4-26F2-B4EA-E820-44C7B2511776}"/>
                </a:ext>
              </a:extLst>
            </p:cNvPr>
            <p:cNvSpPr txBox="1"/>
            <p:nvPr/>
          </p:nvSpPr>
          <p:spPr>
            <a:xfrm>
              <a:off x="1457114" y="1699379"/>
              <a:ext cx="3727302"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map and fill Function</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grpSp>
        <p:nvGrpSpPr>
          <p:cNvPr id="45" name="Group 44">
            <a:extLst>
              <a:ext uri="{FF2B5EF4-FFF2-40B4-BE49-F238E27FC236}">
                <a16:creationId xmlns:a16="http://schemas.microsoft.com/office/drawing/2014/main" id="{A822928E-5869-9E6A-C51E-C674FF64F581}"/>
              </a:ext>
            </a:extLst>
          </p:cNvPr>
          <p:cNvGrpSpPr/>
          <p:nvPr/>
        </p:nvGrpSpPr>
        <p:grpSpPr>
          <a:xfrm>
            <a:off x="7060005" y="4281309"/>
            <a:ext cx="3509009" cy="685800"/>
            <a:chOff x="771314" y="1591811"/>
            <a:chExt cx="3509009" cy="685800"/>
          </a:xfrm>
        </p:grpSpPr>
        <p:pic>
          <p:nvPicPr>
            <p:cNvPr id="46" name="Graphic 45" descr="Closed quotation mark with solid fill">
              <a:extLst>
                <a:ext uri="{FF2B5EF4-FFF2-40B4-BE49-F238E27FC236}">
                  <a16:creationId xmlns:a16="http://schemas.microsoft.com/office/drawing/2014/main" id="{2D0781E2-8013-5B4A-5ED6-F6F0788185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47" name="TextBox 46">
              <a:extLst>
                <a:ext uri="{FF2B5EF4-FFF2-40B4-BE49-F238E27FC236}">
                  <a16:creationId xmlns:a16="http://schemas.microsoft.com/office/drawing/2014/main" id="{759163B6-6FE5-F058-EF85-DF6158533344}"/>
                </a:ext>
              </a:extLst>
            </p:cNvPr>
            <p:cNvSpPr txBox="1"/>
            <p:nvPr/>
          </p:nvSpPr>
          <p:spPr>
            <a:xfrm>
              <a:off x="1457114" y="1699379"/>
              <a:ext cx="2823209" cy="461665"/>
            </a:xfrm>
            <a:prstGeom prst="rect">
              <a:avLst/>
            </a:prstGeom>
            <a:noFill/>
          </p:spPr>
          <p:txBody>
            <a:bodyPr wrap="none" rtlCol="0">
              <a:spAutoFit/>
            </a:bodyPr>
            <a:lstStyle/>
            <a:p>
              <a:pPr algn="l" fontAlgn="b"/>
              <a:r>
                <a:rPr lang="en-US" sz="2400" b="1" u="none" strike="noStrike" dirty="0">
                  <a:solidFill>
                    <a:schemeClr val="bg1"/>
                  </a:solidFill>
                  <a:effectLst/>
                  <a:latin typeface="Cavolini" panose="03000502040302020204" pitchFamily="66" charset="0"/>
                  <a:cs typeface="Cavolini" panose="03000502040302020204" pitchFamily="66" charset="0"/>
                </a:rPr>
                <a:t>reduce Function</a:t>
              </a:r>
              <a:endParaRPr lang="en-US" sz="2400" b="1" i="0" u="none" strike="noStrike" dirty="0">
                <a:solidFill>
                  <a:schemeClr val="bg1"/>
                </a:solidFill>
                <a:effectLst/>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1950521444"/>
      </p:ext>
    </p:extLst>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Introduction</a:t>
            </a:r>
          </a:p>
        </p:txBody>
      </p:sp>
      <p:sp>
        <p:nvSpPr>
          <p:cNvPr id="3" name="Slide Number Placeholder 2"/>
          <p:cNvSpPr>
            <a:spLocks noGrp="1"/>
          </p:cNvSpPr>
          <p:nvPr>
            <p:ph type="sldNum" sz="quarter" idx="12"/>
          </p:nvPr>
        </p:nvSpPr>
        <p:spPr/>
        <p:txBody>
          <a:bodyPr/>
          <a:lstStyle/>
          <a:p>
            <a:fld id="{5AE1514C-5E56-4738-A1FF-4B1CFD2A3E36}" type="slidenum">
              <a:rPr lang="en-US" smtClean="0"/>
              <a:t>38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677228"/>
            <a:chOff x="771314" y="1591811"/>
            <a:chExt cx="10701793" cy="1677228"/>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569660"/>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ECMAScript, also known as JavaScript, is a programming language adopted by the </a:t>
              </a:r>
              <a:r>
                <a:rPr lang="en-US" sz="2400" b="1" i="0" dirty="0">
                  <a:solidFill>
                    <a:srgbClr val="FF0000"/>
                  </a:solidFill>
                  <a:effectLst/>
                  <a:latin typeface="Cavolini" panose="03000502040302020204" pitchFamily="66" charset="0"/>
                  <a:cs typeface="Cavolini" panose="03000502040302020204" pitchFamily="66" charset="0"/>
                </a:rPr>
                <a:t>European Computer Manufacturer's Association</a:t>
              </a:r>
              <a:r>
                <a:rPr lang="en-US" sz="2400" b="1" i="0" dirty="0">
                  <a:solidFill>
                    <a:schemeClr val="bg1"/>
                  </a:solidFill>
                  <a:effectLst/>
                  <a:latin typeface="Cavolini" panose="03000502040302020204" pitchFamily="66" charset="0"/>
                  <a:cs typeface="Cavolini" panose="03000502040302020204" pitchFamily="66" charset="0"/>
                </a:rPr>
                <a:t> as a standard for performing computations in Web applications.</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237225"/>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Languages such as JavaScript, Dart-lang, and C# were standardized by ECMA.</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B180F64E-8819-B5F0-05D0-48FF91BA839F}"/>
              </a:ext>
            </a:extLst>
          </p:cNvPr>
          <p:cNvGrpSpPr/>
          <p:nvPr/>
        </p:nvGrpSpPr>
        <p:grpSpPr>
          <a:xfrm>
            <a:off x="746037" y="4255686"/>
            <a:ext cx="10649372" cy="938565"/>
            <a:chOff x="771314" y="1591811"/>
            <a:chExt cx="10649372" cy="938565"/>
          </a:xfrm>
        </p:grpSpPr>
        <p:pic>
          <p:nvPicPr>
            <p:cNvPr id="6" name="Graphic 5" descr="Closed quotation mark with solid fill">
              <a:extLst>
                <a:ext uri="{FF2B5EF4-FFF2-40B4-BE49-F238E27FC236}">
                  <a16:creationId xmlns:a16="http://schemas.microsoft.com/office/drawing/2014/main" id="{C92DB1F1-9381-693F-874E-2E158755C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6227182A-E01A-548B-07BF-55BD19C7F111}"/>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The language was implemented in Netscape Navigator 2.0 and was called </a:t>
              </a:r>
              <a:r>
                <a:rPr lang="en-US" sz="2400" b="1" i="0" dirty="0" err="1">
                  <a:solidFill>
                    <a:schemeClr val="bg1"/>
                  </a:solidFill>
                  <a:effectLst/>
                  <a:latin typeface="Cavolini" panose="03000502040302020204" pitchFamily="66" charset="0"/>
                  <a:cs typeface="Cavolini" panose="03000502040302020204" pitchFamily="66" charset="0"/>
                </a:rPr>
                <a:t>Livescript</a:t>
              </a:r>
              <a:r>
                <a:rPr lang="en-US" sz="2400" b="1" i="0" dirty="0">
                  <a:solidFill>
                    <a:schemeClr val="bg1"/>
                  </a:solidFill>
                  <a:effectLst/>
                  <a:latin typeface="Cavolini" panose="03000502040302020204" pitchFamily="66" charset="0"/>
                  <a:cs typeface="Cavolini" panose="03000502040302020204" pitchFamily="66" charset="0"/>
                </a:rPr>
                <a:t>.</a:t>
              </a:r>
              <a:endParaRPr lang="en-US" sz="2400" b="1" dirty="0">
                <a:solidFill>
                  <a:schemeClr val="bg1"/>
                </a:solidFill>
                <a:latin typeface="Cavolini" panose="03000502040302020204" pitchFamily="66" charset="0"/>
                <a:cs typeface="Cavolini" panose="03000502040302020204" pitchFamily="66" charset="0"/>
              </a:endParaRPr>
            </a:p>
          </p:txBody>
        </p:sp>
      </p:grpSp>
      <p:grpSp>
        <p:nvGrpSpPr>
          <p:cNvPr id="9" name="Group 8">
            <a:extLst>
              <a:ext uri="{FF2B5EF4-FFF2-40B4-BE49-F238E27FC236}">
                <a16:creationId xmlns:a16="http://schemas.microsoft.com/office/drawing/2014/main" id="{EED0502E-EC23-6C22-C8BC-64E701CD0748}"/>
              </a:ext>
            </a:extLst>
          </p:cNvPr>
          <p:cNvGrpSpPr/>
          <p:nvPr/>
        </p:nvGrpSpPr>
        <p:grpSpPr>
          <a:xfrm>
            <a:off x="771314" y="5247798"/>
            <a:ext cx="10649372" cy="938565"/>
            <a:chOff x="771314" y="1591811"/>
            <a:chExt cx="10649372" cy="938565"/>
          </a:xfrm>
        </p:grpSpPr>
        <p:pic>
          <p:nvPicPr>
            <p:cNvPr id="10" name="Graphic 9" descr="Closed quotation mark with solid fill">
              <a:extLst>
                <a:ext uri="{FF2B5EF4-FFF2-40B4-BE49-F238E27FC236}">
                  <a16:creationId xmlns:a16="http://schemas.microsoft.com/office/drawing/2014/main" id="{29E59EB2-B5AF-7975-5926-DCF8665AD1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B572E6E-691E-D88B-AFCF-42450AFB86EE}"/>
                </a:ext>
              </a:extLst>
            </p:cNvPr>
            <p:cNvSpPr txBox="1"/>
            <p:nvPr/>
          </p:nvSpPr>
          <p:spPr>
            <a:xfrm>
              <a:off x="1457114" y="1699379"/>
              <a:ext cx="996357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ES6 was a 15-year effort that started in 1999 and got published in 2015.</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975760591"/>
      </p:ext>
    </p:extLst>
  </p:cSld>
  <p:clrMapOvr>
    <a:masterClrMapping/>
  </p:clrMapOvr>
  <p:transition spd="slow">
    <p:push dir="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Arrow Functions</a:t>
            </a:r>
          </a:p>
        </p:txBody>
      </p:sp>
      <p:sp>
        <p:nvSpPr>
          <p:cNvPr id="3" name="Slide Number Placeholder 2"/>
          <p:cNvSpPr>
            <a:spLocks noGrp="1"/>
          </p:cNvSpPr>
          <p:nvPr>
            <p:ph type="sldNum" sz="quarter" idx="12"/>
          </p:nvPr>
        </p:nvSpPr>
        <p:spPr/>
        <p:txBody>
          <a:bodyPr/>
          <a:lstStyle/>
          <a:p>
            <a:fld id="{5AE1514C-5E56-4738-A1FF-4B1CFD2A3E36}" type="slidenum">
              <a:rPr lang="en-US" smtClean="0"/>
              <a:t>39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307897"/>
            <a:chOff x="771314" y="1591811"/>
            <a:chExt cx="10701793" cy="1307897"/>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200329"/>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Arrow functions allows a short syntax for writing function expressions. You don't need the </a:t>
              </a:r>
              <a:r>
                <a:rPr lang="en-US" sz="2400" b="1" i="0" dirty="0">
                  <a:solidFill>
                    <a:srgbClr val="FF0000"/>
                  </a:solidFill>
                  <a:effectLst/>
                  <a:latin typeface="Cavolini" panose="03000502040302020204" pitchFamily="66" charset="0"/>
                  <a:cs typeface="Cavolini" panose="03000502040302020204" pitchFamily="66" charset="0"/>
                </a:rPr>
                <a:t>function</a:t>
              </a:r>
              <a:r>
                <a:rPr lang="en-US" sz="2400" b="1" i="0" dirty="0">
                  <a:solidFill>
                    <a:schemeClr val="bg1"/>
                  </a:solidFill>
                  <a:effectLst/>
                  <a:latin typeface="Cavolini" panose="03000502040302020204" pitchFamily="66" charset="0"/>
                  <a:cs typeface="Cavolini" panose="03000502040302020204" pitchFamily="66" charset="0"/>
                </a:rPr>
                <a:t> keyword, the </a:t>
              </a:r>
              <a:r>
                <a:rPr lang="en-US" sz="2400" b="1" i="0" dirty="0">
                  <a:solidFill>
                    <a:srgbClr val="FF0000"/>
                  </a:solidFill>
                  <a:effectLst/>
                  <a:latin typeface="Cavolini" panose="03000502040302020204" pitchFamily="66" charset="0"/>
                  <a:cs typeface="Cavolini" panose="03000502040302020204" pitchFamily="66" charset="0"/>
                </a:rPr>
                <a:t>return</a:t>
              </a:r>
              <a:r>
                <a:rPr lang="en-US" sz="2400" b="1" i="0" dirty="0">
                  <a:solidFill>
                    <a:schemeClr val="bg1"/>
                  </a:solidFill>
                  <a:effectLst/>
                  <a:latin typeface="Cavolini" panose="03000502040302020204" pitchFamily="66" charset="0"/>
                  <a:cs typeface="Cavolini" panose="03000502040302020204" pitchFamily="66" charset="0"/>
                </a:rPr>
                <a:t> keyword, and the </a:t>
              </a:r>
              <a:r>
                <a:rPr lang="en-US" sz="2400" b="1" i="0" dirty="0">
                  <a:solidFill>
                    <a:srgbClr val="FF0000"/>
                  </a:solidFill>
                  <a:effectLst/>
                  <a:latin typeface="Cavolini" panose="03000502040302020204" pitchFamily="66" charset="0"/>
                  <a:cs typeface="Cavolini" panose="03000502040302020204" pitchFamily="66" charset="0"/>
                </a:rPr>
                <a:t>curly brackets</a:t>
              </a:r>
              <a:r>
                <a:rPr lang="en-US" sz="2400" b="1" i="0" dirty="0">
                  <a:solidFill>
                    <a:schemeClr val="bg1"/>
                  </a:solidFill>
                  <a:effectLst/>
                  <a:latin typeface="Cavolini" panose="03000502040302020204" pitchFamily="66" charset="0"/>
                  <a:cs typeface="Cavolini" panose="03000502040302020204" pitchFamily="66" charset="0"/>
                </a:rPr>
                <a:t>.</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16" name="TextBox 15">
            <a:extLst>
              <a:ext uri="{FF2B5EF4-FFF2-40B4-BE49-F238E27FC236}">
                <a16:creationId xmlns:a16="http://schemas.microsoft.com/office/drawing/2014/main" id="{F95948B6-2A7D-61A0-BD63-12F3E2C01D92}"/>
              </a:ext>
            </a:extLst>
          </p:cNvPr>
          <p:cNvSpPr txBox="1"/>
          <p:nvPr/>
        </p:nvSpPr>
        <p:spPr>
          <a:xfrm>
            <a:off x="1693818" y="2851583"/>
            <a:ext cx="3199946" cy="1200329"/>
          </a:xfrm>
          <a:prstGeom prst="rect">
            <a:avLst/>
          </a:prstGeom>
          <a:noFill/>
        </p:spPr>
        <p:txBody>
          <a:bodyPr wrap="square">
            <a:spAutoFit/>
          </a:bodyPr>
          <a:lstStyle/>
          <a:p>
            <a:r>
              <a:rPr lang="es-ES" b="1" i="0" dirty="0">
                <a:solidFill>
                  <a:schemeClr val="bg1"/>
                </a:solidFill>
                <a:effectLst/>
                <a:latin typeface="Consolas" panose="020B0609020204030204" pitchFamily="49" charset="0"/>
              </a:rPr>
              <a:t>// ES5</a:t>
            </a:r>
            <a:br>
              <a:rPr lang="es-ES" b="1" i="0" dirty="0">
                <a:solidFill>
                  <a:schemeClr val="bg1"/>
                </a:solidFill>
                <a:effectLst/>
                <a:latin typeface="Consolas" panose="020B0609020204030204" pitchFamily="49" charset="0"/>
              </a:rPr>
            </a:br>
            <a:r>
              <a:rPr lang="es-ES" b="1" i="0" dirty="0" err="1">
                <a:solidFill>
                  <a:schemeClr val="bg1"/>
                </a:solidFill>
                <a:effectLst/>
                <a:latin typeface="Consolas" panose="020B0609020204030204" pitchFamily="49" charset="0"/>
              </a:rPr>
              <a:t>var</a:t>
            </a:r>
            <a:r>
              <a:rPr lang="es-ES" b="1" i="0" dirty="0">
                <a:solidFill>
                  <a:schemeClr val="bg1"/>
                </a:solidFill>
                <a:effectLst/>
                <a:latin typeface="Consolas" panose="020B0609020204030204" pitchFamily="49" charset="0"/>
              </a:rPr>
              <a:t> x = </a:t>
            </a:r>
            <a:r>
              <a:rPr lang="es-ES" b="1" i="0" dirty="0" err="1">
                <a:solidFill>
                  <a:schemeClr val="bg1"/>
                </a:solidFill>
                <a:effectLst/>
                <a:latin typeface="Consolas" panose="020B0609020204030204" pitchFamily="49" charset="0"/>
              </a:rPr>
              <a:t>function</a:t>
            </a:r>
            <a:r>
              <a:rPr lang="es-ES" b="1" i="0" dirty="0">
                <a:solidFill>
                  <a:schemeClr val="bg1"/>
                </a:solidFill>
                <a:effectLst/>
                <a:latin typeface="Consolas" panose="020B0609020204030204" pitchFamily="49" charset="0"/>
              </a:rPr>
              <a:t>(x, y) {</a:t>
            </a:r>
            <a:br>
              <a:rPr lang="es-ES" b="1" dirty="0">
                <a:solidFill>
                  <a:schemeClr val="bg1"/>
                </a:solidFill>
              </a:rPr>
            </a:br>
            <a:r>
              <a:rPr lang="es-ES" b="1" i="0" dirty="0">
                <a:solidFill>
                  <a:schemeClr val="bg1"/>
                </a:solidFill>
                <a:effectLst/>
                <a:latin typeface="Consolas" panose="020B0609020204030204" pitchFamily="49" charset="0"/>
              </a:rPr>
              <a:t>   </a:t>
            </a:r>
            <a:r>
              <a:rPr lang="es-ES" b="1" i="0" dirty="0" err="1">
                <a:solidFill>
                  <a:schemeClr val="bg1"/>
                </a:solidFill>
                <a:effectLst/>
                <a:latin typeface="Consolas" panose="020B0609020204030204" pitchFamily="49" charset="0"/>
              </a:rPr>
              <a:t>return</a:t>
            </a:r>
            <a:r>
              <a:rPr lang="es-ES" b="1" i="0" dirty="0">
                <a:solidFill>
                  <a:schemeClr val="bg1"/>
                </a:solidFill>
                <a:effectLst/>
                <a:latin typeface="Consolas" panose="020B0609020204030204" pitchFamily="49" charset="0"/>
              </a:rPr>
              <a:t> x * y;</a:t>
            </a:r>
            <a:br>
              <a:rPr lang="es-ES" b="1" dirty="0">
                <a:solidFill>
                  <a:schemeClr val="bg1"/>
                </a:solidFill>
              </a:rPr>
            </a:br>
            <a:r>
              <a:rPr lang="es-ES" b="1" i="0" dirty="0">
                <a:solidFill>
                  <a:schemeClr val="bg1"/>
                </a:solidFill>
                <a:effectLst/>
                <a:latin typeface="Consolas" panose="020B0609020204030204" pitchFamily="49" charset="0"/>
              </a:rPr>
              <a:t>}</a:t>
            </a:r>
            <a:endParaRPr lang="en-US" b="1" dirty="0">
              <a:solidFill>
                <a:schemeClr val="bg1"/>
              </a:solidFill>
            </a:endParaRPr>
          </a:p>
        </p:txBody>
      </p:sp>
      <p:sp>
        <p:nvSpPr>
          <p:cNvPr id="21" name="TextBox 20">
            <a:extLst>
              <a:ext uri="{FF2B5EF4-FFF2-40B4-BE49-F238E27FC236}">
                <a16:creationId xmlns:a16="http://schemas.microsoft.com/office/drawing/2014/main" id="{D4D6F696-0C4F-8921-0A4A-31A9B41159EC}"/>
              </a:ext>
            </a:extLst>
          </p:cNvPr>
          <p:cNvSpPr txBox="1"/>
          <p:nvPr/>
        </p:nvSpPr>
        <p:spPr>
          <a:xfrm>
            <a:off x="5582547" y="2995320"/>
            <a:ext cx="3476393" cy="646331"/>
          </a:xfrm>
          <a:prstGeom prst="rect">
            <a:avLst/>
          </a:prstGeom>
          <a:noFill/>
        </p:spPr>
        <p:txBody>
          <a:bodyPr wrap="square">
            <a:spAutoFit/>
          </a:bodyPr>
          <a:lstStyle/>
          <a:p>
            <a:r>
              <a:rPr lang="es-ES" b="1" i="0" dirty="0">
                <a:solidFill>
                  <a:schemeClr val="bg1"/>
                </a:solidFill>
                <a:effectLst/>
                <a:latin typeface="Consolas" panose="020B0609020204030204" pitchFamily="49" charset="0"/>
              </a:rPr>
              <a:t>// ES6</a:t>
            </a:r>
            <a:br>
              <a:rPr lang="es-ES" b="1" i="0" dirty="0">
                <a:solidFill>
                  <a:schemeClr val="bg1"/>
                </a:solidFill>
                <a:effectLst/>
                <a:latin typeface="Consolas" panose="020B0609020204030204" pitchFamily="49" charset="0"/>
              </a:rPr>
            </a:br>
            <a:r>
              <a:rPr lang="es-ES" b="1" i="0" dirty="0" err="1">
                <a:solidFill>
                  <a:schemeClr val="bg1"/>
                </a:solidFill>
                <a:effectLst/>
                <a:latin typeface="Consolas" panose="020B0609020204030204" pitchFamily="49" charset="0"/>
              </a:rPr>
              <a:t>const</a:t>
            </a:r>
            <a:r>
              <a:rPr lang="es-ES" b="1" i="0" dirty="0">
                <a:solidFill>
                  <a:schemeClr val="bg1"/>
                </a:solidFill>
                <a:effectLst/>
                <a:latin typeface="Consolas" panose="020B0609020204030204" pitchFamily="49" charset="0"/>
              </a:rPr>
              <a:t> x = (x, y) =&gt; x * y;</a:t>
            </a:r>
            <a:endParaRPr lang="en-US" b="1" dirty="0">
              <a:solidFill>
                <a:schemeClr val="bg1"/>
              </a:solidFill>
            </a:endParaRPr>
          </a:p>
        </p:txBody>
      </p:sp>
      <p:grpSp>
        <p:nvGrpSpPr>
          <p:cNvPr id="25" name="Group 24">
            <a:extLst>
              <a:ext uri="{FF2B5EF4-FFF2-40B4-BE49-F238E27FC236}">
                <a16:creationId xmlns:a16="http://schemas.microsoft.com/office/drawing/2014/main" id="{FE5C29AA-3901-083C-CA32-79C78C32F4E4}"/>
              </a:ext>
            </a:extLst>
          </p:cNvPr>
          <p:cNvGrpSpPr/>
          <p:nvPr/>
        </p:nvGrpSpPr>
        <p:grpSpPr>
          <a:xfrm>
            <a:off x="745103" y="4241816"/>
            <a:ext cx="10701793" cy="1307897"/>
            <a:chOff x="771314" y="1591811"/>
            <a:chExt cx="10701793" cy="1307897"/>
          </a:xfrm>
        </p:grpSpPr>
        <p:pic>
          <p:nvPicPr>
            <p:cNvPr id="26" name="Graphic 25" descr="Closed quotation mark with solid fill">
              <a:extLst>
                <a:ext uri="{FF2B5EF4-FFF2-40B4-BE49-F238E27FC236}">
                  <a16:creationId xmlns:a16="http://schemas.microsoft.com/office/drawing/2014/main" id="{6CC4F126-FC4C-9A31-5BC9-2E4DBD54BE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7" name="TextBox 26">
              <a:extLst>
                <a:ext uri="{FF2B5EF4-FFF2-40B4-BE49-F238E27FC236}">
                  <a16:creationId xmlns:a16="http://schemas.microsoft.com/office/drawing/2014/main" id="{5DB5EE97-07C0-AA5E-83EA-8626A73921D1}"/>
                </a:ext>
              </a:extLst>
            </p:cNvPr>
            <p:cNvSpPr txBox="1"/>
            <p:nvPr/>
          </p:nvSpPr>
          <p:spPr>
            <a:xfrm>
              <a:off x="1457115" y="1699379"/>
              <a:ext cx="10015992" cy="1200329"/>
            </a:xfrm>
            <a:prstGeom prst="rect">
              <a:avLst/>
            </a:prstGeom>
            <a:noFill/>
          </p:spPr>
          <p:txBody>
            <a:bodyPr wrap="square" rtlCol="0">
              <a:spAutoFit/>
            </a:bodyPr>
            <a:lstStyle/>
            <a:p>
              <a:r>
                <a:rPr lang="en-US" sz="2400" b="1" dirty="0">
                  <a:solidFill>
                    <a:schemeClr val="bg1"/>
                  </a:solidFill>
                  <a:latin typeface="Cavolini" panose="03000502040302020204" pitchFamily="66" charset="0"/>
                  <a:cs typeface="Cavolini" panose="03000502040302020204" pitchFamily="66" charset="0"/>
                </a:rPr>
                <a:t>You can only omit the </a:t>
              </a:r>
              <a:r>
                <a:rPr lang="en-US" sz="2400" b="1" dirty="0">
                  <a:solidFill>
                    <a:srgbClr val="FF0000"/>
                  </a:solidFill>
                  <a:latin typeface="Cavolini" panose="03000502040302020204" pitchFamily="66" charset="0"/>
                  <a:cs typeface="Cavolini" panose="03000502040302020204" pitchFamily="66" charset="0"/>
                </a:rPr>
                <a:t>return</a:t>
              </a:r>
              <a:r>
                <a:rPr lang="en-US" sz="2400" b="1" dirty="0">
                  <a:solidFill>
                    <a:schemeClr val="bg1"/>
                  </a:solidFill>
                  <a:latin typeface="Cavolini" panose="03000502040302020204" pitchFamily="66" charset="0"/>
                  <a:cs typeface="Cavolini" panose="03000502040302020204" pitchFamily="66" charset="0"/>
                </a:rPr>
                <a:t> keyword and the </a:t>
              </a:r>
              <a:r>
                <a:rPr lang="en-US" sz="2400" b="1" dirty="0">
                  <a:solidFill>
                    <a:srgbClr val="FF0000"/>
                  </a:solidFill>
                  <a:latin typeface="Cavolini" panose="03000502040302020204" pitchFamily="66" charset="0"/>
                  <a:cs typeface="Cavolini" panose="03000502040302020204" pitchFamily="66" charset="0"/>
                </a:rPr>
                <a:t>curly brackets</a:t>
              </a:r>
              <a:r>
                <a:rPr lang="en-US" sz="2400" b="1" dirty="0">
                  <a:solidFill>
                    <a:schemeClr val="bg1"/>
                  </a:solidFill>
                  <a:latin typeface="Cavolini" panose="03000502040302020204" pitchFamily="66" charset="0"/>
                  <a:cs typeface="Cavolini" panose="03000502040302020204" pitchFamily="66" charset="0"/>
                </a:rPr>
                <a:t> if the function is a </a:t>
              </a:r>
              <a:r>
                <a:rPr lang="en-US" sz="2400" b="1" dirty="0">
                  <a:solidFill>
                    <a:srgbClr val="FF0000"/>
                  </a:solidFill>
                  <a:latin typeface="Cavolini" panose="03000502040302020204" pitchFamily="66" charset="0"/>
                  <a:cs typeface="Cavolini" panose="03000502040302020204" pitchFamily="66" charset="0"/>
                </a:rPr>
                <a:t>single</a:t>
              </a:r>
              <a:r>
                <a:rPr lang="en-US" sz="2400" b="1" dirty="0">
                  <a:solidFill>
                    <a:schemeClr val="bg1"/>
                  </a:solidFill>
                  <a:latin typeface="Cavolini" panose="03000502040302020204" pitchFamily="66" charset="0"/>
                  <a:cs typeface="Cavolini" panose="03000502040302020204" pitchFamily="66" charset="0"/>
                </a:rPr>
                <a:t> statement. Because of this, it might be a good habit to always keep them:</a:t>
              </a: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457114" y="5657281"/>
            <a:ext cx="6097772" cy="369332"/>
          </a:xfrm>
          <a:prstGeom prst="rect">
            <a:avLst/>
          </a:prstGeom>
          <a:noFill/>
        </p:spPr>
        <p:txBody>
          <a:bodyPr wrap="square">
            <a:spAutoFit/>
          </a:bodyPr>
          <a:lstStyle/>
          <a:p>
            <a:r>
              <a:rPr lang="es-ES" b="1" i="0" dirty="0" err="1">
                <a:solidFill>
                  <a:schemeClr val="bg1"/>
                </a:solidFill>
                <a:effectLst/>
                <a:latin typeface="Consolas" panose="020B0609020204030204" pitchFamily="49" charset="0"/>
              </a:rPr>
              <a:t>const</a:t>
            </a:r>
            <a:r>
              <a:rPr lang="es-ES" b="1" i="0" dirty="0">
                <a:solidFill>
                  <a:schemeClr val="bg1"/>
                </a:solidFill>
                <a:effectLst/>
                <a:latin typeface="Consolas" panose="020B0609020204030204" pitchFamily="49" charset="0"/>
              </a:rPr>
              <a:t> x = (x, y) =&gt; { </a:t>
            </a:r>
            <a:r>
              <a:rPr lang="es-ES" b="1" i="0" dirty="0" err="1">
                <a:solidFill>
                  <a:schemeClr val="bg1"/>
                </a:solidFill>
                <a:effectLst/>
                <a:latin typeface="Consolas" panose="020B0609020204030204" pitchFamily="49" charset="0"/>
              </a:rPr>
              <a:t>return</a:t>
            </a:r>
            <a:r>
              <a:rPr lang="es-ES" b="1" i="0" dirty="0">
                <a:solidFill>
                  <a:schemeClr val="bg1"/>
                </a:solidFill>
                <a:effectLst/>
                <a:latin typeface="Consolas" panose="020B0609020204030204" pitchFamily="49" charset="0"/>
              </a:rPr>
              <a:t> x * y };</a:t>
            </a:r>
            <a:endParaRPr lang="en-US" b="1" dirty="0">
              <a:solidFill>
                <a:schemeClr val="bg1"/>
              </a:solidFill>
            </a:endParaRPr>
          </a:p>
        </p:txBody>
      </p:sp>
    </p:spTree>
    <p:extLst>
      <p:ext uri="{BB962C8B-B14F-4D97-AF65-F5344CB8AC3E}">
        <p14:creationId xmlns:p14="http://schemas.microsoft.com/office/powerpoint/2010/main" val="52634411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Creating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2677656"/>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const person = {</a:t>
            </a:r>
          </a:p>
          <a:p>
            <a:r>
              <a:rPr lang="en-US" sz="2100" b="1" dirty="0">
                <a:solidFill>
                  <a:schemeClr val="bg1">
                    <a:lumMod val="95000"/>
                    <a:lumOff val="5000"/>
                  </a:schemeClr>
                </a:solidFill>
                <a:effectLst/>
                <a:latin typeface="Cascadia Code" panose="020B0609020000020004" pitchFamily="49" charset="0"/>
              </a:rPr>
              <a:t>  name: "Mayur",</a:t>
            </a:r>
          </a:p>
          <a:p>
            <a:r>
              <a:rPr lang="en-US" sz="2100" b="1" dirty="0">
                <a:solidFill>
                  <a:schemeClr val="bg1">
                    <a:lumMod val="95000"/>
                    <a:lumOff val="5000"/>
                  </a:schemeClr>
                </a:solidFill>
                <a:effectLst/>
                <a:latin typeface="Cascadia Code" panose="020B0609020000020004" pitchFamily="49" charset="0"/>
              </a:rPr>
              <a:t>  age: 23,</a:t>
            </a:r>
          </a:p>
          <a:p>
            <a:r>
              <a:rPr lang="en-US" sz="2100" b="1" dirty="0">
                <a:solidFill>
                  <a:schemeClr val="bg1">
                    <a:lumMod val="95000"/>
                    <a:lumOff val="5000"/>
                  </a:schemeClr>
                </a:solidFill>
                <a:effectLst/>
                <a:latin typeface="Cascadia Code" panose="020B0609020000020004" pitchFamily="49" charset="0"/>
              </a:rPr>
              <a:t>  greet: function() {</a:t>
            </a:r>
          </a:p>
          <a:p>
            <a:r>
              <a:rPr lang="en-US" sz="2100" b="1" dirty="0">
                <a:solidFill>
                  <a:schemeClr val="bg1">
                    <a:lumMod val="95000"/>
                    <a:lumOff val="5000"/>
                  </a:schemeClr>
                </a:solidFill>
                <a:effectLst/>
                <a:latin typeface="Cascadia Code" panose="020B0609020000020004" pitchFamily="49" charset="0"/>
              </a:rPr>
              <a:t>    console.log(`Hello, my name is ${this.name} and I'm ${</a:t>
            </a:r>
            <a:r>
              <a:rPr lang="en-US" sz="2100" b="1" dirty="0" err="1">
                <a:solidFill>
                  <a:schemeClr val="bg1">
                    <a:lumMod val="95000"/>
                    <a:lumOff val="5000"/>
                  </a:schemeClr>
                </a:solidFill>
                <a:effectLst/>
                <a:latin typeface="Cascadia Code" panose="020B0609020000020004" pitchFamily="49" charset="0"/>
              </a:rPr>
              <a:t>this.age</a:t>
            </a:r>
            <a:r>
              <a:rPr lang="en-US" sz="2100" b="1" dirty="0">
                <a:solidFill>
                  <a:schemeClr val="bg1">
                    <a:lumMod val="95000"/>
                    <a:lumOff val="5000"/>
                  </a:schemeClr>
                </a:solidFill>
                <a:effectLst/>
                <a:latin typeface="Cascadia Code" panose="020B0609020000020004" pitchFamily="49" charset="0"/>
              </a:rPr>
              <a:t>} years old.`);</a:t>
            </a:r>
          </a:p>
          <a:p>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a:t>
            </a:r>
          </a:p>
        </p:txBody>
      </p:sp>
    </p:spTree>
    <p:extLst>
      <p:ext uri="{BB962C8B-B14F-4D97-AF65-F5344CB8AC3E}">
        <p14:creationId xmlns:p14="http://schemas.microsoft.com/office/powerpoint/2010/main" val="564583252"/>
      </p:ext>
    </p:extLst>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652679"/>
          </a:xfrm>
        </p:spPr>
        <p:txBody>
          <a:bodyPr/>
          <a:lstStyle/>
          <a:p>
            <a:pPr algn="ctr"/>
            <a:r>
              <a:rPr lang="en-US" sz="40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Default Function Arguments</a:t>
            </a:r>
          </a:p>
        </p:txBody>
      </p:sp>
      <p:sp>
        <p:nvSpPr>
          <p:cNvPr id="3" name="Slide Number Placeholder 2"/>
          <p:cNvSpPr>
            <a:spLocks noGrp="1"/>
          </p:cNvSpPr>
          <p:nvPr>
            <p:ph type="sldNum" sz="quarter" idx="12"/>
          </p:nvPr>
        </p:nvSpPr>
        <p:spPr/>
        <p:txBody>
          <a:bodyPr/>
          <a:lstStyle/>
          <a:p>
            <a:fld id="{5AE1514C-5E56-4738-A1FF-4B1CFD2A3E36}" type="slidenum">
              <a:rPr lang="en-US" smtClean="0"/>
              <a:t>40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677228"/>
            <a:chOff x="771314" y="1591811"/>
            <a:chExt cx="10701793" cy="1677228"/>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569660"/>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If a function in JavaScript is called with </a:t>
              </a:r>
              <a:r>
                <a:rPr lang="en-US" sz="2400" b="1" i="0" dirty="0">
                  <a:solidFill>
                    <a:srgbClr val="FF0000"/>
                  </a:solidFill>
                  <a:effectLst/>
                  <a:latin typeface="Cavolini" panose="03000502040302020204" pitchFamily="66" charset="0"/>
                  <a:cs typeface="Cavolini" panose="03000502040302020204" pitchFamily="66" charset="0"/>
                </a:rPr>
                <a:t>missing</a:t>
              </a:r>
              <a:r>
                <a:rPr lang="en-US" sz="2400" b="1" i="0" dirty="0">
                  <a:solidFill>
                    <a:schemeClr val="bg1"/>
                  </a:solidFill>
                  <a:effectLst/>
                  <a:latin typeface="Cavolini" panose="03000502040302020204" pitchFamily="66" charset="0"/>
                  <a:cs typeface="Cavolini" panose="03000502040302020204" pitchFamily="66" charset="0"/>
                </a:rPr>
                <a:t> arguments (less than declared), the missing values are set to </a:t>
              </a:r>
              <a:r>
                <a:rPr lang="en-US" sz="2400" b="1" i="0" dirty="0">
                  <a:solidFill>
                    <a:srgbClr val="FF0000"/>
                  </a:solidFill>
                  <a:effectLst/>
                  <a:latin typeface="Cavolini" panose="03000502040302020204" pitchFamily="66" charset="0"/>
                  <a:cs typeface="Cavolini" panose="03000502040302020204" pitchFamily="66" charset="0"/>
                </a:rPr>
                <a:t>undefined</a:t>
              </a:r>
              <a:r>
                <a:rPr lang="en-US" sz="2400" b="1" i="0" dirty="0">
                  <a:solidFill>
                    <a:schemeClr val="bg1"/>
                  </a:solidFill>
                  <a:effectLst/>
                  <a:latin typeface="Cavolini" panose="03000502040302020204" pitchFamily="66" charset="0"/>
                  <a:cs typeface="Cavolini" panose="03000502040302020204" pitchFamily="66" charset="0"/>
                </a:rPr>
                <a:t>. Sometimes this is acceptable, but sometimes it is better to assign a default value to the parameter:</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439090" y="3790713"/>
            <a:ext cx="4656910" cy="1754326"/>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myFunction</a:t>
            </a:r>
            <a:r>
              <a:rPr lang="en-US" b="1" i="0" dirty="0">
                <a:solidFill>
                  <a:schemeClr val="bg1"/>
                </a:solidFill>
                <a:effectLst/>
                <a:latin typeface="Consolas" panose="020B0609020204030204" pitchFamily="49" charset="0"/>
              </a:rPr>
              <a:t>(x, y) {</a:t>
            </a:r>
          </a:p>
          <a:p>
            <a:r>
              <a:rPr lang="en-US" b="1" i="0" dirty="0">
                <a:solidFill>
                  <a:schemeClr val="bg1"/>
                </a:solidFill>
                <a:effectLst/>
                <a:latin typeface="Consolas" panose="020B0609020204030204" pitchFamily="49" charset="0"/>
              </a:rPr>
              <a:t>  if (y === undefined) {</a:t>
            </a:r>
          </a:p>
          <a:p>
            <a:r>
              <a:rPr lang="en-US" b="1" i="0" dirty="0">
                <a:solidFill>
                  <a:schemeClr val="bg1"/>
                </a:solidFill>
                <a:effectLst/>
                <a:latin typeface="Consolas" panose="020B0609020204030204" pitchFamily="49" charset="0"/>
              </a:rPr>
              <a:t>    y = 2;</a:t>
            </a:r>
          </a:p>
          <a:p>
            <a:r>
              <a:rPr lang="en-US" b="1" i="0" dirty="0">
                <a:solidFill>
                  <a:schemeClr val="bg1"/>
                </a:solidFill>
                <a:effectLst/>
                <a:latin typeface="Consolas" panose="020B0609020204030204" pitchFamily="49" charset="0"/>
              </a:rPr>
              <a:t>  }  </a:t>
            </a:r>
          </a:p>
          <a:p>
            <a:r>
              <a:rPr lang="en-US" b="1" i="0" dirty="0">
                <a:solidFill>
                  <a:schemeClr val="bg1"/>
                </a:solidFill>
                <a:effectLst/>
                <a:latin typeface="Consolas" panose="020B0609020204030204" pitchFamily="49" charset="0"/>
              </a:rPr>
              <a:t>  return x * y;</a:t>
            </a:r>
          </a:p>
          <a:p>
            <a:r>
              <a:rPr lang="en-US" b="1" i="0" dirty="0">
                <a:solidFill>
                  <a:schemeClr val="bg1"/>
                </a:solidFill>
                <a:effectLst/>
                <a:latin typeface="Consolas" panose="020B0609020204030204" pitchFamily="49" charset="0"/>
              </a:rPr>
              <a:t>}</a:t>
            </a:r>
            <a:endParaRPr lang="en-US" b="1" dirty="0">
              <a:solidFill>
                <a:schemeClr val="bg1"/>
              </a:solidFill>
            </a:endParaRPr>
          </a:p>
        </p:txBody>
      </p:sp>
      <p:sp>
        <p:nvSpPr>
          <p:cNvPr id="6" name="TextBox 5">
            <a:extLst>
              <a:ext uri="{FF2B5EF4-FFF2-40B4-BE49-F238E27FC236}">
                <a16:creationId xmlns:a16="http://schemas.microsoft.com/office/drawing/2014/main" id="{36E72469-9662-8ECE-923F-ABF33EB69E1C}"/>
              </a:ext>
            </a:extLst>
          </p:cNvPr>
          <p:cNvSpPr txBox="1"/>
          <p:nvPr/>
        </p:nvSpPr>
        <p:spPr>
          <a:xfrm>
            <a:off x="6465111" y="3790713"/>
            <a:ext cx="4571484" cy="923330"/>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myFunction</a:t>
            </a:r>
            <a:r>
              <a:rPr lang="en-US" b="1" i="0" dirty="0">
                <a:solidFill>
                  <a:schemeClr val="bg1"/>
                </a:solidFill>
                <a:effectLst/>
                <a:latin typeface="Consolas" panose="020B0609020204030204" pitchFamily="49" charset="0"/>
              </a:rPr>
              <a:t> (x, y = 2) {</a:t>
            </a:r>
            <a:br>
              <a:rPr lang="en-US" b="1" dirty="0">
                <a:solidFill>
                  <a:schemeClr val="bg1"/>
                </a:solidFill>
              </a:rPr>
            </a:br>
            <a:r>
              <a:rPr lang="en-US" b="1" i="0" dirty="0">
                <a:solidFill>
                  <a:schemeClr val="bg1"/>
                </a:solidFill>
                <a:effectLst/>
                <a:latin typeface="Consolas" panose="020B0609020204030204" pitchFamily="49" charset="0"/>
              </a:rPr>
              <a:t>    return x * y</a:t>
            </a:r>
            <a:br>
              <a:rPr lang="en-US" b="1" i="0" dirty="0">
                <a:solidFill>
                  <a:schemeClr val="bg1"/>
                </a:solidFill>
                <a:effectLst/>
                <a:latin typeface="Consolas" panose="020B0609020204030204" pitchFamily="49" charset="0"/>
              </a:rPr>
            </a:br>
            <a:r>
              <a:rPr lang="en-US" b="1" i="0" dirty="0">
                <a:solidFill>
                  <a:schemeClr val="bg1"/>
                </a:solidFill>
                <a:effectLst/>
                <a:latin typeface="Consolas" panose="020B0609020204030204" pitchFamily="49" charset="0"/>
              </a:rPr>
              <a:t>}</a:t>
            </a:r>
            <a:endParaRPr lang="en-US" b="1" dirty="0">
              <a:solidFill>
                <a:schemeClr val="bg1"/>
              </a:solidFill>
            </a:endParaRPr>
          </a:p>
        </p:txBody>
      </p:sp>
    </p:spTree>
    <p:extLst>
      <p:ext uri="{BB962C8B-B14F-4D97-AF65-F5344CB8AC3E}">
        <p14:creationId xmlns:p14="http://schemas.microsoft.com/office/powerpoint/2010/main" val="266911573"/>
      </p:ext>
    </p:extLst>
  </p:cSld>
  <p:clrMapOvr>
    <a:masterClrMapping/>
  </p:clrMapOvr>
  <p:transition spd="slow">
    <p:push dir="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64761"/>
          </a:xfrm>
        </p:spPr>
        <p:txBody>
          <a:bodyPr/>
          <a:lstStyle/>
          <a:p>
            <a:pPr algn="ctr"/>
            <a:r>
              <a:rPr lang="en-US" sz="48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Rest &amp; Spread Operators</a:t>
            </a:r>
          </a:p>
        </p:txBody>
      </p:sp>
      <p:sp>
        <p:nvSpPr>
          <p:cNvPr id="3" name="Slide Number Placeholder 2"/>
          <p:cNvSpPr>
            <a:spLocks noGrp="1"/>
          </p:cNvSpPr>
          <p:nvPr>
            <p:ph type="sldNum" sz="quarter" idx="12"/>
          </p:nvPr>
        </p:nvSpPr>
        <p:spPr/>
        <p:txBody>
          <a:bodyPr/>
          <a:lstStyle/>
          <a:p>
            <a:fld id="{5AE1514C-5E56-4738-A1FF-4B1CFD2A3E36}" type="slidenum">
              <a:rPr lang="en-US" smtClean="0"/>
              <a:t>41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The Rest operator puts the rest of some specific user-supplied values into a JavaScript array.</a:t>
              </a:r>
              <a:endParaRPr lang="en-US" sz="2400" b="1" dirty="0">
                <a:solidFill>
                  <a:schemeClr val="bg1"/>
                </a:solidFill>
                <a:latin typeface="Cavolini" panose="03000502040302020204" pitchFamily="66" charset="0"/>
                <a:cs typeface="Cavolini" panose="03000502040302020204" pitchFamily="66" charset="0"/>
              </a:endParaRP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457114" y="3540158"/>
            <a:ext cx="4096663" cy="1200329"/>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sum(a, b) { </a:t>
            </a:r>
          </a:p>
          <a:p>
            <a:r>
              <a:rPr lang="en-US" b="1" i="0" dirty="0">
                <a:solidFill>
                  <a:schemeClr val="bg1"/>
                </a:solidFill>
                <a:effectLst/>
                <a:latin typeface="Consolas" panose="020B0609020204030204" pitchFamily="49" charset="0"/>
              </a:rPr>
              <a:t>    return a + b; </a:t>
            </a:r>
          </a:p>
          <a:p>
            <a:r>
              <a:rPr lang="en-US" b="1" i="0" dirty="0">
                <a:solidFill>
                  <a:schemeClr val="bg1"/>
                </a:solidFill>
                <a:effectLst/>
                <a:latin typeface="Consolas" panose="020B0609020204030204" pitchFamily="49" charset="0"/>
              </a:rPr>
              <a:t>} </a:t>
            </a:r>
          </a:p>
          <a:p>
            <a:r>
              <a:rPr lang="en-US" b="1" i="0" dirty="0">
                <a:solidFill>
                  <a:schemeClr val="bg1"/>
                </a:solidFill>
                <a:effectLst/>
                <a:latin typeface="Consolas" panose="020B0609020204030204" pitchFamily="49" charset="0"/>
              </a:rPr>
              <a:t>alert(sum(1, 2, 3, 4, 5));</a:t>
            </a:r>
            <a:endParaRPr lang="en-US" b="1" dirty="0">
              <a:solidFill>
                <a:schemeClr val="bg1"/>
              </a:solidFill>
            </a:endParaRPr>
          </a:p>
        </p:txBody>
      </p:sp>
      <p:sp>
        <p:nvSpPr>
          <p:cNvPr id="6" name="TextBox 5">
            <a:extLst>
              <a:ext uri="{FF2B5EF4-FFF2-40B4-BE49-F238E27FC236}">
                <a16:creationId xmlns:a16="http://schemas.microsoft.com/office/drawing/2014/main" id="{36E72469-9662-8ECE-923F-ABF33EB69E1C}"/>
              </a:ext>
            </a:extLst>
          </p:cNvPr>
          <p:cNvSpPr txBox="1"/>
          <p:nvPr/>
        </p:nvSpPr>
        <p:spPr>
          <a:xfrm>
            <a:off x="5712745" y="3551932"/>
            <a:ext cx="6250654" cy="2308324"/>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sumAll</a:t>
            </a:r>
            <a:r>
              <a:rPr lang="en-US" b="1" i="0" dirty="0">
                <a:solidFill>
                  <a:schemeClr val="bg1"/>
                </a:solidFill>
                <a:effectLst/>
                <a:latin typeface="Consolas" panose="020B0609020204030204" pitchFamily="49" charset="0"/>
              </a:rPr>
              <a:t>(...</a:t>
            </a:r>
            <a:r>
              <a:rPr lang="en-US" b="1" i="0" dirty="0" err="1">
                <a:solidFill>
                  <a:schemeClr val="bg1"/>
                </a:solidFill>
                <a:effectLst/>
                <a:latin typeface="Consolas" panose="020B0609020204030204" pitchFamily="49" charset="0"/>
              </a:rPr>
              <a:t>args</a:t>
            </a:r>
            <a:r>
              <a:rPr lang="en-US" b="1" i="0" dirty="0">
                <a:solidFill>
                  <a:schemeClr val="bg1"/>
                </a:solidFill>
                <a:effectLst/>
                <a:latin typeface="Consolas" panose="020B0609020204030204" pitchFamily="49" charset="0"/>
              </a:rPr>
              <a:t>) { </a:t>
            </a:r>
          </a:p>
          <a:p>
            <a:r>
              <a:rPr lang="en-US" b="1" i="0" dirty="0">
                <a:solidFill>
                  <a:schemeClr val="bg1"/>
                </a:solidFill>
                <a:effectLst/>
                <a:latin typeface="Consolas" panose="020B0609020204030204" pitchFamily="49" charset="0"/>
              </a:rPr>
              <a:t>// </a:t>
            </a:r>
            <a:r>
              <a:rPr lang="en-US" b="1" i="0" dirty="0" err="1">
                <a:solidFill>
                  <a:schemeClr val="bg1"/>
                </a:solidFill>
                <a:effectLst/>
                <a:latin typeface="Consolas" panose="020B0609020204030204" pitchFamily="49" charset="0"/>
              </a:rPr>
              <a:t>args</a:t>
            </a:r>
            <a:r>
              <a:rPr lang="en-US" b="1" i="0" dirty="0">
                <a:solidFill>
                  <a:schemeClr val="bg1"/>
                </a:solidFill>
                <a:effectLst/>
                <a:latin typeface="Consolas" panose="020B0609020204030204" pitchFamily="49" charset="0"/>
              </a:rPr>
              <a:t> is the name for the array </a:t>
            </a:r>
          </a:p>
          <a:p>
            <a:r>
              <a:rPr lang="en-US" b="1" i="0" dirty="0">
                <a:solidFill>
                  <a:schemeClr val="bg1"/>
                </a:solidFill>
                <a:effectLst/>
                <a:latin typeface="Consolas" panose="020B0609020204030204" pitchFamily="49" charset="0"/>
              </a:rPr>
              <a:t>let sum = 0; </a:t>
            </a:r>
          </a:p>
          <a:p>
            <a:r>
              <a:rPr lang="en-US" b="1" i="0" dirty="0">
                <a:solidFill>
                  <a:schemeClr val="bg1"/>
                </a:solidFill>
                <a:effectLst/>
                <a:latin typeface="Consolas" panose="020B0609020204030204" pitchFamily="49" charset="0"/>
              </a:rPr>
              <a:t>for (let </a:t>
            </a:r>
            <a:r>
              <a:rPr lang="en-US" b="1" i="0" dirty="0" err="1">
                <a:solidFill>
                  <a:schemeClr val="bg1"/>
                </a:solidFill>
                <a:effectLst/>
                <a:latin typeface="Consolas" panose="020B0609020204030204" pitchFamily="49" charset="0"/>
              </a:rPr>
              <a:t>arg</a:t>
            </a:r>
            <a:r>
              <a:rPr lang="en-US" b="1" i="0" dirty="0">
                <a:solidFill>
                  <a:schemeClr val="bg1"/>
                </a:solidFill>
                <a:effectLst/>
                <a:latin typeface="Consolas" panose="020B0609020204030204" pitchFamily="49" charset="0"/>
              </a:rPr>
              <a:t> of </a:t>
            </a:r>
            <a:r>
              <a:rPr lang="en-US" b="1" i="0" dirty="0" err="1">
                <a:solidFill>
                  <a:schemeClr val="bg1"/>
                </a:solidFill>
                <a:effectLst/>
                <a:latin typeface="Consolas" panose="020B0609020204030204" pitchFamily="49" charset="0"/>
              </a:rPr>
              <a:t>args</a:t>
            </a:r>
            <a:r>
              <a:rPr lang="en-US" b="1" i="0" dirty="0">
                <a:solidFill>
                  <a:schemeClr val="bg1"/>
                </a:solidFill>
                <a:effectLst/>
                <a:latin typeface="Consolas" panose="020B0609020204030204" pitchFamily="49" charset="0"/>
              </a:rPr>
              <a:t>) sum += </a:t>
            </a:r>
            <a:r>
              <a:rPr lang="en-US" b="1" i="0" dirty="0" err="1">
                <a:solidFill>
                  <a:schemeClr val="bg1"/>
                </a:solidFill>
                <a:effectLst/>
                <a:latin typeface="Consolas" panose="020B0609020204030204" pitchFamily="49" charset="0"/>
              </a:rPr>
              <a:t>arg</a:t>
            </a:r>
            <a:r>
              <a:rPr lang="en-US" b="1" i="0" dirty="0">
                <a:solidFill>
                  <a:schemeClr val="bg1"/>
                </a:solidFill>
                <a:effectLst/>
                <a:latin typeface="Consolas" panose="020B0609020204030204" pitchFamily="49" charset="0"/>
              </a:rPr>
              <a:t>; return sum; </a:t>
            </a:r>
          </a:p>
          <a:p>
            <a:r>
              <a:rPr lang="en-US" b="1" i="0" dirty="0">
                <a:solidFill>
                  <a:schemeClr val="bg1"/>
                </a:solidFill>
                <a:effectLst/>
                <a:latin typeface="Consolas" panose="020B0609020204030204" pitchFamily="49" charset="0"/>
              </a:rPr>
              <a:t>} </a:t>
            </a:r>
          </a:p>
          <a:p>
            <a:r>
              <a:rPr lang="en-US" b="1" i="0" dirty="0">
                <a:solidFill>
                  <a:schemeClr val="bg1"/>
                </a:solidFill>
                <a:effectLst/>
                <a:latin typeface="Consolas" panose="020B0609020204030204" pitchFamily="49" charset="0"/>
              </a:rPr>
              <a:t>alert(</a:t>
            </a:r>
            <a:r>
              <a:rPr lang="en-US" b="1" i="0" dirty="0" err="1">
                <a:solidFill>
                  <a:schemeClr val="bg1"/>
                </a:solidFill>
                <a:effectLst/>
                <a:latin typeface="Consolas" panose="020B0609020204030204" pitchFamily="49" charset="0"/>
              </a:rPr>
              <a:t>sumAll</a:t>
            </a:r>
            <a:r>
              <a:rPr lang="en-US" b="1" i="0" dirty="0">
                <a:solidFill>
                  <a:schemeClr val="bg1"/>
                </a:solidFill>
                <a:effectLst/>
                <a:latin typeface="Consolas" panose="020B0609020204030204" pitchFamily="49" charset="0"/>
              </a:rPr>
              <a:t>(1)); // 1 </a:t>
            </a:r>
          </a:p>
          <a:p>
            <a:r>
              <a:rPr lang="en-US" b="1" i="0" dirty="0">
                <a:solidFill>
                  <a:schemeClr val="bg1"/>
                </a:solidFill>
                <a:effectLst/>
                <a:latin typeface="Consolas" panose="020B0609020204030204" pitchFamily="49" charset="0"/>
              </a:rPr>
              <a:t>alert(</a:t>
            </a:r>
            <a:r>
              <a:rPr lang="en-US" b="1" i="0" dirty="0" err="1">
                <a:solidFill>
                  <a:schemeClr val="bg1"/>
                </a:solidFill>
                <a:effectLst/>
                <a:latin typeface="Consolas" panose="020B0609020204030204" pitchFamily="49" charset="0"/>
              </a:rPr>
              <a:t>sumAll</a:t>
            </a:r>
            <a:r>
              <a:rPr lang="en-US" b="1" i="0" dirty="0">
                <a:solidFill>
                  <a:schemeClr val="bg1"/>
                </a:solidFill>
                <a:effectLst/>
                <a:latin typeface="Consolas" panose="020B0609020204030204" pitchFamily="49" charset="0"/>
              </a:rPr>
              <a:t>(1, 2)); // 3 </a:t>
            </a:r>
          </a:p>
          <a:p>
            <a:r>
              <a:rPr lang="en-US" b="1" i="0" dirty="0">
                <a:solidFill>
                  <a:schemeClr val="bg1"/>
                </a:solidFill>
                <a:effectLst/>
                <a:latin typeface="Consolas" panose="020B0609020204030204" pitchFamily="49" charset="0"/>
              </a:rPr>
              <a:t>alert(</a:t>
            </a:r>
            <a:r>
              <a:rPr lang="en-US" b="1" i="0" dirty="0" err="1">
                <a:solidFill>
                  <a:schemeClr val="bg1"/>
                </a:solidFill>
                <a:effectLst/>
                <a:latin typeface="Consolas" panose="020B0609020204030204" pitchFamily="49" charset="0"/>
              </a:rPr>
              <a:t>sumAll</a:t>
            </a:r>
            <a:r>
              <a:rPr lang="en-US" b="1" i="0" dirty="0">
                <a:solidFill>
                  <a:schemeClr val="bg1"/>
                </a:solidFill>
                <a:effectLst/>
                <a:latin typeface="Consolas" panose="020B0609020204030204" pitchFamily="49" charset="0"/>
              </a:rPr>
              <a:t>(1, 2, 3)); // 6</a:t>
            </a:r>
            <a:endParaRPr lang="en-US" b="1" dirty="0">
              <a:solidFill>
                <a:schemeClr val="bg1"/>
              </a:solidFill>
            </a:endParaRPr>
          </a:p>
        </p:txBody>
      </p:sp>
      <p:grpSp>
        <p:nvGrpSpPr>
          <p:cNvPr id="2" name="Group 1">
            <a:extLst>
              <a:ext uri="{FF2B5EF4-FFF2-40B4-BE49-F238E27FC236}">
                <a16:creationId xmlns:a16="http://schemas.microsoft.com/office/drawing/2014/main" id="{C4CBC72B-01AC-1D50-EDED-8AAD5CABEFC1}"/>
              </a:ext>
            </a:extLst>
          </p:cNvPr>
          <p:cNvGrpSpPr/>
          <p:nvPr/>
        </p:nvGrpSpPr>
        <p:grpSpPr>
          <a:xfrm>
            <a:off x="771314" y="2494025"/>
            <a:ext cx="10701793" cy="938565"/>
            <a:chOff x="771314" y="1591811"/>
            <a:chExt cx="10701793" cy="938565"/>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830997"/>
            </a:xfrm>
            <a:prstGeom prst="rect">
              <a:avLst/>
            </a:prstGeom>
            <a:noFill/>
          </p:spPr>
          <p:txBody>
            <a:bodyPr wrap="square" rtlCol="0">
              <a:spAutoFit/>
            </a:bodyPr>
            <a:lstStyle/>
            <a:p>
              <a:r>
                <a:rPr lang="en-US" sz="2400" b="1" i="0" dirty="0">
                  <a:solidFill>
                    <a:schemeClr val="bg1"/>
                  </a:solidFill>
                  <a:effectLst/>
                  <a:latin typeface="Cavolini" panose="03000502040302020204" pitchFamily="66" charset="0"/>
                  <a:cs typeface="Cavolini" panose="03000502040302020204" pitchFamily="66" charset="0"/>
                </a:rPr>
                <a:t>The </a:t>
              </a:r>
              <a:r>
                <a:rPr lang="en-US" sz="2400" b="1" dirty="0">
                  <a:solidFill>
                    <a:schemeClr val="bg1"/>
                  </a:solidFill>
                  <a:latin typeface="Cavolini" panose="03000502040302020204" pitchFamily="66" charset="0"/>
                  <a:cs typeface="Cavolini" panose="03000502040302020204" pitchFamily="66" charset="0"/>
                </a:rPr>
                <a:t>S</a:t>
              </a:r>
              <a:r>
                <a:rPr lang="en-US" sz="2400" b="1" i="0" dirty="0">
                  <a:solidFill>
                    <a:schemeClr val="bg1"/>
                  </a:solidFill>
                  <a:effectLst/>
                  <a:latin typeface="Cavolini" panose="03000502040302020204" pitchFamily="66" charset="0"/>
                  <a:cs typeface="Cavolini" panose="03000502040302020204" pitchFamily="66" charset="0"/>
                </a:rPr>
                <a:t>pread syntax expands </a:t>
              </a:r>
              <a:r>
                <a:rPr lang="en-US" sz="2400" b="1" i="0" dirty="0" err="1">
                  <a:solidFill>
                    <a:schemeClr val="bg1"/>
                  </a:solidFill>
                  <a:effectLst/>
                  <a:latin typeface="Cavolini" panose="03000502040302020204" pitchFamily="66" charset="0"/>
                  <a:cs typeface="Cavolini" panose="03000502040302020204" pitchFamily="66" charset="0"/>
                </a:rPr>
                <a:t>iterables</a:t>
              </a:r>
              <a:r>
                <a:rPr lang="en-US" sz="2400" b="1" i="0" dirty="0">
                  <a:solidFill>
                    <a:schemeClr val="bg1"/>
                  </a:solidFill>
                  <a:effectLst/>
                  <a:latin typeface="Cavolini" panose="03000502040302020204" pitchFamily="66" charset="0"/>
                  <a:cs typeface="Cavolini" panose="03000502040302020204" pitchFamily="66" charset="0"/>
                </a:rPr>
                <a:t> into individual elements.</a:t>
              </a:r>
              <a:endParaRPr lang="en-US" sz="2400" b="1" dirty="0">
                <a:solidFill>
                  <a:schemeClr val="bg1"/>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2228724740"/>
      </p:ext>
    </p:extLst>
  </p:cSld>
  <p:clrMapOvr>
    <a:masterClrMapping/>
  </p:clrMapOvr>
  <p:transition spd="slow">
    <p:push dir="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64761"/>
          </a:xfrm>
        </p:spPr>
        <p:txBody>
          <a:bodyPr/>
          <a:lstStyle/>
          <a:p>
            <a:pPr algn="ctr"/>
            <a:r>
              <a:rPr lang="en-US" sz="48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Rest &amp; Spread Operators</a:t>
            </a:r>
          </a:p>
        </p:txBody>
      </p:sp>
      <p:sp>
        <p:nvSpPr>
          <p:cNvPr id="3" name="Slide Number Placeholder 2"/>
          <p:cNvSpPr>
            <a:spLocks noGrp="1"/>
          </p:cNvSpPr>
          <p:nvPr>
            <p:ph type="sldNum" sz="quarter" idx="12"/>
          </p:nvPr>
        </p:nvSpPr>
        <p:spPr/>
        <p:txBody>
          <a:bodyPr/>
          <a:lstStyle/>
          <a:p>
            <a:fld id="{5AE1514C-5E56-4738-A1FF-4B1CFD2A3E36}" type="slidenum">
              <a:rPr lang="en-US" smtClean="0"/>
              <a:t>42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027345" y="1519972"/>
            <a:ext cx="10242149" cy="3139321"/>
          </a:xfrm>
          <a:prstGeom prst="rect">
            <a:avLst/>
          </a:prstGeom>
          <a:noFill/>
        </p:spPr>
        <p:txBody>
          <a:bodyPr wrap="square">
            <a:spAutoFit/>
          </a:bodyPr>
          <a:lstStyle/>
          <a:p>
            <a:r>
              <a:rPr lang="en-US" b="1" i="0" dirty="0">
                <a:solidFill>
                  <a:schemeClr val="bg1"/>
                </a:solidFill>
                <a:effectLst/>
                <a:latin typeface="Consolas" panose="020B0609020204030204" pitchFamily="49" charset="0"/>
              </a:rPr>
              <a:t>function </a:t>
            </a:r>
            <a:r>
              <a:rPr lang="en-US" b="1" i="0" dirty="0" err="1">
                <a:solidFill>
                  <a:schemeClr val="bg1"/>
                </a:solidFill>
                <a:effectLst/>
                <a:latin typeface="Consolas" panose="020B0609020204030204" pitchFamily="49" charset="0"/>
              </a:rPr>
              <a:t>showName</a:t>
            </a:r>
            <a:r>
              <a:rPr lang="en-US" b="1" i="0" dirty="0">
                <a:solidFill>
                  <a:schemeClr val="bg1"/>
                </a:solidFill>
                <a:effectLst/>
                <a:latin typeface="Consolas" panose="020B0609020204030204" pitchFamily="49" charset="0"/>
              </a:rPr>
              <a:t>(</a:t>
            </a:r>
            <a:r>
              <a:rPr lang="en-US" b="1" i="0" dirty="0" err="1">
                <a:solidFill>
                  <a:schemeClr val="bg1"/>
                </a:solidFill>
                <a:effectLst/>
                <a:latin typeface="Consolas" panose="020B0609020204030204" pitchFamily="49" charset="0"/>
              </a:rPr>
              <a:t>firstName</a:t>
            </a:r>
            <a:r>
              <a:rPr lang="en-US" b="1" i="0" dirty="0">
                <a:solidFill>
                  <a:schemeClr val="bg1"/>
                </a:solidFill>
                <a:effectLst/>
                <a:latin typeface="Consolas" panose="020B0609020204030204" pitchFamily="49" charset="0"/>
              </a:rPr>
              <a:t>, </a:t>
            </a:r>
            <a:r>
              <a:rPr lang="en-US" b="1" i="0" dirty="0" err="1">
                <a:solidFill>
                  <a:schemeClr val="bg1"/>
                </a:solidFill>
                <a:effectLst/>
                <a:latin typeface="Consolas" panose="020B0609020204030204" pitchFamily="49" charset="0"/>
              </a:rPr>
              <a:t>lastName</a:t>
            </a:r>
            <a:r>
              <a:rPr lang="en-US" b="1" i="0" dirty="0">
                <a:solidFill>
                  <a:schemeClr val="bg1"/>
                </a:solidFill>
                <a:effectLst/>
                <a:latin typeface="Consolas" panose="020B0609020204030204" pitchFamily="49" charset="0"/>
              </a:rPr>
              <a:t>, ...titles)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alert( </a:t>
            </a:r>
            <a:r>
              <a:rPr lang="en-US" b="1" i="0" dirty="0" err="1">
                <a:solidFill>
                  <a:schemeClr val="bg1"/>
                </a:solidFill>
                <a:effectLst/>
                <a:latin typeface="Consolas" panose="020B0609020204030204" pitchFamily="49" charset="0"/>
              </a:rPr>
              <a:t>firstName</a:t>
            </a:r>
            <a:r>
              <a:rPr lang="en-US" b="1" i="0" dirty="0">
                <a:solidFill>
                  <a:schemeClr val="bg1"/>
                </a:solidFill>
                <a:effectLst/>
                <a:latin typeface="Consolas" panose="020B0609020204030204" pitchFamily="49" charset="0"/>
              </a:rPr>
              <a:t> + ' ' + </a:t>
            </a:r>
            <a:r>
              <a:rPr lang="en-US" b="1" i="0" dirty="0" err="1">
                <a:solidFill>
                  <a:schemeClr val="bg1"/>
                </a:solidFill>
                <a:effectLst/>
                <a:latin typeface="Consolas" panose="020B0609020204030204" pitchFamily="49" charset="0"/>
              </a:rPr>
              <a:t>lastName</a:t>
            </a:r>
            <a:r>
              <a:rPr lang="en-US" b="1" i="0" dirty="0">
                <a:solidFill>
                  <a:schemeClr val="bg1"/>
                </a:solidFill>
                <a:effectLst/>
                <a:latin typeface="Consolas" panose="020B0609020204030204" pitchFamily="49" charset="0"/>
              </a:rPr>
              <a:t> ); // Julius Caesar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 the rest go into titles array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 i.e. titles = ["Consul", "Imperator"] </a:t>
            </a:r>
          </a:p>
          <a:p>
            <a:endParaRPr lang="en-US" b="1" dirty="0">
              <a:solidFill>
                <a:schemeClr val="bg1"/>
              </a:solidFill>
              <a:latin typeface="Consolas" panose="020B0609020204030204" pitchFamily="49" charset="0"/>
            </a:endParaRPr>
          </a:p>
          <a:p>
            <a:r>
              <a:rPr lang="en-US" b="1" i="0" dirty="0">
                <a:solidFill>
                  <a:schemeClr val="bg1"/>
                </a:solidFill>
                <a:effectLst/>
                <a:latin typeface="Consolas" panose="020B0609020204030204" pitchFamily="49" charset="0"/>
              </a:rPr>
              <a:t>	alert(titles[0]); // Consul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alert(titles[1]); // Imperator </a:t>
            </a:r>
          </a:p>
          <a:p>
            <a:r>
              <a:rPr lang="en-US" b="1" dirty="0">
                <a:solidFill>
                  <a:schemeClr val="bg1"/>
                </a:solidFill>
                <a:latin typeface="Consolas" panose="020B0609020204030204" pitchFamily="49" charset="0"/>
              </a:rPr>
              <a:t>	</a:t>
            </a:r>
            <a:r>
              <a:rPr lang="en-US" b="1" i="0" dirty="0">
                <a:solidFill>
                  <a:schemeClr val="bg1"/>
                </a:solidFill>
                <a:effectLst/>
                <a:latin typeface="Consolas" panose="020B0609020204030204" pitchFamily="49" charset="0"/>
              </a:rPr>
              <a:t>alert(</a:t>
            </a:r>
            <a:r>
              <a:rPr lang="en-US" b="1" i="0" dirty="0" err="1">
                <a:solidFill>
                  <a:schemeClr val="bg1"/>
                </a:solidFill>
                <a:effectLst/>
                <a:latin typeface="Consolas" panose="020B0609020204030204" pitchFamily="49" charset="0"/>
              </a:rPr>
              <a:t>titles.length</a:t>
            </a:r>
            <a:r>
              <a:rPr lang="en-US" b="1" i="0" dirty="0">
                <a:solidFill>
                  <a:schemeClr val="bg1"/>
                </a:solidFill>
                <a:effectLst/>
                <a:latin typeface="Consolas" panose="020B0609020204030204" pitchFamily="49" charset="0"/>
              </a:rPr>
              <a:t>); // 2 </a:t>
            </a:r>
          </a:p>
          <a:p>
            <a:r>
              <a:rPr lang="en-US" b="1" i="0" dirty="0">
                <a:solidFill>
                  <a:schemeClr val="bg1"/>
                </a:solidFill>
                <a:effectLst/>
                <a:latin typeface="Consolas" panose="020B0609020204030204" pitchFamily="49" charset="0"/>
              </a:rPr>
              <a:t>} </a:t>
            </a:r>
          </a:p>
          <a:p>
            <a:endParaRPr lang="en-US" b="1" dirty="0">
              <a:solidFill>
                <a:schemeClr val="bg1"/>
              </a:solidFill>
              <a:latin typeface="Consolas" panose="020B0609020204030204" pitchFamily="49" charset="0"/>
            </a:endParaRPr>
          </a:p>
          <a:p>
            <a:r>
              <a:rPr lang="en-US" b="1" i="0" dirty="0" err="1">
                <a:solidFill>
                  <a:schemeClr val="bg1"/>
                </a:solidFill>
                <a:effectLst/>
                <a:latin typeface="Consolas" panose="020B0609020204030204" pitchFamily="49" charset="0"/>
              </a:rPr>
              <a:t>showName</a:t>
            </a:r>
            <a:r>
              <a:rPr lang="en-US" b="1" i="0" dirty="0">
                <a:solidFill>
                  <a:schemeClr val="bg1"/>
                </a:solidFill>
                <a:effectLst/>
                <a:latin typeface="Consolas" panose="020B0609020204030204" pitchFamily="49" charset="0"/>
              </a:rPr>
              <a:t>("Julius", "Caesar", "Consul", "Imperator");</a:t>
            </a:r>
            <a:endParaRPr lang="en-US" b="1" dirty="0">
              <a:solidFill>
                <a:schemeClr val="bg1"/>
              </a:solidFill>
            </a:endParaRPr>
          </a:p>
        </p:txBody>
      </p:sp>
      <p:grpSp>
        <p:nvGrpSpPr>
          <p:cNvPr id="11" name="Group 10">
            <a:extLst>
              <a:ext uri="{FF2B5EF4-FFF2-40B4-BE49-F238E27FC236}">
                <a16:creationId xmlns:a16="http://schemas.microsoft.com/office/drawing/2014/main" id="{21F08856-8671-3CB3-F3BD-31BE90C63736}"/>
              </a:ext>
            </a:extLst>
          </p:cNvPr>
          <p:cNvGrpSpPr/>
          <p:nvPr/>
        </p:nvGrpSpPr>
        <p:grpSpPr>
          <a:xfrm>
            <a:off x="771314" y="4993702"/>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BAF700A0-DA49-5620-3477-B320C839C0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6" name="TextBox 15">
              <a:extLst>
                <a:ext uri="{FF2B5EF4-FFF2-40B4-BE49-F238E27FC236}">
                  <a16:creationId xmlns:a16="http://schemas.microsoft.com/office/drawing/2014/main" id="{25CAC944-4602-3C23-D321-6D34077A44CA}"/>
                </a:ext>
              </a:extLst>
            </p:cNvPr>
            <p:cNvSpPr txBox="1"/>
            <p:nvPr/>
          </p:nvSpPr>
          <p:spPr>
            <a:xfrm>
              <a:off x="1457115" y="1699379"/>
              <a:ext cx="10015992" cy="461665"/>
            </a:xfrm>
            <a:prstGeom prst="rect">
              <a:avLst/>
            </a:prstGeom>
            <a:noFill/>
          </p:spPr>
          <p:txBody>
            <a:bodyPr wrap="square" rtlCol="0">
              <a:spAutoFit/>
            </a:bodyPr>
            <a:lstStyle/>
            <a:p>
              <a:r>
                <a:rPr lang="en-US" sz="2400" b="1" i="0" dirty="0">
                  <a:solidFill>
                    <a:srgbClr val="FF0000"/>
                  </a:solidFill>
                  <a:effectLst/>
                  <a:latin typeface="Cavolini" panose="03000502040302020204" pitchFamily="66" charset="0"/>
                  <a:cs typeface="Cavolini" panose="03000502040302020204" pitchFamily="66" charset="0"/>
                </a:rPr>
                <a:t>The rest parameters must be at the end</a:t>
              </a:r>
              <a:endParaRPr lang="en-US" sz="2400" b="1" dirty="0">
                <a:solidFill>
                  <a:srgbClr val="FF0000"/>
                </a:solidFill>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1571021335"/>
      </p:ext>
    </p:extLst>
  </p:cSld>
  <p:clrMapOvr>
    <a:masterClrMapping/>
  </p:clrMapOvr>
  <p:transition spd="slow">
    <p:push dir="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64761"/>
          </a:xfrm>
        </p:spPr>
        <p:txBody>
          <a:bodyPr/>
          <a:lstStyle/>
          <a:p>
            <a:pPr algn="ctr"/>
            <a:r>
              <a:rPr lang="en-US" sz="48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Rest &amp; Spread Operators</a:t>
            </a:r>
          </a:p>
        </p:txBody>
      </p:sp>
      <p:sp>
        <p:nvSpPr>
          <p:cNvPr id="3" name="Slide Number Placeholder 2"/>
          <p:cNvSpPr>
            <a:spLocks noGrp="1"/>
          </p:cNvSpPr>
          <p:nvPr>
            <p:ph type="sldNum" sz="quarter" idx="12"/>
          </p:nvPr>
        </p:nvSpPr>
        <p:spPr/>
        <p:txBody>
          <a:bodyPr/>
          <a:lstStyle/>
          <a:p>
            <a:fld id="{5AE1514C-5E56-4738-A1FF-4B1CFD2A3E36}" type="slidenum">
              <a:rPr lang="en-US" smtClean="0"/>
              <a:t>43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126119" y="1664401"/>
            <a:ext cx="4656910" cy="2031325"/>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const q1 = ["Jan", "Feb", "Mar"];</a:t>
            </a:r>
            <a:br>
              <a:rPr lang="en-US" b="1" dirty="0">
                <a:solidFill>
                  <a:schemeClr val="bg1"/>
                </a:solidFill>
              </a:rPr>
            </a:br>
            <a:r>
              <a:rPr lang="en-US" b="1" i="0" dirty="0">
                <a:solidFill>
                  <a:schemeClr val="bg1"/>
                </a:solidFill>
                <a:effectLst/>
                <a:latin typeface="Consolas" panose="020B0609020204030204" pitchFamily="49" charset="0"/>
              </a:rPr>
              <a:t>const q2 = ["Apr", "May", "Jun"];</a:t>
            </a:r>
            <a:br>
              <a:rPr lang="en-US" b="1" dirty="0">
                <a:solidFill>
                  <a:schemeClr val="bg1"/>
                </a:solidFill>
              </a:rPr>
            </a:br>
            <a:r>
              <a:rPr lang="en-US" b="1" i="0" dirty="0">
                <a:solidFill>
                  <a:schemeClr val="bg1"/>
                </a:solidFill>
                <a:effectLst/>
                <a:latin typeface="Consolas" panose="020B0609020204030204" pitchFamily="49" charset="0"/>
              </a:rPr>
              <a:t>const q3 = ["Jul", "Aug", "Sep"];</a:t>
            </a:r>
            <a:br>
              <a:rPr lang="en-US" b="1" dirty="0">
                <a:solidFill>
                  <a:schemeClr val="bg1"/>
                </a:solidFill>
              </a:rPr>
            </a:br>
            <a:r>
              <a:rPr lang="en-US" b="1" i="0" dirty="0">
                <a:solidFill>
                  <a:schemeClr val="bg1"/>
                </a:solidFill>
                <a:effectLst/>
                <a:latin typeface="Consolas" panose="020B0609020204030204" pitchFamily="49" charset="0"/>
              </a:rPr>
              <a:t>const q4 = ["Oct", "Nov", "May"];</a:t>
            </a:r>
            <a:br>
              <a:rPr lang="en-US" b="1" dirty="0">
                <a:solidFill>
                  <a:schemeClr val="bg1"/>
                </a:solidFill>
              </a:rPr>
            </a:br>
            <a:br>
              <a:rPr lang="en-US" b="1" dirty="0">
                <a:solidFill>
                  <a:schemeClr val="bg1"/>
                </a:solidFill>
              </a:rPr>
            </a:br>
            <a:r>
              <a:rPr lang="en-US" b="1" i="0" dirty="0">
                <a:solidFill>
                  <a:schemeClr val="bg1"/>
                </a:solidFill>
                <a:effectLst/>
                <a:latin typeface="Consolas" panose="020B0609020204030204" pitchFamily="49" charset="0"/>
              </a:rPr>
              <a:t>const year = [...q1, ...q2, ...q3, ...q4];</a:t>
            </a:r>
            <a:endParaRPr lang="en-US" b="1" dirty="0">
              <a:solidFill>
                <a:schemeClr val="bg1"/>
              </a:solidFill>
            </a:endParaRPr>
          </a:p>
        </p:txBody>
      </p:sp>
      <p:sp>
        <p:nvSpPr>
          <p:cNvPr id="6" name="TextBox 5">
            <a:extLst>
              <a:ext uri="{FF2B5EF4-FFF2-40B4-BE49-F238E27FC236}">
                <a16:creationId xmlns:a16="http://schemas.microsoft.com/office/drawing/2014/main" id="{36E72469-9662-8ECE-923F-ABF33EB69E1C}"/>
              </a:ext>
            </a:extLst>
          </p:cNvPr>
          <p:cNvSpPr txBox="1"/>
          <p:nvPr/>
        </p:nvSpPr>
        <p:spPr>
          <a:xfrm>
            <a:off x="6468233" y="1664401"/>
            <a:ext cx="5004874" cy="646331"/>
          </a:xfrm>
          <a:prstGeom prst="rect">
            <a:avLst/>
          </a:prstGeom>
          <a:noFill/>
        </p:spPr>
        <p:txBody>
          <a:bodyPr wrap="square">
            <a:spAutoFit/>
          </a:bodyPr>
          <a:lstStyle/>
          <a:p>
            <a:r>
              <a:rPr lang="en-US" b="1" i="0" dirty="0">
                <a:solidFill>
                  <a:schemeClr val="bg1"/>
                </a:solidFill>
                <a:effectLst/>
                <a:latin typeface="Consolas" panose="020B0609020204030204" pitchFamily="49" charset="0"/>
              </a:rPr>
              <a:t>const numbers = [23,55,21,87,56];</a:t>
            </a:r>
          </a:p>
          <a:p>
            <a:r>
              <a:rPr lang="en-US" b="1" i="0" dirty="0">
                <a:solidFill>
                  <a:schemeClr val="bg1"/>
                </a:solidFill>
                <a:effectLst/>
                <a:latin typeface="Consolas" panose="020B0609020204030204" pitchFamily="49" charset="0"/>
              </a:rPr>
              <a:t>let </a:t>
            </a:r>
            <a:r>
              <a:rPr lang="en-US" b="1" i="0" dirty="0" err="1">
                <a:solidFill>
                  <a:schemeClr val="bg1"/>
                </a:solidFill>
                <a:effectLst/>
                <a:latin typeface="Consolas" panose="020B0609020204030204" pitchFamily="49" charset="0"/>
              </a:rPr>
              <a:t>maxValue</a:t>
            </a:r>
            <a:r>
              <a:rPr lang="en-US" b="1" i="0" dirty="0">
                <a:solidFill>
                  <a:schemeClr val="bg1"/>
                </a:solidFill>
                <a:effectLst/>
                <a:latin typeface="Consolas" panose="020B0609020204030204" pitchFamily="49" charset="0"/>
              </a:rPr>
              <a:t> = </a:t>
            </a:r>
            <a:r>
              <a:rPr lang="en-US" b="1" i="0" dirty="0" err="1">
                <a:solidFill>
                  <a:schemeClr val="bg1"/>
                </a:solidFill>
                <a:effectLst/>
                <a:latin typeface="Consolas" panose="020B0609020204030204" pitchFamily="49" charset="0"/>
              </a:rPr>
              <a:t>Math.max</a:t>
            </a:r>
            <a:r>
              <a:rPr lang="en-US" b="1" i="0" dirty="0">
                <a:solidFill>
                  <a:schemeClr val="bg1"/>
                </a:solidFill>
                <a:effectLst/>
                <a:latin typeface="Consolas" panose="020B0609020204030204" pitchFamily="49" charset="0"/>
              </a:rPr>
              <a:t>(...numbers);</a:t>
            </a:r>
            <a:endParaRPr lang="en-US" b="1" dirty="0">
              <a:solidFill>
                <a:schemeClr val="bg1"/>
              </a:solidFill>
            </a:endParaRPr>
          </a:p>
        </p:txBody>
      </p:sp>
      <p:sp>
        <p:nvSpPr>
          <p:cNvPr id="10" name="TextBox 9">
            <a:extLst>
              <a:ext uri="{FF2B5EF4-FFF2-40B4-BE49-F238E27FC236}">
                <a16:creationId xmlns:a16="http://schemas.microsoft.com/office/drawing/2014/main" id="{0DCB2B07-50B1-5BCD-0CF1-F5B46960F1B7}"/>
              </a:ext>
            </a:extLst>
          </p:cNvPr>
          <p:cNvSpPr txBox="1"/>
          <p:nvPr/>
        </p:nvSpPr>
        <p:spPr>
          <a:xfrm>
            <a:off x="6468233" y="2505670"/>
            <a:ext cx="4897972" cy="923330"/>
          </a:xfrm>
          <a:prstGeom prst="rect">
            <a:avLst/>
          </a:prstGeom>
          <a:noFill/>
        </p:spPr>
        <p:txBody>
          <a:bodyPr wrap="square">
            <a:spAutoFit/>
          </a:bodyPr>
          <a:lstStyle/>
          <a:p>
            <a:r>
              <a:rPr lang="en-US" b="1" dirty="0">
                <a:solidFill>
                  <a:schemeClr val="bg1"/>
                </a:solidFill>
                <a:latin typeface="Consolas" panose="020B0609020204030204" pitchFamily="49" charset="0"/>
                <a:ea typeface="Cascadia Code" panose="020B0609020000020004" pitchFamily="49" charset="0"/>
                <a:cs typeface="Cascadia Code" panose="020B0609020000020004" pitchFamily="49" charset="0"/>
              </a:rPr>
              <a:t>let arr1 = [1, -2, 3, 4]; </a:t>
            </a:r>
          </a:p>
          <a:p>
            <a:r>
              <a:rPr lang="en-US" b="1" dirty="0">
                <a:solidFill>
                  <a:schemeClr val="bg1"/>
                </a:solidFill>
                <a:latin typeface="Consolas" panose="020B0609020204030204" pitchFamily="49" charset="0"/>
                <a:ea typeface="Cascadia Code" panose="020B0609020000020004" pitchFamily="49" charset="0"/>
                <a:cs typeface="Cascadia Code" panose="020B0609020000020004" pitchFamily="49" charset="0"/>
              </a:rPr>
              <a:t>let arr2 = [8, 3, -8, 1]; </a:t>
            </a:r>
          </a:p>
          <a:p>
            <a:r>
              <a:rPr lang="en-US" b="1" dirty="0">
                <a:solidFill>
                  <a:schemeClr val="bg1"/>
                </a:solidFill>
                <a:latin typeface="Consolas" panose="020B0609020204030204" pitchFamily="49" charset="0"/>
                <a:ea typeface="Cascadia Code" panose="020B0609020000020004" pitchFamily="49" charset="0"/>
                <a:cs typeface="Cascadia Code" panose="020B0609020000020004" pitchFamily="49" charset="0"/>
              </a:rPr>
              <a:t>alert( </a:t>
            </a:r>
            <a:r>
              <a:rPr lang="en-US" b="1" dirty="0" err="1">
                <a:solidFill>
                  <a:schemeClr val="bg1"/>
                </a:solidFill>
                <a:latin typeface="Consolas" panose="020B0609020204030204" pitchFamily="49" charset="0"/>
                <a:ea typeface="Cascadia Code" panose="020B0609020000020004" pitchFamily="49" charset="0"/>
                <a:cs typeface="Cascadia Code" panose="020B0609020000020004" pitchFamily="49" charset="0"/>
              </a:rPr>
              <a:t>Math.max</a:t>
            </a:r>
            <a:r>
              <a:rPr lang="en-US" b="1" dirty="0">
                <a:solidFill>
                  <a:schemeClr val="bg1"/>
                </a:solidFill>
                <a:latin typeface="Consolas" panose="020B0609020204030204" pitchFamily="49" charset="0"/>
                <a:ea typeface="Cascadia Code" panose="020B0609020000020004" pitchFamily="49" charset="0"/>
                <a:cs typeface="Cascadia Code" panose="020B0609020000020004" pitchFamily="49" charset="0"/>
              </a:rPr>
              <a:t>(...arr1, ...arr2) ); </a:t>
            </a:r>
          </a:p>
        </p:txBody>
      </p:sp>
      <p:sp>
        <p:nvSpPr>
          <p:cNvPr id="15" name="TextBox 14">
            <a:extLst>
              <a:ext uri="{FF2B5EF4-FFF2-40B4-BE49-F238E27FC236}">
                <a16:creationId xmlns:a16="http://schemas.microsoft.com/office/drawing/2014/main" id="{52A20379-0150-2D9C-BC3E-D0357E5D669D}"/>
              </a:ext>
            </a:extLst>
          </p:cNvPr>
          <p:cNvSpPr txBox="1"/>
          <p:nvPr/>
        </p:nvSpPr>
        <p:spPr>
          <a:xfrm>
            <a:off x="6468233" y="3695726"/>
            <a:ext cx="5365804" cy="1200329"/>
          </a:xfrm>
          <a:prstGeom prst="rect">
            <a:avLst/>
          </a:prstGeom>
          <a:noFill/>
        </p:spPr>
        <p:txBody>
          <a:bodyPr wrap="square">
            <a:spAutoFit/>
          </a:bodyPr>
          <a:lstStyle/>
          <a:p>
            <a:r>
              <a:rPr lang="en-US" b="1" dirty="0">
                <a:solidFill>
                  <a:schemeClr val="bg1"/>
                </a:solidFill>
                <a:latin typeface="Consolas" panose="020B0609020204030204" pitchFamily="49" charset="0"/>
              </a:rPr>
              <a:t>let </a:t>
            </a:r>
            <a:r>
              <a:rPr lang="en-US" b="1" dirty="0" err="1">
                <a:solidFill>
                  <a:schemeClr val="bg1"/>
                </a:solidFill>
                <a:latin typeface="Consolas" panose="020B0609020204030204" pitchFamily="49" charset="0"/>
              </a:rPr>
              <a:t>arr</a:t>
            </a:r>
            <a:r>
              <a:rPr lang="en-US" b="1" dirty="0">
                <a:solidFill>
                  <a:schemeClr val="bg1"/>
                </a:solidFill>
                <a:latin typeface="Consolas" panose="020B0609020204030204" pitchFamily="49" charset="0"/>
              </a:rPr>
              <a:t> = [3, 5, 1]; </a:t>
            </a:r>
          </a:p>
          <a:p>
            <a:r>
              <a:rPr lang="en-US" b="1" dirty="0">
                <a:solidFill>
                  <a:schemeClr val="bg1"/>
                </a:solidFill>
                <a:latin typeface="Consolas" panose="020B0609020204030204" pitchFamily="49" charset="0"/>
              </a:rPr>
              <a:t>let arr2 = [8, 9, 15]; </a:t>
            </a:r>
          </a:p>
          <a:p>
            <a:r>
              <a:rPr lang="en-US" b="1" dirty="0">
                <a:solidFill>
                  <a:schemeClr val="bg1"/>
                </a:solidFill>
                <a:latin typeface="Consolas" panose="020B0609020204030204" pitchFamily="49" charset="0"/>
              </a:rPr>
              <a:t>let merged = [0, ...</a:t>
            </a:r>
            <a:r>
              <a:rPr lang="en-US" b="1" dirty="0" err="1">
                <a:solidFill>
                  <a:schemeClr val="bg1"/>
                </a:solidFill>
                <a:latin typeface="Consolas" panose="020B0609020204030204" pitchFamily="49" charset="0"/>
              </a:rPr>
              <a:t>arr</a:t>
            </a:r>
            <a:r>
              <a:rPr lang="en-US" b="1" dirty="0">
                <a:solidFill>
                  <a:schemeClr val="bg1"/>
                </a:solidFill>
                <a:latin typeface="Consolas" panose="020B0609020204030204" pitchFamily="49" charset="0"/>
              </a:rPr>
              <a:t>, 2, ...arr2]; alert(merged); </a:t>
            </a:r>
          </a:p>
        </p:txBody>
      </p:sp>
      <p:sp>
        <p:nvSpPr>
          <p:cNvPr id="17" name="TextBox 16">
            <a:extLst>
              <a:ext uri="{FF2B5EF4-FFF2-40B4-BE49-F238E27FC236}">
                <a16:creationId xmlns:a16="http://schemas.microsoft.com/office/drawing/2014/main" id="{9FE40A13-8881-CF69-0705-6D7C1EB3B8C1}"/>
              </a:ext>
            </a:extLst>
          </p:cNvPr>
          <p:cNvSpPr txBox="1"/>
          <p:nvPr/>
        </p:nvSpPr>
        <p:spPr>
          <a:xfrm>
            <a:off x="6468233" y="5088594"/>
            <a:ext cx="6097772" cy="369332"/>
          </a:xfrm>
          <a:prstGeom prst="rect">
            <a:avLst/>
          </a:prstGeom>
          <a:noFill/>
        </p:spPr>
        <p:txBody>
          <a:bodyPr wrap="square">
            <a:spAutoFit/>
          </a:bodyPr>
          <a:lstStyle/>
          <a:p>
            <a:r>
              <a:rPr lang="en-US" b="1" dirty="0">
                <a:solidFill>
                  <a:schemeClr val="bg1"/>
                </a:solidFill>
                <a:latin typeface="Consolas" panose="020B0609020204030204" pitchFamily="49" charset="0"/>
              </a:rPr>
              <a:t>let str = "Hello"; alert( [...str] );</a:t>
            </a:r>
          </a:p>
        </p:txBody>
      </p:sp>
    </p:spTree>
    <p:extLst>
      <p:ext uri="{BB962C8B-B14F-4D97-AF65-F5344CB8AC3E}">
        <p14:creationId xmlns:p14="http://schemas.microsoft.com/office/powerpoint/2010/main" val="867015547"/>
      </p:ext>
    </p:extLst>
  </p:cSld>
  <p:clrMapOvr>
    <a:masterClrMapping/>
  </p:clrMapOvr>
  <p:transition spd="slow">
    <p:push dir="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endPar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44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677228"/>
            <a:chOff x="771314" y="1591811"/>
            <a:chExt cx="10701793" cy="1677228"/>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569660"/>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To illustrate </a:t>
              </a:r>
              <a:r>
                <a:rPr lang="en-US" sz="2400" b="1" i="0" dirty="0" err="1">
                  <a:solidFill>
                    <a:schemeClr val="bg1"/>
                  </a:solidFill>
                  <a:effectLst/>
                  <a:latin typeface="Cavolini" panose="03000502040302020204" pitchFamily="66" charset="0"/>
                  <a:cs typeface="Cavolini" panose="03000502040302020204" pitchFamily="66" charset="0"/>
                </a:rPr>
                <a:t>destructuring</a:t>
              </a:r>
              <a:r>
                <a:rPr lang="en-US" sz="2400" b="1" i="0" dirty="0">
                  <a:solidFill>
                    <a:schemeClr val="bg1"/>
                  </a:solidFill>
                  <a:effectLst/>
                  <a:latin typeface="Cavolini" panose="03000502040302020204" pitchFamily="66" charset="0"/>
                  <a:cs typeface="Cavolini" panose="03000502040302020204" pitchFamily="66" charset="0"/>
                </a:rPr>
                <a:t>, we'll make a sandwich. Do you take everything out of the refrigerator to make your sandwich? No, you only take out the items you would like to use on your sandwich.</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3328482"/>
            <a:ext cx="10701793" cy="1677228"/>
            <a:chOff x="771314" y="1591811"/>
            <a:chExt cx="10701793" cy="1677228"/>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1569660"/>
            </a:xfrm>
            <a:prstGeom prst="rect">
              <a:avLst/>
            </a:prstGeom>
            <a:noFill/>
          </p:spPr>
          <p:txBody>
            <a:bodyPr wrap="square" rtlCol="0">
              <a:spAutoFit/>
            </a:bodyPr>
            <a:lstStyle/>
            <a:p>
              <a:pPr algn="l"/>
              <a:r>
                <a:rPr lang="en-US" sz="2400" b="1" i="0" dirty="0" err="1">
                  <a:solidFill>
                    <a:schemeClr val="bg1"/>
                  </a:solidFill>
                  <a:effectLst/>
                  <a:latin typeface="Cavolini" panose="03000502040302020204" pitchFamily="66" charset="0"/>
                  <a:cs typeface="Cavolini" panose="03000502040302020204" pitchFamily="66" charset="0"/>
                </a:rPr>
                <a:t>Destructuring</a:t>
              </a:r>
              <a:r>
                <a:rPr lang="en-US" sz="2400" b="1" i="0" dirty="0">
                  <a:solidFill>
                    <a:schemeClr val="bg1"/>
                  </a:solidFill>
                  <a:effectLst/>
                  <a:latin typeface="Cavolini" panose="03000502040302020204" pitchFamily="66" charset="0"/>
                  <a:cs typeface="Cavolini" panose="03000502040302020204" pitchFamily="66" charset="0"/>
                </a:rPr>
                <a:t> is exactly the same. We may have an array or object that we are working with, but we only need some of the items contained in these.</a:t>
              </a:r>
            </a:p>
            <a:p>
              <a:pPr algn="l"/>
              <a:r>
                <a:rPr lang="en-US" sz="2400" b="1" i="0" dirty="0" err="1">
                  <a:solidFill>
                    <a:schemeClr val="bg1"/>
                  </a:solidFill>
                  <a:effectLst/>
                  <a:latin typeface="Cavolini" panose="03000502040302020204" pitchFamily="66" charset="0"/>
                  <a:cs typeface="Cavolini" panose="03000502040302020204" pitchFamily="66" charset="0"/>
                </a:rPr>
                <a:t>Destructuring</a:t>
              </a:r>
              <a:r>
                <a:rPr lang="en-US" sz="2400" b="1" i="0" dirty="0">
                  <a:solidFill>
                    <a:schemeClr val="bg1"/>
                  </a:solidFill>
                  <a:effectLst/>
                  <a:latin typeface="Cavolini" panose="03000502040302020204" pitchFamily="66" charset="0"/>
                  <a:cs typeface="Cavolini" panose="03000502040302020204" pitchFamily="66" charset="0"/>
                </a:rPr>
                <a:t> makes it easy to extract only what is needed.</a:t>
              </a:r>
            </a:p>
          </p:txBody>
        </p:sp>
      </p:grpSp>
    </p:spTree>
    <p:extLst>
      <p:ext uri="{BB962C8B-B14F-4D97-AF65-F5344CB8AC3E}">
        <p14:creationId xmlns:p14="http://schemas.microsoft.com/office/powerpoint/2010/main" val="3160882855"/>
      </p:ext>
    </p:extLst>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 Arrays</a:t>
            </a:r>
          </a:p>
        </p:txBody>
      </p:sp>
      <p:sp>
        <p:nvSpPr>
          <p:cNvPr id="3" name="Slide Number Placeholder 2"/>
          <p:cNvSpPr>
            <a:spLocks noGrp="1"/>
          </p:cNvSpPr>
          <p:nvPr>
            <p:ph type="sldNum" sz="quarter" idx="12"/>
          </p:nvPr>
        </p:nvSpPr>
        <p:spPr/>
        <p:txBody>
          <a:bodyPr/>
          <a:lstStyle/>
          <a:p>
            <a:fld id="{5AE1514C-5E56-4738-A1FF-4B1CFD2A3E36}" type="slidenum">
              <a:rPr lang="en-US" smtClean="0"/>
              <a:t>45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F803BB4-5552-D2D8-17E8-9FDA88E7C684}"/>
              </a:ext>
            </a:extLst>
          </p:cNvPr>
          <p:cNvSpPr txBox="1"/>
          <p:nvPr/>
        </p:nvSpPr>
        <p:spPr>
          <a:xfrm>
            <a:off x="771313" y="1700956"/>
            <a:ext cx="7405123" cy="1754326"/>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vehicles = ['mustang', 'f-150', 'expedition'];</a:t>
            </a:r>
          </a:p>
          <a:p>
            <a:br>
              <a:rPr lang="en-US" b="1" dirty="0">
                <a:solidFill>
                  <a:schemeClr val="bg1"/>
                </a:solidFill>
                <a:effectLst/>
                <a:latin typeface="Cascadia Code" panose="020B0609020000020004" pitchFamily="49" charset="0"/>
              </a:rPr>
            </a:br>
            <a:r>
              <a:rPr lang="en-US" b="1" i="1" dirty="0">
                <a:solidFill>
                  <a:schemeClr val="bg1"/>
                </a:solidFill>
                <a:effectLst/>
                <a:latin typeface="Cascadia Code" panose="020B0609020000020004" pitchFamily="49" charset="0"/>
              </a:rPr>
              <a:t>// old way</a:t>
            </a:r>
            <a:endParaRPr lang="en-US" b="1" dirty="0">
              <a:solidFill>
                <a:schemeClr val="bg1"/>
              </a:solidFill>
              <a:effectLst/>
              <a:latin typeface="Cascadia Code" panose="020B0609020000020004" pitchFamily="49" charset="0"/>
            </a:endParaRPr>
          </a:p>
          <a:p>
            <a:r>
              <a:rPr lang="en-US" b="1" dirty="0">
                <a:solidFill>
                  <a:schemeClr val="bg1"/>
                </a:solidFill>
                <a:effectLst/>
                <a:latin typeface="Cascadia Code" panose="020B0609020000020004" pitchFamily="49" charset="0"/>
              </a:rPr>
              <a:t>const car = vehicles[0];</a:t>
            </a:r>
          </a:p>
          <a:p>
            <a:r>
              <a:rPr lang="en-US" b="1" dirty="0">
                <a:solidFill>
                  <a:schemeClr val="bg1"/>
                </a:solidFill>
                <a:effectLst/>
                <a:latin typeface="Cascadia Code" panose="020B0609020000020004" pitchFamily="49" charset="0"/>
              </a:rPr>
              <a:t>const truck = vehicles[1];</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suv</a:t>
            </a:r>
            <a:r>
              <a:rPr lang="en-US" b="1" dirty="0">
                <a:solidFill>
                  <a:schemeClr val="bg1"/>
                </a:solidFill>
                <a:effectLst/>
                <a:latin typeface="Cascadia Code" panose="020B0609020000020004" pitchFamily="49" charset="0"/>
              </a:rPr>
              <a:t> = vehicles[2];</a:t>
            </a:r>
          </a:p>
        </p:txBody>
      </p:sp>
      <p:sp>
        <p:nvSpPr>
          <p:cNvPr id="15" name="TextBox 14">
            <a:extLst>
              <a:ext uri="{FF2B5EF4-FFF2-40B4-BE49-F238E27FC236}">
                <a16:creationId xmlns:a16="http://schemas.microsoft.com/office/drawing/2014/main" id="{49D42488-4283-A5B3-7C49-A128258C08D9}"/>
              </a:ext>
            </a:extLst>
          </p:cNvPr>
          <p:cNvSpPr txBox="1"/>
          <p:nvPr/>
        </p:nvSpPr>
        <p:spPr>
          <a:xfrm>
            <a:off x="771312" y="3647543"/>
            <a:ext cx="7149943" cy="923330"/>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vehicles = ['mustang', 'f-150', 'expedition'];</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const [car, truck, </a:t>
            </a:r>
            <a:r>
              <a:rPr lang="en-US" b="1" dirty="0" err="1">
                <a:solidFill>
                  <a:schemeClr val="bg1"/>
                </a:solidFill>
                <a:effectLst/>
                <a:latin typeface="Cascadia Code" panose="020B0609020000020004" pitchFamily="49" charset="0"/>
              </a:rPr>
              <a:t>suv</a:t>
            </a:r>
            <a:r>
              <a:rPr lang="en-US" b="1" dirty="0">
                <a:solidFill>
                  <a:schemeClr val="bg1"/>
                </a:solidFill>
                <a:effectLst/>
                <a:latin typeface="Cascadia Code" panose="020B0609020000020004" pitchFamily="49" charset="0"/>
              </a:rPr>
              <a:t>] = vehicles;</a:t>
            </a:r>
          </a:p>
        </p:txBody>
      </p:sp>
      <p:sp>
        <p:nvSpPr>
          <p:cNvPr id="17" name="TextBox 16">
            <a:extLst>
              <a:ext uri="{FF2B5EF4-FFF2-40B4-BE49-F238E27FC236}">
                <a16:creationId xmlns:a16="http://schemas.microsoft.com/office/drawing/2014/main" id="{B1D23711-35A9-6E08-3E29-31C06DC0C05C}"/>
              </a:ext>
            </a:extLst>
          </p:cNvPr>
          <p:cNvSpPr txBox="1"/>
          <p:nvPr/>
        </p:nvSpPr>
        <p:spPr>
          <a:xfrm>
            <a:off x="771312" y="4763134"/>
            <a:ext cx="7224372" cy="923330"/>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vehicles = ['mustang', 'f-150', 'expedition'];</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const [car,, </a:t>
            </a:r>
            <a:r>
              <a:rPr lang="en-US" b="1" dirty="0" err="1">
                <a:solidFill>
                  <a:schemeClr val="bg1"/>
                </a:solidFill>
                <a:effectLst/>
                <a:latin typeface="Cascadia Code" panose="020B0609020000020004" pitchFamily="49" charset="0"/>
              </a:rPr>
              <a:t>suv</a:t>
            </a:r>
            <a:r>
              <a:rPr lang="en-US" b="1" dirty="0">
                <a:solidFill>
                  <a:schemeClr val="bg1"/>
                </a:solidFill>
                <a:effectLst/>
                <a:latin typeface="Cascadia Code" panose="020B0609020000020004" pitchFamily="49" charset="0"/>
              </a:rPr>
              <a:t>] = vehicles;</a:t>
            </a:r>
          </a:p>
        </p:txBody>
      </p:sp>
    </p:spTree>
    <p:extLst>
      <p:ext uri="{BB962C8B-B14F-4D97-AF65-F5344CB8AC3E}">
        <p14:creationId xmlns:p14="http://schemas.microsoft.com/office/powerpoint/2010/main" val="206520442"/>
      </p:ext>
    </p:extLst>
  </p:cSld>
  <p:clrMapOvr>
    <a:masterClrMapping/>
  </p:clrMapOvr>
  <p:transition spd="slow">
    <p:push dir="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46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F803BB4-5552-D2D8-17E8-9FDA88E7C684}"/>
              </a:ext>
            </a:extLst>
          </p:cNvPr>
          <p:cNvSpPr txBox="1"/>
          <p:nvPr/>
        </p:nvSpPr>
        <p:spPr>
          <a:xfrm>
            <a:off x="899330" y="1520202"/>
            <a:ext cx="10848357" cy="4247317"/>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vehicleOne</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    brand: 'Ford',</a:t>
            </a:r>
          </a:p>
          <a:p>
            <a:r>
              <a:rPr lang="en-US" b="1" dirty="0">
                <a:solidFill>
                  <a:schemeClr val="bg1"/>
                </a:solidFill>
                <a:effectLst/>
                <a:latin typeface="Cascadia Code" panose="020B0609020000020004" pitchFamily="49" charset="0"/>
              </a:rPr>
              <a:t>    model: 'Mustang',</a:t>
            </a:r>
          </a:p>
          <a:p>
            <a:r>
              <a:rPr lang="en-US" b="1" dirty="0">
                <a:solidFill>
                  <a:schemeClr val="bg1"/>
                </a:solidFill>
                <a:effectLst/>
                <a:latin typeface="Cascadia Code" panose="020B0609020000020004" pitchFamily="49" charset="0"/>
              </a:rPr>
              <a:t>    type: 'car',</a:t>
            </a:r>
          </a:p>
          <a:p>
            <a:r>
              <a:rPr lang="en-US" b="1" dirty="0">
                <a:solidFill>
                  <a:schemeClr val="bg1"/>
                </a:solidFill>
                <a:effectLst/>
                <a:latin typeface="Cascadia Code" panose="020B0609020000020004" pitchFamily="49" charset="0"/>
              </a:rPr>
              <a:t>    year: 2021, </a:t>
            </a:r>
          </a:p>
          <a:p>
            <a:r>
              <a:rPr lang="en-US" b="1" dirty="0">
                <a:solidFill>
                  <a:schemeClr val="bg1"/>
                </a:solidFill>
                <a:effectLst/>
                <a:latin typeface="Cascadia Code" panose="020B0609020000020004" pitchFamily="49" charset="0"/>
              </a:rPr>
              <a:t>    color: 'red'</a:t>
            </a:r>
          </a:p>
          <a:p>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myVehicle</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vehicleOne</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 old way</a:t>
            </a:r>
            <a:endParaRPr lang="en-US" b="1" dirty="0">
              <a:solidFill>
                <a:schemeClr val="bg1"/>
              </a:solidFill>
              <a:effectLst/>
              <a:latin typeface="Cascadia Code" panose="020B0609020000020004" pitchFamily="49" charset="0"/>
            </a:endParaRPr>
          </a:p>
          <a:p>
            <a:r>
              <a:rPr lang="en-US" b="1" dirty="0">
                <a:solidFill>
                  <a:schemeClr val="bg1"/>
                </a:solidFill>
                <a:effectLst/>
                <a:latin typeface="Cascadia Code" panose="020B0609020000020004" pitchFamily="49" charset="0"/>
              </a:rPr>
              <a:t>  function </a:t>
            </a:r>
            <a:r>
              <a:rPr lang="en-US" b="1" dirty="0" err="1">
                <a:solidFill>
                  <a:schemeClr val="bg1"/>
                </a:solidFill>
                <a:effectLst/>
                <a:latin typeface="Cascadia Code" panose="020B0609020000020004" pitchFamily="49" charset="0"/>
              </a:rPr>
              <a:t>myVehicle</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vehicle</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const message = 'My ' + </a:t>
            </a:r>
            <a:r>
              <a:rPr lang="en-US" b="1" i="1" dirty="0" err="1">
                <a:solidFill>
                  <a:schemeClr val="bg1"/>
                </a:solidFill>
                <a:effectLst/>
                <a:latin typeface="Cascadia Code" panose="020B0609020000020004" pitchFamily="49" charset="0"/>
              </a:rPr>
              <a:t>vehicle</a:t>
            </a:r>
            <a:r>
              <a:rPr lang="en-US" b="1" dirty="0" err="1">
                <a:solidFill>
                  <a:schemeClr val="bg1"/>
                </a:solidFill>
                <a:effectLst/>
                <a:latin typeface="Cascadia Code" panose="020B0609020000020004" pitchFamily="49" charset="0"/>
              </a:rPr>
              <a:t>.type</a:t>
            </a:r>
            <a:r>
              <a:rPr lang="en-US" b="1" dirty="0">
                <a:solidFill>
                  <a:schemeClr val="bg1"/>
                </a:solidFill>
                <a:effectLst/>
                <a:latin typeface="Cascadia Code" panose="020B0609020000020004" pitchFamily="49" charset="0"/>
              </a:rPr>
              <a:t> + ' is a ' + </a:t>
            </a:r>
            <a:r>
              <a:rPr lang="en-US" b="1" i="1" dirty="0" err="1">
                <a:solidFill>
                  <a:schemeClr val="bg1"/>
                </a:solidFill>
                <a:effectLst/>
                <a:latin typeface="Cascadia Code" panose="020B0609020000020004" pitchFamily="49" charset="0"/>
              </a:rPr>
              <a:t>vehicle</a:t>
            </a:r>
            <a:r>
              <a:rPr lang="en-US" b="1" dirty="0" err="1">
                <a:solidFill>
                  <a:schemeClr val="bg1"/>
                </a:solidFill>
                <a:effectLst/>
                <a:latin typeface="Cascadia Code" panose="020B0609020000020004" pitchFamily="49" charset="0"/>
              </a:rPr>
              <a:t>.color</a:t>
            </a:r>
            <a:r>
              <a:rPr lang="en-US" b="1" dirty="0">
                <a:solidFill>
                  <a:schemeClr val="bg1"/>
                </a:solidFill>
                <a:effectLst/>
                <a:latin typeface="Cascadia Code" panose="020B0609020000020004" pitchFamily="49" charset="0"/>
              </a:rPr>
              <a:t> + ' ' + </a:t>
            </a:r>
            <a:r>
              <a:rPr lang="en-US" b="1" i="1" dirty="0" err="1">
                <a:solidFill>
                  <a:schemeClr val="bg1"/>
                </a:solidFill>
                <a:effectLst/>
                <a:latin typeface="Cascadia Code" panose="020B0609020000020004" pitchFamily="49" charset="0"/>
              </a:rPr>
              <a:t>vehicle</a:t>
            </a:r>
            <a:r>
              <a:rPr lang="en-US" b="1" dirty="0" err="1">
                <a:solidFill>
                  <a:schemeClr val="bg1"/>
                </a:solidFill>
                <a:effectLst/>
                <a:latin typeface="Cascadia Code" panose="020B0609020000020004" pitchFamily="49" charset="0"/>
              </a:rPr>
              <a:t>.brand</a:t>
            </a:r>
            <a:r>
              <a:rPr lang="en-US" b="1" dirty="0">
                <a:solidFill>
                  <a:schemeClr val="bg1"/>
                </a:solidFill>
                <a:effectLst/>
                <a:latin typeface="Cascadia Code" panose="020B0609020000020004" pitchFamily="49" charset="0"/>
              </a:rPr>
              <a:t> + ' ' + </a:t>
            </a:r>
            <a:r>
              <a:rPr lang="en-US" b="1" i="1" dirty="0" err="1">
                <a:solidFill>
                  <a:schemeClr val="bg1"/>
                </a:solidFill>
                <a:effectLst/>
                <a:latin typeface="Cascadia Code" panose="020B0609020000020004" pitchFamily="49" charset="0"/>
              </a:rPr>
              <a:t>vehicle</a:t>
            </a:r>
            <a:r>
              <a:rPr lang="en-US" b="1" dirty="0" err="1">
                <a:solidFill>
                  <a:schemeClr val="bg1"/>
                </a:solidFill>
                <a:effectLst/>
                <a:latin typeface="Cascadia Code" panose="020B0609020000020004" pitchFamily="49" charset="0"/>
              </a:rPr>
              <a:t>.model</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  }</a:t>
            </a:r>
          </a:p>
        </p:txBody>
      </p:sp>
    </p:spTree>
    <p:extLst>
      <p:ext uri="{BB962C8B-B14F-4D97-AF65-F5344CB8AC3E}">
        <p14:creationId xmlns:p14="http://schemas.microsoft.com/office/powerpoint/2010/main" val="2728133454"/>
      </p:ext>
    </p:extLst>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t>47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F803BB4-5552-D2D8-17E8-9FDA88E7C684}"/>
              </a:ext>
            </a:extLst>
          </p:cNvPr>
          <p:cNvSpPr txBox="1"/>
          <p:nvPr/>
        </p:nvSpPr>
        <p:spPr>
          <a:xfrm>
            <a:off x="899330" y="1520202"/>
            <a:ext cx="10848357" cy="4524315"/>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vehicleOne</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  brand: "Ford",</a:t>
            </a:r>
          </a:p>
          <a:p>
            <a:r>
              <a:rPr lang="en-US" b="1" dirty="0">
                <a:solidFill>
                  <a:schemeClr val="bg1"/>
                </a:solidFill>
                <a:effectLst/>
                <a:latin typeface="Cascadia Code" panose="020B0609020000020004" pitchFamily="49" charset="0"/>
              </a:rPr>
              <a:t>  model: "Mustang",</a:t>
            </a:r>
          </a:p>
          <a:p>
            <a:r>
              <a:rPr lang="en-US" b="1" dirty="0">
                <a:solidFill>
                  <a:schemeClr val="bg1"/>
                </a:solidFill>
                <a:effectLst/>
                <a:latin typeface="Cascadia Code" panose="020B0609020000020004" pitchFamily="49" charset="0"/>
              </a:rPr>
              <a:t>  type: "car",</a:t>
            </a:r>
          </a:p>
          <a:p>
            <a:r>
              <a:rPr lang="en-US" b="1" dirty="0">
                <a:solidFill>
                  <a:schemeClr val="bg1"/>
                </a:solidFill>
                <a:effectLst/>
                <a:latin typeface="Cascadia Code" panose="020B0609020000020004" pitchFamily="49" charset="0"/>
              </a:rPr>
              <a:t>  year: 2021,</a:t>
            </a:r>
          </a:p>
          <a:p>
            <a:r>
              <a:rPr lang="en-US" b="1" dirty="0">
                <a:solidFill>
                  <a:schemeClr val="bg1"/>
                </a:solidFill>
                <a:effectLst/>
                <a:latin typeface="Cascadia Code" panose="020B0609020000020004" pitchFamily="49" charset="0"/>
              </a:rPr>
              <a:t>  color: "red",</a:t>
            </a:r>
          </a:p>
          <a:p>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err="1">
                <a:solidFill>
                  <a:schemeClr val="bg1"/>
                </a:solidFill>
                <a:effectLst/>
                <a:latin typeface="Cascadia Code" panose="020B0609020000020004" pitchFamily="49" charset="0"/>
              </a:rPr>
              <a:t>myVehicle</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vehicleOne</a:t>
            </a:r>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function </a:t>
            </a:r>
            <a:r>
              <a:rPr lang="en-US" b="1" dirty="0" err="1">
                <a:solidFill>
                  <a:schemeClr val="bg1"/>
                </a:solidFill>
                <a:effectLst/>
                <a:latin typeface="Cascadia Code" panose="020B0609020000020004" pitchFamily="49" charset="0"/>
              </a:rPr>
              <a:t>myVehicle</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type</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color</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brand</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model</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  const message =</a:t>
            </a:r>
          </a:p>
          <a:p>
            <a:r>
              <a:rPr lang="en-US" b="1" dirty="0">
                <a:solidFill>
                  <a:schemeClr val="bg1"/>
                </a:solidFill>
                <a:effectLst/>
                <a:latin typeface="Cascadia Code" panose="020B0609020000020004" pitchFamily="49" charset="0"/>
              </a:rPr>
              <a:t>    "My " + </a:t>
            </a:r>
            <a:r>
              <a:rPr lang="en-US" b="1" i="1" dirty="0">
                <a:solidFill>
                  <a:schemeClr val="bg1"/>
                </a:solidFill>
                <a:effectLst/>
                <a:latin typeface="Cascadia Code" panose="020B0609020000020004" pitchFamily="49" charset="0"/>
              </a:rPr>
              <a:t>type</a:t>
            </a:r>
            <a:r>
              <a:rPr lang="en-US" b="1" dirty="0">
                <a:solidFill>
                  <a:schemeClr val="bg1"/>
                </a:solidFill>
                <a:effectLst/>
                <a:latin typeface="Cascadia Code" panose="020B0609020000020004" pitchFamily="49" charset="0"/>
              </a:rPr>
              <a:t> + " is a " + </a:t>
            </a:r>
            <a:r>
              <a:rPr lang="en-US" b="1" i="1" dirty="0">
                <a:solidFill>
                  <a:schemeClr val="bg1"/>
                </a:solidFill>
                <a:effectLst/>
                <a:latin typeface="Cascadia Code" panose="020B0609020000020004" pitchFamily="49" charset="0"/>
              </a:rPr>
              <a:t>color</a:t>
            </a:r>
            <a:r>
              <a:rPr lang="en-US" b="1" dirty="0">
                <a:solidFill>
                  <a:schemeClr val="bg1"/>
                </a:solidFill>
                <a:effectLst/>
                <a:latin typeface="Cascadia Code" panose="020B0609020000020004" pitchFamily="49" charset="0"/>
              </a:rPr>
              <a:t> + " " + </a:t>
            </a:r>
            <a:r>
              <a:rPr lang="en-US" b="1" i="1" dirty="0">
                <a:solidFill>
                  <a:schemeClr val="bg1"/>
                </a:solidFill>
                <a:effectLst/>
                <a:latin typeface="Cascadia Code" panose="020B0609020000020004" pitchFamily="49" charset="0"/>
              </a:rPr>
              <a:t>brand</a:t>
            </a:r>
            <a:r>
              <a:rPr lang="en-US" b="1" dirty="0">
                <a:solidFill>
                  <a:schemeClr val="bg1"/>
                </a:solidFill>
                <a:effectLst/>
                <a:latin typeface="Cascadia Code" panose="020B0609020000020004" pitchFamily="49" charset="0"/>
              </a:rPr>
              <a:t> + " " + </a:t>
            </a:r>
            <a:r>
              <a:rPr lang="en-US" b="1" i="1" dirty="0">
                <a:solidFill>
                  <a:schemeClr val="bg1"/>
                </a:solidFill>
                <a:effectLst/>
                <a:latin typeface="Cascadia Code" panose="020B0609020000020004" pitchFamily="49" charset="0"/>
              </a:rPr>
              <a:t>model</a:t>
            </a:r>
            <a:r>
              <a:rPr lang="en-US" b="1" dirty="0">
                <a:solidFill>
                  <a:schemeClr val="bg1"/>
                </a:solidFill>
                <a:effectLst/>
                <a:latin typeface="Cascadia Code" panose="020B0609020000020004" pitchFamily="49" charset="0"/>
              </a:rPr>
              <a:t> + ".";</a:t>
            </a:r>
          </a:p>
          <a:p>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endParaRPr lang="en-US" b="1" dirty="0">
              <a:solidFill>
                <a:schemeClr val="bg1"/>
              </a:solidFill>
              <a:effectLst/>
              <a:latin typeface="Cascadia Code" panose="020B0609020000020004" pitchFamily="49" charset="0"/>
            </a:endParaRPr>
          </a:p>
        </p:txBody>
      </p:sp>
    </p:spTree>
    <p:extLst>
      <p:ext uri="{BB962C8B-B14F-4D97-AF65-F5344CB8AC3E}">
        <p14:creationId xmlns:p14="http://schemas.microsoft.com/office/powerpoint/2010/main" val="4241409456"/>
      </p:ext>
    </p:extLst>
  </p:cSld>
  <p:clrMapOvr>
    <a:masterClrMapping/>
  </p:clrMapOvr>
  <p:transition spd="slow">
    <p:push dir="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Template Literals</a:t>
            </a:r>
          </a:p>
        </p:txBody>
      </p:sp>
      <p:sp>
        <p:nvSpPr>
          <p:cNvPr id="3" name="Slide Number Placeholder 2"/>
          <p:cNvSpPr>
            <a:spLocks noGrp="1"/>
          </p:cNvSpPr>
          <p:nvPr>
            <p:ph type="sldNum" sz="quarter" idx="12"/>
          </p:nvPr>
        </p:nvSpPr>
        <p:spPr/>
        <p:txBody>
          <a:bodyPr/>
          <a:lstStyle/>
          <a:p>
            <a:fld id="{5AE1514C-5E56-4738-A1FF-4B1CFD2A3E36}" type="slidenum">
              <a:rPr lang="en-US" smtClean="0"/>
              <a:t>48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2046560"/>
            <a:chOff x="771314" y="1591811"/>
            <a:chExt cx="10701793" cy="204656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938992"/>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Template literals are a new feature introduced in ECMAScript 2015/ ES6. It provides an easy way to create multiline strings and perform string interpolation. Template literals are the string literals and allow embedded expressions.</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3637086"/>
            <a:ext cx="10701793" cy="2415892"/>
            <a:chOff x="771314" y="1591811"/>
            <a:chExt cx="10701793" cy="2415892"/>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2308324"/>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Unlike quotes in strings, template literals are enclosed by the </a:t>
              </a:r>
              <a:r>
                <a:rPr lang="en-US" sz="2400" b="1" i="0" dirty="0">
                  <a:solidFill>
                    <a:srgbClr val="FF0000"/>
                  </a:solidFill>
                  <a:effectLst/>
                  <a:latin typeface="Cavolini" panose="03000502040302020204" pitchFamily="66" charset="0"/>
                  <a:cs typeface="Cavolini" panose="03000502040302020204" pitchFamily="66" charset="0"/>
                </a:rPr>
                <a:t>backtick (` `)</a:t>
              </a:r>
              <a:r>
                <a:rPr lang="en-US" sz="2400" b="1" i="0" dirty="0">
                  <a:solidFill>
                    <a:schemeClr val="bg1"/>
                  </a:solidFill>
                  <a:effectLst/>
                  <a:latin typeface="Cavolini" panose="03000502040302020204" pitchFamily="66" charset="0"/>
                  <a:cs typeface="Cavolini" panose="03000502040302020204" pitchFamily="66" charset="0"/>
                </a:rPr>
                <a:t> character. Template literals can contain placeholders, which are indicated by the </a:t>
              </a:r>
              <a:r>
                <a:rPr lang="en-US" sz="2400" b="1" i="0" dirty="0">
                  <a:solidFill>
                    <a:srgbClr val="FF0000"/>
                  </a:solidFill>
                  <a:effectLst/>
                  <a:latin typeface="Cavolini" panose="03000502040302020204" pitchFamily="66" charset="0"/>
                  <a:cs typeface="Cavolini" panose="03000502040302020204" pitchFamily="66" charset="0"/>
                </a:rPr>
                <a:t>dollar sign </a:t>
              </a:r>
              <a:r>
                <a:rPr lang="en-US" sz="2400" b="1" i="0" dirty="0">
                  <a:solidFill>
                    <a:schemeClr val="bg1"/>
                  </a:solidFill>
                  <a:effectLst/>
                  <a:latin typeface="Cavolini" panose="03000502040302020204" pitchFamily="66" charset="0"/>
                  <a:cs typeface="Cavolini" panose="03000502040302020204" pitchFamily="66" charset="0"/>
                </a:rPr>
                <a:t>and </a:t>
              </a:r>
              <a:r>
                <a:rPr lang="en-US" sz="2400" b="1" i="0" dirty="0">
                  <a:solidFill>
                    <a:srgbClr val="FF0000"/>
                  </a:solidFill>
                  <a:effectLst/>
                  <a:latin typeface="Cavolini" panose="03000502040302020204" pitchFamily="66" charset="0"/>
                  <a:cs typeface="Cavolini" panose="03000502040302020204" pitchFamily="66" charset="0"/>
                </a:rPr>
                <a:t>curly braces (${expression})</a:t>
              </a:r>
              <a:r>
                <a:rPr lang="en-US" sz="2400" b="1" i="0" dirty="0">
                  <a:solidFill>
                    <a:schemeClr val="bg1"/>
                  </a:solidFill>
                  <a:effectLst/>
                  <a:latin typeface="Cavolini" panose="03000502040302020204" pitchFamily="66" charset="0"/>
                  <a:cs typeface="Cavolini" panose="03000502040302020204" pitchFamily="66" charset="0"/>
                </a:rPr>
                <a:t>. Inside the backticks, if we want to use an expression, then we can place that expression in the </a:t>
              </a:r>
              <a:r>
                <a:rPr lang="en-US" sz="2400" b="1" i="0" dirty="0">
                  <a:solidFill>
                    <a:srgbClr val="FF0000"/>
                  </a:solidFill>
                  <a:effectLst/>
                  <a:latin typeface="Cavolini" panose="03000502040302020204" pitchFamily="66" charset="0"/>
                  <a:cs typeface="Cavolini" panose="03000502040302020204" pitchFamily="66" charset="0"/>
                </a:rPr>
                <a:t>(${expression})</a:t>
              </a:r>
              <a:r>
                <a:rPr lang="en-US" sz="2400" b="1" i="0" dirty="0">
                  <a:solidFill>
                    <a:schemeClr val="bg1"/>
                  </a:solidFill>
                  <a:effectLst/>
                  <a:latin typeface="Cavolini" panose="03000502040302020204" pitchFamily="66" charset="0"/>
                  <a:cs typeface="Cavolini" panose="03000502040302020204" pitchFamily="66" charset="0"/>
                </a:rPr>
                <a:t>.</a:t>
              </a:r>
            </a:p>
          </p:txBody>
        </p:sp>
      </p:grpSp>
    </p:spTree>
    <p:extLst>
      <p:ext uri="{BB962C8B-B14F-4D97-AF65-F5344CB8AC3E}">
        <p14:creationId xmlns:p14="http://schemas.microsoft.com/office/powerpoint/2010/main" val="4041767019"/>
      </p:ext>
    </p:extLst>
  </p:cSld>
  <p:clrMapOvr>
    <a:masterClrMapping/>
  </p:clrMapOvr>
  <p:transition spd="slow">
    <p:push dir="r"/>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Template Literals</a:t>
            </a:r>
          </a:p>
        </p:txBody>
      </p:sp>
      <p:sp>
        <p:nvSpPr>
          <p:cNvPr id="3" name="Slide Number Placeholder 2"/>
          <p:cNvSpPr>
            <a:spLocks noGrp="1"/>
          </p:cNvSpPr>
          <p:nvPr>
            <p:ph type="sldNum" sz="quarter" idx="12"/>
          </p:nvPr>
        </p:nvSpPr>
        <p:spPr/>
        <p:txBody>
          <a:bodyPr/>
          <a:lstStyle/>
          <a:p>
            <a:fld id="{5AE1514C-5E56-4738-A1FF-4B1CFD2A3E36}" type="slidenum">
              <a:rPr lang="en-US" smtClean="0"/>
              <a:t>49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Multiline Strings</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4046066"/>
            <a:ext cx="10701793" cy="685800"/>
            <a:chOff x="771314" y="1591811"/>
            <a:chExt cx="10701793" cy="685800"/>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solidFill>
                  <a:effectLst/>
                  <a:latin typeface="Cavolini" panose="03000502040302020204" pitchFamily="66" charset="0"/>
                  <a:cs typeface="Cavolini" panose="03000502040302020204" pitchFamily="66" charset="0"/>
                </a:rPr>
                <a:t>String Interpolation</a:t>
              </a:r>
            </a:p>
          </p:txBody>
        </p:sp>
      </p:grpSp>
      <p:sp>
        <p:nvSpPr>
          <p:cNvPr id="9" name="TextBox 8">
            <a:extLst>
              <a:ext uri="{FF2B5EF4-FFF2-40B4-BE49-F238E27FC236}">
                <a16:creationId xmlns:a16="http://schemas.microsoft.com/office/drawing/2014/main" id="{DF5EEEB4-66ED-9513-F184-64548EB531A0}"/>
              </a:ext>
            </a:extLst>
          </p:cNvPr>
          <p:cNvSpPr txBox="1"/>
          <p:nvPr/>
        </p:nvSpPr>
        <p:spPr>
          <a:xfrm>
            <a:off x="1457113" y="2229486"/>
            <a:ext cx="9812381" cy="1754326"/>
          </a:xfrm>
          <a:prstGeom prst="rect">
            <a:avLst/>
          </a:prstGeom>
          <a:noFill/>
        </p:spPr>
        <p:txBody>
          <a:bodyPr wrap="square">
            <a:spAutoFit/>
          </a:bodyPr>
          <a:lstStyle/>
          <a:p>
            <a:r>
              <a:rPr lang="en-US" b="1" i="1" dirty="0">
                <a:solidFill>
                  <a:schemeClr val="bg1"/>
                </a:solidFill>
                <a:effectLst/>
                <a:latin typeface="Cascadia Code" panose="020B0609020000020004" pitchFamily="49" charset="0"/>
              </a:rPr>
              <a:t>// Without template literal   </a:t>
            </a:r>
            <a:endParaRPr lang="en-US" b="1" dirty="0">
              <a:solidFill>
                <a:schemeClr val="bg1"/>
              </a:solidFill>
              <a:effectLst/>
              <a:latin typeface="Cascadia Code" panose="020B0609020000020004" pitchFamily="49" charset="0"/>
            </a:endParaRPr>
          </a:p>
          <a:p>
            <a:r>
              <a:rPr lang="en-US" b="1" dirty="0">
                <a:solidFill>
                  <a:schemeClr val="bg1"/>
                </a:solidFill>
                <a:effectLst/>
                <a:latin typeface="Cascadia Code" panose="020B0609020000020004" pitchFamily="49" charset="0"/>
              </a:rPr>
              <a:t>console.log('Without template literal \n multiline string');   </a:t>
            </a:r>
          </a:p>
          <a:p>
            <a:r>
              <a:rPr lang="en-US" b="1" dirty="0">
                <a:solidFill>
                  <a:schemeClr val="bg1"/>
                </a:solidFill>
                <a:effectLst/>
                <a:latin typeface="Cascadia Code" panose="020B0609020000020004" pitchFamily="49" charset="0"/>
              </a:rPr>
              <a:t>    </a:t>
            </a:r>
          </a:p>
          <a:p>
            <a:r>
              <a:rPr lang="en-US" b="1" i="1" dirty="0">
                <a:solidFill>
                  <a:schemeClr val="bg1"/>
                </a:solidFill>
                <a:effectLst/>
                <a:latin typeface="Cascadia Code" panose="020B0609020000020004" pitchFamily="49" charset="0"/>
              </a:rPr>
              <a:t>// With template literal   </a:t>
            </a:r>
            <a:endParaRPr lang="en-US" b="1" dirty="0">
              <a:solidFill>
                <a:schemeClr val="bg1"/>
              </a:solidFill>
              <a:effectLst/>
              <a:latin typeface="Cascadia Code" panose="020B0609020000020004" pitchFamily="49" charset="0"/>
            </a:endParaRPr>
          </a:p>
          <a:p>
            <a:r>
              <a:rPr lang="en-US" b="1" dirty="0">
                <a:solidFill>
                  <a:schemeClr val="bg1"/>
                </a:solidFill>
                <a:effectLst/>
                <a:latin typeface="Cascadia Code" panose="020B0609020000020004" pitchFamily="49" charset="0"/>
              </a:rPr>
              <a:t>console.log(`Using template literal  </a:t>
            </a:r>
          </a:p>
          <a:p>
            <a:r>
              <a:rPr lang="en-US" b="1" dirty="0">
                <a:solidFill>
                  <a:schemeClr val="bg1"/>
                </a:solidFill>
                <a:effectLst/>
                <a:latin typeface="Cascadia Code" panose="020B0609020000020004" pitchFamily="49" charset="0"/>
              </a:rPr>
              <a:t>multiline string`);  </a:t>
            </a:r>
          </a:p>
        </p:txBody>
      </p:sp>
      <p:sp>
        <p:nvSpPr>
          <p:cNvPr id="11" name="TextBox 10">
            <a:extLst>
              <a:ext uri="{FF2B5EF4-FFF2-40B4-BE49-F238E27FC236}">
                <a16:creationId xmlns:a16="http://schemas.microsoft.com/office/drawing/2014/main" id="{1BB7607E-6555-05F6-7095-12E9D0E5073D}"/>
              </a:ext>
            </a:extLst>
          </p:cNvPr>
          <p:cNvSpPr txBox="1"/>
          <p:nvPr/>
        </p:nvSpPr>
        <p:spPr>
          <a:xfrm>
            <a:off x="1490652" y="4785121"/>
            <a:ext cx="6097772" cy="1200329"/>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var name = "World";</a:t>
            </a:r>
          </a:p>
          <a:p>
            <a:r>
              <a:rPr lang="en-US" b="1" dirty="0">
                <a:solidFill>
                  <a:schemeClr val="bg1"/>
                </a:solidFill>
                <a:effectLst/>
                <a:latin typeface="Cascadia Code" panose="020B0609020000020004" pitchFamily="49" charset="0"/>
              </a:rPr>
              <a:t>var </a:t>
            </a:r>
            <a:r>
              <a:rPr lang="en-US" b="1" dirty="0" err="1">
                <a:solidFill>
                  <a:schemeClr val="bg1"/>
                </a:solidFill>
                <a:effectLst/>
                <a:latin typeface="Cascadia Code" panose="020B0609020000020004" pitchFamily="49" charset="0"/>
              </a:rPr>
              <a:t>cname</a:t>
            </a:r>
            <a:r>
              <a:rPr lang="en-US" b="1" dirty="0">
                <a:solidFill>
                  <a:schemeClr val="bg1"/>
                </a:solidFill>
                <a:effectLst/>
                <a:latin typeface="Cascadia Code" panose="020B0609020000020004" pitchFamily="49" charset="0"/>
              </a:rPr>
              <a:t> = "Mayur";</a:t>
            </a:r>
          </a:p>
          <a:p>
            <a:r>
              <a:rPr lang="en-US" b="1" dirty="0">
                <a:solidFill>
                  <a:schemeClr val="bg1"/>
                </a:solidFill>
                <a:effectLst/>
                <a:latin typeface="Cascadia Code" panose="020B0609020000020004" pitchFamily="49" charset="0"/>
              </a:rPr>
              <a:t>console.log(`Hello, ${name}!  </a:t>
            </a:r>
          </a:p>
          <a:p>
            <a:r>
              <a:rPr lang="en-US" b="1" dirty="0">
                <a:solidFill>
                  <a:schemeClr val="bg1"/>
                </a:solidFill>
                <a:effectLst/>
                <a:latin typeface="Cascadia Code" panose="020B0609020000020004" pitchFamily="49" charset="0"/>
              </a:rPr>
              <a:t>Welcome to ${</a:t>
            </a:r>
            <a:r>
              <a:rPr lang="en-US" b="1" dirty="0" err="1">
                <a:solidFill>
                  <a:schemeClr val="bg1"/>
                </a:solidFill>
                <a:effectLst/>
                <a:latin typeface="Cascadia Code" panose="020B0609020000020004" pitchFamily="49" charset="0"/>
              </a:rPr>
              <a:t>cname</a:t>
            </a:r>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3137760417"/>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293483"/>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 Create a new object called friend with similar properties as the person object, but with a different name and age. Also, add a greet method to the friend object that prints a similar message using the name and age properties.</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 Create a constructor function called Person that takes name and age as parameters and initializes a new object with these properties. Then, create two instances of the Person object with different names and ages and call the greet method on each instance.</a:t>
            </a:r>
          </a:p>
        </p:txBody>
      </p:sp>
    </p:spTree>
    <p:extLst>
      <p:ext uri="{BB962C8B-B14F-4D97-AF65-F5344CB8AC3E}">
        <p14:creationId xmlns:p14="http://schemas.microsoft.com/office/powerpoint/2010/main" val="1578676242"/>
      </p:ext>
    </p:extLst>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For-of Loop</a:t>
            </a:r>
          </a:p>
        </p:txBody>
      </p:sp>
      <p:sp>
        <p:nvSpPr>
          <p:cNvPr id="3" name="Slide Number Placeholder 2"/>
          <p:cNvSpPr>
            <a:spLocks noGrp="1"/>
          </p:cNvSpPr>
          <p:nvPr>
            <p:ph type="sldNum" sz="quarter" idx="12"/>
          </p:nvPr>
        </p:nvSpPr>
        <p:spPr/>
        <p:txBody>
          <a:bodyPr/>
          <a:lstStyle/>
          <a:p>
            <a:fld id="{5AE1514C-5E56-4738-A1FF-4B1CFD2A3E36}" type="slidenum">
              <a:rPr lang="en-US" smtClean="0"/>
              <a:t>50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JavaScript </a:t>
              </a:r>
              <a:r>
                <a:rPr lang="en-US" sz="2400" b="1" dirty="0">
                  <a:solidFill>
                    <a:srgbClr val="FF0000"/>
                  </a:solidFill>
                  <a:effectLst/>
                  <a:latin typeface="Cavolini" panose="03000502040302020204" pitchFamily="66" charset="0"/>
                  <a:cs typeface="Cavolini" panose="03000502040302020204" pitchFamily="66" charset="0"/>
                </a:rPr>
                <a:t>for/of</a:t>
              </a:r>
              <a:r>
                <a:rPr lang="en-US" sz="2400" b="1" dirty="0">
                  <a:solidFill>
                    <a:schemeClr val="bg1"/>
                  </a:solidFill>
                  <a:effectLst/>
                  <a:latin typeface="Cavolini" panose="03000502040302020204" pitchFamily="66" charset="0"/>
                  <a:cs typeface="Cavolini" panose="03000502040302020204" pitchFamily="66" charset="0"/>
                </a:rPr>
                <a:t> statement loops through the values of an </a:t>
              </a:r>
              <a:r>
                <a:rPr lang="en-US" sz="2400" b="1" dirty="0" err="1">
                  <a:solidFill>
                    <a:schemeClr val="bg1"/>
                  </a:solidFill>
                  <a:effectLst/>
                  <a:latin typeface="Cavolini" panose="03000502040302020204" pitchFamily="66" charset="0"/>
                  <a:cs typeface="Cavolini" panose="03000502040302020204" pitchFamily="66" charset="0"/>
                </a:rPr>
                <a:t>iterable</a:t>
              </a:r>
              <a:r>
                <a:rPr lang="en-US" sz="2400" b="1" dirty="0">
                  <a:solidFill>
                    <a:schemeClr val="bg1"/>
                  </a:solidFill>
                  <a:effectLst/>
                  <a:latin typeface="Cavolini" panose="03000502040302020204" pitchFamily="66" charset="0"/>
                  <a:cs typeface="Cavolini" panose="03000502040302020204" pitchFamily="66" charset="0"/>
                </a:rPr>
                <a:t> objects.</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2482251"/>
            <a:ext cx="10701793" cy="938565"/>
            <a:chOff x="771314" y="1591811"/>
            <a:chExt cx="10701793" cy="938565"/>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rgbClr val="FF0000"/>
                  </a:solidFill>
                  <a:effectLst/>
                  <a:latin typeface="Cavolini" panose="03000502040302020204" pitchFamily="66" charset="0"/>
                  <a:cs typeface="Cavolini" panose="03000502040302020204" pitchFamily="66" charset="0"/>
                </a:rPr>
                <a:t>for/of</a:t>
              </a:r>
              <a:r>
                <a:rPr lang="en-US" sz="2400" b="1" dirty="0">
                  <a:solidFill>
                    <a:schemeClr val="bg1"/>
                  </a:solidFill>
                  <a:effectLst/>
                  <a:latin typeface="Cavolini" panose="03000502040302020204" pitchFamily="66" charset="0"/>
                  <a:cs typeface="Cavolini" panose="03000502040302020204" pitchFamily="66" charset="0"/>
                </a:rPr>
                <a:t> lets you loop over data structures that are </a:t>
              </a:r>
              <a:r>
                <a:rPr lang="en-US" sz="2400" b="1" dirty="0" err="1">
                  <a:solidFill>
                    <a:schemeClr val="bg1"/>
                  </a:solidFill>
                  <a:effectLst/>
                  <a:latin typeface="Cavolini" panose="03000502040302020204" pitchFamily="66" charset="0"/>
                  <a:cs typeface="Cavolini" panose="03000502040302020204" pitchFamily="66" charset="0"/>
                </a:rPr>
                <a:t>iterable</a:t>
              </a:r>
              <a:r>
                <a:rPr lang="en-US" sz="2400" b="1" dirty="0">
                  <a:solidFill>
                    <a:schemeClr val="bg1"/>
                  </a:solidFill>
                  <a:effectLst/>
                  <a:latin typeface="Cavolini" panose="03000502040302020204" pitchFamily="66" charset="0"/>
                  <a:cs typeface="Cavolini" panose="03000502040302020204" pitchFamily="66" charset="0"/>
                </a:rPr>
                <a:t> such as Arrays, Strings, Maps, </a:t>
              </a:r>
              <a:r>
                <a:rPr lang="en-US" sz="2400" b="1" dirty="0" err="1">
                  <a:solidFill>
                    <a:schemeClr val="bg1"/>
                  </a:solidFill>
                  <a:effectLst/>
                  <a:latin typeface="Cavolini" panose="03000502040302020204" pitchFamily="66" charset="0"/>
                  <a:cs typeface="Cavolini" panose="03000502040302020204" pitchFamily="66" charset="0"/>
                </a:rPr>
                <a:t>NodeLists</a:t>
              </a:r>
              <a:r>
                <a:rPr lang="en-US" sz="2400" b="1" dirty="0">
                  <a:solidFill>
                    <a:schemeClr val="bg1"/>
                  </a:solidFill>
                  <a:effectLst/>
                  <a:latin typeface="Cavolini" panose="03000502040302020204" pitchFamily="66" charset="0"/>
                  <a:cs typeface="Cavolini" panose="03000502040302020204" pitchFamily="66" charset="0"/>
                </a:rPr>
                <a:t>, and more.</a:t>
              </a:r>
            </a:p>
          </p:txBody>
        </p:sp>
      </p:grpSp>
      <p:sp>
        <p:nvSpPr>
          <p:cNvPr id="11" name="TextBox 10">
            <a:extLst>
              <a:ext uri="{FF2B5EF4-FFF2-40B4-BE49-F238E27FC236}">
                <a16:creationId xmlns:a16="http://schemas.microsoft.com/office/drawing/2014/main" id="{1BB7607E-6555-05F6-7095-12E9D0E5073D}"/>
              </a:ext>
            </a:extLst>
          </p:cNvPr>
          <p:cNvSpPr txBox="1"/>
          <p:nvPr/>
        </p:nvSpPr>
        <p:spPr>
          <a:xfrm>
            <a:off x="1457114" y="4139354"/>
            <a:ext cx="6097772" cy="923330"/>
          </a:xfrm>
          <a:prstGeom prst="rect">
            <a:avLst/>
          </a:prstGeom>
          <a:noFill/>
        </p:spPr>
        <p:txBody>
          <a:bodyPr wrap="square">
            <a:spAutoFit/>
          </a:bodyPr>
          <a:lstStyle/>
          <a:p>
            <a:r>
              <a:rPr lang="en-US" b="1" i="0" dirty="0">
                <a:solidFill>
                  <a:schemeClr val="bg1"/>
                </a:solidFill>
                <a:effectLst/>
                <a:latin typeface="Consolas" panose="020B0609020204030204" pitchFamily="49" charset="0"/>
              </a:rPr>
              <a:t>for (</a:t>
            </a:r>
            <a:r>
              <a:rPr lang="en-US" b="1" i="1" dirty="0">
                <a:solidFill>
                  <a:schemeClr val="bg1"/>
                </a:solidFill>
                <a:effectLst/>
                <a:latin typeface="Consolas" panose="020B0609020204030204" pitchFamily="49" charset="0"/>
              </a:rPr>
              <a:t>variable</a:t>
            </a:r>
            <a:r>
              <a:rPr lang="en-US" b="1" i="0" dirty="0">
                <a:solidFill>
                  <a:schemeClr val="bg1"/>
                </a:solidFill>
                <a:effectLst/>
                <a:latin typeface="Consolas" panose="020B0609020204030204" pitchFamily="49" charset="0"/>
              </a:rPr>
              <a:t> of </a:t>
            </a:r>
            <a:r>
              <a:rPr lang="en-US" b="1" i="1" dirty="0" err="1">
                <a:solidFill>
                  <a:schemeClr val="bg1"/>
                </a:solidFill>
                <a:effectLst/>
                <a:latin typeface="Consolas" panose="020B0609020204030204" pitchFamily="49" charset="0"/>
              </a:rPr>
              <a:t>iterable</a:t>
            </a:r>
            <a:r>
              <a:rPr lang="en-US" b="1" i="0" dirty="0">
                <a:solidFill>
                  <a:schemeClr val="bg1"/>
                </a:solidFill>
                <a:effectLst/>
                <a:latin typeface="Consolas" panose="020B0609020204030204" pitchFamily="49" charset="0"/>
              </a:rPr>
              <a:t>) {</a:t>
            </a:r>
            <a:br>
              <a:rPr lang="en-US" b="1" dirty="0">
                <a:solidFill>
                  <a:schemeClr val="bg1"/>
                </a:solidFill>
              </a:rPr>
            </a:br>
            <a:r>
              <a:rPr lang="en-US" b="1" i="0" dirty="0">
                <a:solidFill>
                  <a:schemeClr val="bg1"/>
                </a:solidFill>
                <a:effectLst/>
                <a:latin typeface="Consolas" panose="020B0609020204030204" pitchFamily="49" charset="0"/>
              </a:rPr>
              <a:t>  // </a:t>
            </a:r>
            <a:r>
              <a:rPr lang="en-US" b="1" i="1" dirty="0">
                <a:solidFill>
                  <a:schemeClr val="bg1"/>
                </a:solidFill>
                <a:effectLst/>
                <a:latin typeface="Consolas" panose="020B0609020204030204" pitchFamily="49" charset="0"/>
              </a:rPr>
              <a:t>code block to be executed</a:t>
            </a:r>
            <a:br>
              <a:rPr lang="en-US" b="1" i="0" dirty="0">
                <a:solidFill>
                  <a:schemeClr val="bg1"/>
                </a:solidFill>
                <a:effectLst/>
                <a:latin typeface="Consolas" panose="020B0609020204030204" pitchFamily="49" charset="0"/>
              </a:rPr>
            </a:br>
            <a:r>
              <a:rPr lang="en-US" b="1" i="0" dirty="0">
                <a:solidFill>
                  <a:schemeClr val="bg1"/>
                </a:solidFill>
                <a:effectLst/>
                <a:latin typeface="Consolas" panose="020B0609020204030204" pitchFamily="49" charset="0"/>
              </a:rPr>
              <a:t>}</a:t>
            </a:r>
            <a:endParaRPr lang="en-US" b="1" dirty="0">
              <a:solidFill>
                <a:schemeClr val="bg1"/>
              </a:solidFill>
              <a:effectLst/>
              <a:latin typeface="Cascadia Code" panose="020B0609020000020004" pitchFamily="49" charset="0"/>
            </a:endParaRPr>
          </a:p>
        </p:txBody>
      </p:sp>
      <p:grpSp>
        <p:nvGrpSpPr>
          <p:cNvPr id="10" name="Group 9">
            <a:extLst>
              <a:ext uri="{FF2B5EF4-FFF2-40B4-BE49-F238E27FC236}">
                <a16:creationId xmlns:a16="http://schemas.microsoft.com/office/drawing/2014/main" id="{B9B5D0E5-6C81-967F-7BEE-069B28C67AF3}"/>
              </a:ext>
            </a:extLst>
          </p:cNvPr>
          <p:cNvGrpSpPr/>
          <p:nvPr/>
        </p:nvGrpSpPr>
        <p:grpSpPr>
          <a:xfrm>
            <a:off x="771314" y="3437185"/>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B044E77B-A4C6-2A6B-0488-05E9DB06BD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6" name="TextBox 15">
              <a:extLst>
                <a:ext uri="{FF2B5EF4-FFF2-40B4-BE49-F238E27FC236}">
                  <a16:creationId xmlns:a16="http://schemas.microsoft.com/office/drawing/2014/main" id="{03E6F656-9DA3-71A6-81A5-AE9E896C3B88}"/>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for/of</a:t>
              </a:r>
              <a:r>
                <a:rPr lang="en-US" sz="2400" b="1" dirty="0">
                  <a:solidFill>
                    <a:schemeClr val="bg1"/>
                  </a:solidFill>
                  <a:effectLst/>
                  <a:latin typeface="Cavolini" panose="03000502040302020204" pitchFamily="66" charset="0"/>
                  <a:cs typeface="Cavolini" panose="03000502040302020204" pitchFamily="66" charset="0"/>
                </a:rPr>
                <a:t> loop has the following syntax:</a:t>
              </a:r>
            </a:p>
          </p:txBody>
        </p:sp>
      </p:grpSp>
      <p:sp>
        <p:nvSpPr>
          <p:cNvPr id="22" name="TextBox 21">
            <a:extLst>
              <a:ext uri="{FF2B5EF4-FFF2-40B4-BE49-F238E27FC236}">
                <a16:creationId xmlns:a16="http://schemas.microsoft.com/office/drawing/2014/main" id="{1624F913-F983-5B5E-9C0D-A5AACF5EBD5B}"/>
              </a:ext>
            </a:extLst>
          </p:cNvPr>
          <p:cNvSpPr txBox="1"/>
          <p:nvPr/>
        </p:nvSpPr>
        <p:spPr>
          <a:xfrm>
            <a:off x="1457114" y="5201288"/>
            <a:ext cx="10613952" cy="1384995"/>
          </a:xfrm>
          <a:prstGeom prst="rect">
            <a:avLst/>
          </a:prstGeom>
          <a:noFill/>
        </p:spPr>
        <p:txBody>
          <a:bodyPr wrap="square">
            <a:spAutoFit/>
          </a:bodyPr>
          <a:lstStyle/>
          <a:p>
            <a:r>
              <a:rPr lang="en-US" sz="2100" b="1" dirty="0">
                <a:solidFill>
                  <a:srgbClr val="FF0000"/>
                </a:solidFill>
                <a:effectLst/>
                <a:latin typeface="Cavolini" panose="03000502040302020204" pitchFamily="66" charset="0"/>
                <a:cs typeface="Cavolini" panose="03000502040302020204" pitchFamily="66" charset="0"/>
              </a:rPr>
              <a:t>variable - For every iteration the value of the next property is assigned to the variable. Variable can be declared with const, let, or var.</a:t>
            </a:r>
          </a:p>
          <a:p>
            <a:br>
              <a:rPr lang="en-US" sz="2100" b="1" dirty="0">
                <a:solidFill>
                  <a:srgbClr val="FF0000"/>
                </a:solidFill>
                <a:effectLst/>
                <a:latin typeface="Cavolini" panose="03000502040302020204" pitchFamily="66" charset="0"/>
                <a:cs typeface="Cavolini" panose="03000502040302020204" pitchFamily="66" charset="0"/>
              </a:rPr>
            </a:br>
            <a:r>
              <a:rPr lang="en-US" sz="2100" b="1" dirty="0" err="1">
                <a:solidFill>
                  <a:srgbClr val="FF0000"/>
                </a:solidFill>
                <a:effectLst/>
                <a:latin typeface="Cavolini" panose="03000502040302020204" pitchFamily="66" charset="0"/>
                <a:cs typeface="Cavolini" panose="03000502040302020204" pitchFamily="66" charset="0"/>
              </a:rPr>
              <a:t>iterable</a:t>
            </a:r>
            <a:r>
              <a:rPr lang="en-US" sz="2100" b="1" dirty="0">
                <a:solidFill>
                  <a:srgbClr val="FF0000"/>
                </a:solidFill>
                <a:effectLst/>
                <a:latin typeface="Cavolini" panose="03000502040302020204" pitchFamily="66" charset="0"/>
                <a:cs typeface="Cavolini" panose="03000502040302020204" pitchFamily="66" charset="0"/>
              </a:rPr>
              <a:t> - An object that has </a:t>
            </a:r>
            <a:r>
              <a:rPr lang="en-US" sz="2100" b="1" dirty="0" err="1">
                <a:solidFill>
                  <a:srgbClr val="FF0000"/>
                </a:solidFill>
                <a:effectLst/>
                <a:latin typeface="Cavolini" panose="03000502040302020204" pitchFamily="66" charset="0"/>
                <a:cs typeface="Cavolini" panose="03000502040302020204" pitchFamily="66" charset="0"/>
              </a:rPr>
              <a:t>iterable</a:t>
            </a:r>
            <a:r>
              <a:rPr lang="en-US" sz="2100" b="1" dirty="0">
                <a:solidFill>
                  <a:srgbClr val="FF0000"/>
                </a:solidFill>
                <a:effectLst/>
                <a:latin typeface="Cavolini" panose="03000502040302020204" pitchFamily="66" charset="0"/>
                <a:cs typeface="Cavolini" panose="03000502040302020204" pitchFamily="66" charset="0"/>
              </a:rPr>
              <a:t> properties.</a:t>
            </a:r>
          </a:p>
        </p:txBody>
      </p:sp>
    </p:spTree>
    <p:extLst>
      <p:ext uri="{BB962C8B-B14F-4D97-AF65-F5344CB8AC3E}">
        <p14:creationId xmlns:p14="http://schemas.microsoft.com/office/powerpoint/2010/main" val="3514686158"/>
      </p:ext>
    </p:extLst>
  </p:cSld>
  <p:clrMapOvr>
    <a:masterClrMapping/>
  </p:clrMapOvr>
  <p:transition spd="slow">
    <p:push dir="r"/>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For-of Loop</a:t>
            </a:r>
          </a:p>
        </p:txBody>
      </p:sp>
      <p:sp>
        <p:nvSpPr>
          <p:cNvPr id="3" name="Slide Number Placeholder 2"/>
          <p:cNvSpPr>
            <a:spLocks noGrp="1"/>
          </p:cNvSpPr>
          <p:nvPr>
            <p:ph type="sldNum" sz="quarter" idx="12"/>
          </p:nvPr>
        </p:nvSpPr>
        <p:spPr/>
        <p:txBody>
          <a:bodyPr/>
          <a:lstStyle/>
          <a:p>
            <a:fld id="{5AE1514C-5E56-4738-A1FF-4B1CFD2A3E36}" type="slidenum">
              <a:rPr lang="en-US" smtClean="0"/>
              <a:t>51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Looping over an Array</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45103" y="3766447"/>
            <a:ext cx="10701793" cy="685800"/>
            <a:chOff x="771314" y="1591811"/>
            <a:chExt cx="10701793" cy="685800"/>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Looping over a String</a:t>
              </a:r>
            </a:p>
          </p:txBody>
        </p:sp>
      </p:grpSp>
      <p:sp>
        <p:nvSpPr>
          <p:cNvPr id="11" name="TextBox 10">
            <a:extLst>
              <a:ext uri="{FF2B5EF4-FFF2-40B4-BE49-F238E27FC236}">
                <a16:creationId xmlns:a16="http://schemas.microsoft.com/office/drawing/2014/main" id="{1BB7607E-6555-05F6-7095-12E9D0E5073D}"/>
              </a:ext>
            </a:extLst>
          </p:cNvPr>
          <p:cNvSpPr txBox="1"/>
          <p:nvPr/>
        </p:nvSpPr>
        <p:spPr>
          <a:xfrm>
            <a:off x="1114214" y="2184759"/>
            <a:ext cx="6233789" cy="1477328"/>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cars = ["BMW", "Volvo", "Mini"];</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for (let x of cars) {</a:t>
            </a:r>
          </a:p>
          <a:p>
            <a:r>
              <a:rPr lang="en-US" b="1" dirty="0">
                <a:solidFill>
                  <a:schemeClr val="bg1"/>
                </a:solidFill>
                <a:latin typeface="Cascadia Code" panose="020B0609020000020004" pitchFamily="49" charset="0"/>
              </a:rPr>
              <a:t>    console.log(x)</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a:t>
            </a:r>
          </a:p>
        </p:txBody>
      </p:sp>
      <p:sp>
        <p:nvSpPr>
          <p:cNvPr id="9" name="TextBox 8">
            <a:extLst>
              <a:ext uri="{FF2B5EF4-FFF2-40B4-BE49-F238E27FC236}">
                <a16:creationId xmlns:a16="http://schemas.microsoft.com/office/drawing/2014/main" id="{2E842354-F788-4C93-291B-FF58336D2C62}"/>
              </a:ext>
            </a:extLst>
          </p:cNvPr>
          <p:cNvSpPr txBox="1"/>
          <p:nvPr/>
        </p:nvSpPr>
        <p:spPr>
          <a:xfrm>
            <a:off x="1114214" y="4418129"/>
            <a:ext cx="6448646" cy="1477328"/>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let language = "JavaScript";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for (let x of language) {</a:t>
            </a:r>
          </a:p>
          <a:p>
            <a:r>
              <a:rPr lang="en-US" b="1" dirty="0">
                <a:solidFill>
                  <a:schemeClr val="bg1"/>
                </a:solidFill>
                <a:effectLst/>
                <a:latin typeface="Cascadia Code" panose="020B0609020000020004" pitchFamily="49" charset="0"/>
              </a:rPr>
              <a:t>  console.log(x)</a:t>
            </a:r>
          </a:p>
          <a:p>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1700879791"/>
      </p:ext>
    </p:extLst>
  </p:cSld>
  <p:clrMapOvr>
    <a:masterClrMapping/>
  </p:clrMapOvr>
  <p:transition spd="slow">
    <p:push dir="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Find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find()</a:t>
              </a:r>
              <a:r>
                <a:rPr lang="en-US" sz="2400" b="1" dirty="0">
                  <a:solidFill>
                    <a:schemeClr val="bg1"/>
                  </a:solidFill>
                  <a:effectLst/>
                  <a:latin typeface="Cavolini" panose="03000502040302020204" pitchFamily="66" charset="0"/>
                  <a:cs typeface="Cavolini" panose="03000502040302020204" pitchFamily="66" charset="0"/>
                </a:rPr>
                <a:t> method returns the value of the first array element that passes a test function.</a:t>
              </a:r>
            </a:p>
          </p:txBody>
        </p:sp>
      </p:grpSp>
      <p:sp>
        <p:nvSpPr>
          <p:cNvPr id="21" name="TextBox 20">
            <a:extLst>
              <a:ext uri="{FF2B5EF4-FFF2-40B4-BE49-F238E27FC236}">
                <a16:creationId xmlns:a16="http://schemas.microsoft.com/office/drawing/2014/main" id="{C207BB7B-F534-BF6E-D176-90AB1B6CFB8E}"/>
              </a:ext>
            </a:extLst>
          </p:cNvPr>
          <p:cNvSpPr txBox="1"/>
          <p:nvPr/>
        </p:nvSpPr>
        <p:spPr>
          <a:xfrm>
            <a:off x="1114213" y="2691717"/>
            <a:ext cx="10015991" cy="923330"/>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array1 = [5, 12, 8, 130, 44];</a:t>
            </a:r>
          </a:p>
          <a:p>
            <a:r>
              <a:rPr lang="en-US" b="1" dirty="0">
                <a:solidFill>
                  <a:schemeClr val="bg1"/>
                </a:solidFill>
                <a:effectLst/>
                <a:latin typeface="Cascadia Code" panose="020B0609020000020004" pitchFamily="49" charset="0"/>
              </a:rPr>
              <a:t>const found = array1.find((</a:t>
            </a:r>
            <a:r>
              <a:rPr lang="en-US" b="1" i="1" dirty="0">
                <a:solidFill>
                  <a:schemeClr val="bg1"/>
                </a:solidFill>
                <a:effectLst/>
                <a:latin typeface="Cascadia Code" panose="020B0609020000020004" pitchFamily="49" charset="0"/>
              </a:rPr>
              <a:t>element</a:t>
            </a:r>
            <a:r>
              <a:rPr lang="en-US" b="1" dirty="0">
                <a:solidFill>
                  <a:schemeClr val="bg1"/>
                </a:solidFill>
                <a:effectLst/>
                <a:latin typeface="Cascadia Code" panose="020B0609020000020004" pitchFamily="49" charset="0"/>
              </a:rPr>
              <a:t>) =&gt; </a:t>
            </a:r>
            <a:r>
              <a:rPr lang="en-US" b="1" i="1" dirty="0">
                <a:solidFill>
                  <a:schemeClr val="bg1"/>
                </a:solidFill>
                <a:effectLst/>
                <a:latin typeface="Cascadia Code" panose="020B0609020000020004" pitchFamily="49" charset="0"/>
              </a:rPr>
              <a:t>element</a:t>
            </a:r>
            <a:r>
              <a:rPr lang="en-US" b="1" dirty="0">
                <a:solidFill>
                  <a:schemeClr val="bg1"/>
                </a:solidFill>
                <a:effectLst/>
                <a:latin typeface="Cascadia Code" panose="020B0609020000020004" pitchFamily="49" charset="0"/>
              </a:rPr>
              <a:t> &gt; 10);</a:t>
            </a:r>
          </a:p>
          <a:p>
            <a:r>
              <a:rPr lang="en-US" b="1" dirty="0">
                <a:solidFill>
                  <a:schemeClr val="bg1"/>
                </a:solidFill>
                <a:effectLst/>
                <a:latin typeface="Cascadia Code" panose="020B0609020000020004" pitchFamily="49" charset="0"/>
              </a:rPr>
              <a:t>console.log(found);</a:t>
            </a:r>
          </a:p>
        </p:txBody>
      </p:sp>
      <p:sp>
        <p:nvSpPr>
          <p:cNvPr id="24" name="TextBox 23">
            <a:extLst>
              <a:ext uri="{FF2B5EF4-FFF2-40B4-BE49-F238E27FC236}">
                <a16:creationId xmlns:a16="http://schemas.microsoft.com/office/drawing/2014/main" id="{F916C880-2FC7-2C6E-F51B-428D626AE783}"/>
              </a:ext>
            </a:extLst>
          </p:cNvPr>
          <p:cNvSpPr txBox="1"/>
          <p:nvPr/>
        </p:nvSpPr>
        <p:spPr>
          <a:xfrm>
            <a:off x="1114213" y="3839725"/>
            <a:ext cx="9299362" cy="2585323"/>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inventory = [</a:t>
            </a:r>
          </a:p>
          <a:p>
            <a:r>
              <a:rPr lang="en-US" b="1" dirty="0">
                <a:solidFill>
                  <a:schemeClr val="bg1"/>
                </a:solidFill>
                <a:effectLst/>
                <a:latin typeface="Cascadia Code" panose="020B0609020000020004" pitchFamily="49" charset="0"/>
              </a:rPr>
              <a:t>  { name: "apples", quantity: 2 },</a:t>
            </a:r>
          </a:p>
          <a:p>
            <a:r>
              <a:rPr lang="en-US" b="1" dirty="0">
                <a:solidFill>
                  <a:schemeClr val="bg1"/>
                </a:solidFill>
                <a:effectLst/>
                <a:latin typeface="Cascadia Code" panose="020B0609020000020004" pitchFamily="49" charset="0"/>
              </a:rPr>
              <a:t>  { name: "bananas", quantity: 0 },</a:t>
            </a:r>
          </a:p>
          <a:p>
            <a:r>
              <a:rPr lang="en-US" b="1" dirty="0">
                <a:solidFill>
                  <a:schemeClr val="bg1"/>
                </a:solidFill>
                <a:effectLst/>
                <a:latin typeface="Cascadia Code" panose="020B0609020000020004" pitchFamily="49" charset="0"/>
              </a:rPr>
              <a:t>  { name: "cherries", quantity: 5 },</a:t>
            </a:r>
          </a:p>
          <a:p>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const result = </a:t>
            </a:r>
            <a:r>
              <a:rPr lang="en-US" b="1" dirty="0" err="1">
                <a:solidFill>
                  <a:schemeClr val="bg1"/>
                </a:solidFill>
                <a:effectLst/>
                <a:latin typeface="Cascadia Code" panose="020B0609020000020004" pitchFamily="49" charset="0"/>
              </a:rPr>
              <a:t>inventory.find</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name</a:t>
            </a:r>
            <a:r>
              <a:rPr lang="en-US" b="1" dirty="0">
                <a:solidFill>
                  <a:schemeClr val="bg1"/>
                </a:solidFill>
                <a:effectLst/>
                <a:latin typeface="Cascadia Code" panose="020B0609020000020004" pitchFamily="49" charset="0"/>
              </a:rPr>
              <a:t> }) =&gt; </a:t>
            </a:r>
            <a:r>
              <a:rPr lang="en-US" b="1" i="1" dirty="0">
                <a:solidFill>
                  <a:schemeClr val="bg1"/>
                </a:solidFill>
                <a:effectLst/>
                <a:latin typeface="Cascadia Code" panose="020B0609020000020004" pitchFamily="49" charset="0"/>
              </a:rPr>
              <a:t>name</a:t>
            </a:r>
            <a:r>
              <a:rPr lang="en-US" b="1" dirty="0">
                <a:solidFill>
                  <a:schemeClr val="bg1"/>
                </a:solidFill>
                <a:effectLst/>
                <a:latin typeface="Cascadia Code" panose="020B0609020000020004" pitchFamily="49" charset="0"/>
              </a:rPr>
              <a:t> === "cherries");</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console.log(result);</a:t>
            </a:r>
          </a:p>
        </p:txBody>
      </p:sp>
    </p:spTree>
    <p:extLst>
      <p:ext uri="{BB962C8B-B14F-4D97-AF65-F5344CB8AC3E}">
        <p14:creationId xmlns:p14="http://schemas.microsoft.com/office/powerpoint/2010/main" val="2411779492"/>
      </p:ext>
    </p:extLst>
  </p:cSld>
  <p:clrMapOvr>
    <a:masterClrMapping/>
  </p:clrMapOvr>
  <p:transition spd="slow">
    <p:push dir="r"/>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Map And Fill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rgbClr val="FF0000"/>
                  </a:solidFill>
                  <a:effectLst/>
                  <a:latin typeface="Cavolini" panose="03000502040302020204" pitchFamily="66" charset="0"/>
                  <a:cs typeface="Cavolini" panose="03000502040302020204" pitchFamily="66" charset="0"/>
                </a:rPr>
                <a:t>map() </a:t>
              </a:r>
              <a:r>
                <a:rPr lang="en-US" sz="2400" b="1" dirty="0">
                  <a:solidFill>
                    <a:schemeClr val="bg1"/>
                  </a:solidFill>
                  <a:effectLst/>
                  <a:latin typeface="Cavolini" panose="03000502040302020204" pitchFamily="66" charset="0"/>
                  <a:cs typeface="Cavolini" panose="03000502040302020204" pitchFamily="66" charset="0"/>
                </a:rPr>
                <a:t>creates a new array from calling a function for every array element.</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rgbClr val="FF0000"/>
                  </a:solidFill>
                  <a:effectLst/>
                  <a:latin typeface="Cavolini" panose="03000502040302020204" pitchFamily="66" charset="0"/>
                  <a:cs typeface="Cavolini" panose="03000502040302020204" pitchFamily="66" charset="0"/>
                </a:rPr>
                <a:t>map() </a:t>
              </a:r>
              <a:r>
                <a:rPr lang="en-US" sz="2400" b="1" dirty="0">
                  <a:solidFill>
                    <a:schemeClr val="bg1"/>
                  </a:solidFill>
                  <a:effectLst/>
                  <a:latin typeface="Cavolini" panose="03000502040302020204" pitchFamily="66" charset="0"/>
                  <a:cs typeface="Cavolini" panose="03000502040302020204" pitchFamily="66" charset="0"/>
                </a:rPr>
                <a:t>does not execute the function for empty elements.</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71314" y="3185484"/>
            <a:ext cx="10701793" cy="685800"/>
            <a:chOff x="771314" y="1591811"/>
            <a:chExt cx="10701793" cy="685800"/>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rgbClr val="FF0000"/>
                  </a:solidFill>
                  <a:effectLst/>
                  <a:latin typeface="Cavolini" panose="03000502040302020204" pitchFamily="66" charset="0"/>
                  <a:cs typeface="Cavolini" panose="03000502040302020204" pitchFamily="66" charset="0"/>
                </a:rPr>
                <a:t>map()</a:t>
              </a:r>
              <a:r>
                <a:rPr lang="en-US" sz="2400" b="1" dirty="0">
                  <a:solidFill>
                    <a:schemeClr val="bg1"/>
                  </a:solidFill>
                  <a:effectLst/>
                  <a:latin typeface="Cavolini" panose="03000502040302020204" pitchFamily="66" charset="0"/>
                  <a:cs typeface="Cavolini" panose="03000502040302020204" pitchFamily="66" charset="0"/>
                </a:rPr>
                <a:t> does not change the original array.</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1457114" y="4098183"/>
            <a:ext cx="10207833" cy="461665"/>
          </a:xfrm>
          <a:prstGeom prst="rect">
            <a:avLst/>
          </a:prstGeom>
          <a:noFill/>
        </p:spPr>
        <p:txBody>
          <a:bodyPr wrap="square">
            <a:spAutoFit/>
          </a:bodyPr>
          <a:lstStyle/>
          <a:p>
            <a:r>
              <a:rPr lang="en-US" sz="2400" b="1" i="1" dirty="0" err="1">
                <a:solidFill>
                  <a:srgbClr val="FF0000"/>
                </a:solidFill>
                <a:effectLst/>
                <a:latin typeface="Cavolini" panose="03000502040302020204" pitchFamily="66" charset="0"/>
                <a:cs typeface="Cavolini" panose="03000502040302020204" pitchFamily="66" charset="0"/>
              </a:rPr>
              <a:t>array</a:t>
            </a:r>
            <a:r>
              <a:rPr lang="en-US" sz="2400" b="1" i="0" dirty="0" err="1">
                <a:solidFill>
                  <a:srgbClr val="FF0000"/>
                </a:solidFill>
                <a:effectLst/>
                <a:latin typeface="Cavolini" panose="03000502040302020204" pitchFamily="66" charset="0"/>
                <a:cs typeface="Cavolini" panose="03000502040302020204" pitchFamily="66" charset="0"/>
              </a:rPr>
              <a:t>.map</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1" dirty="0">
                <a:solidFill>
                  <a:srgbClr val="FF0000"/>
                </a:solidFill>
                <a:effectLst/>
                <a:latin typeface="Cavolini" panose="03000502040302020204" pitchFamily="66" charset="0"/>
                <a:cs typeface="Cavolini" panose="03000502040302020204" pitchFamily="66" charset="0"/>
              </a:rPr>
              <a:t>function(</a:t>
            </a:r>
            <a:r>
              <a:rPr lang="en-US" sz="2400" b="1" i="1" dirty="0" err="1">
                <a:solidFill>
                  <a:srgbClr val="FF0000"/>
                </a:solidFill>
                <a:effectLst/>
                <a:latin typeface="Cavolini" panose="03000502040302020204" pitchFamily="66" charset="0"/>
                <a:cs typeface="Cavolini" panose="03000502040302020204" pitchFamily="66" charset="0"/>
              </a:rPr>
              <a:t>currentValue</a:t>
            </a:r>
            <a:r>
              <a:rPr lang="en-US" sz="2400" b="1" i="1" dirty="0">
                <a:solidFill>
                  <a:srgbClr val="FF0000"/>
                </a:solidFill>
                <a:effectLst/>
                <a:latin typeface="Cavolini" panose="03000502040302020204" pitchFamily="66" charset="0"/>
                <a:cs typeface="Cavolini" panose="03000502040302020204" pitchFamily="66" charset="0"/>
              </a:rPr>
              <a:t>, index, </a:t>
            </a:r>
            <a:r>
              <a:rPr lang="en-US" sz="2400" b="1" i="1" dirty="0" err="1">
                <a:solidFill>
                  <a:srgbClr val="FF0000"/>
                </a:solidFill>
                <a:effectLst/>
                <a:latin typeface="Cavolini" panose="03000502040302020204" pitchFamily="66" charset="0"/>
                <a:cs typeface="Cavolini" panose="03000502040302020204" pitchFamily="66" charset="0"/>
              </a:rPr>
              <a:t>arr</a:t>
            </a:r>
            <a:r>
              <a:rPr lang="en-US" sz="2400" b="1" i="1" dirty="0">
                <a:solidFill>
                  <a:srgbClr val="FF0000"/>
                </a:solidFill>
                <a:effectLst/>
                <a:latin typeface="Cavolini" panose="03000502040302020204" pitchFamily="66" charset="0"/>
                <a:cs typeface="Cavolini" panose="03000502040302020204" pitchFamily="66" charset="0"/>
              </a:rPr>
              <a:t>), </a:t>
            </a:r>
            <a:r>
              <a:rPr lang="en-US" sz="2400" b="1" i="1" dirty="0" err="1">
                <a:solidFill>
                  <a:srgbClr val="FF0000"/>
                </a:solidFill>
                <a:effectLst/>
                <a:latin typeface="Cavolini" panose="03000502040302020204" pitchFamily="66" charset="0"/>
                <a:cs typeface="Cavolini" panose="03000502040302020204" pitchFamily="66" charset="0"/>
              </a:rPr>
              <a:t>thisValue</a:t>
            </a:r>
            <a:r>
              <a:rPr lang="en-US" sz="2400" b="1" i="0" dirty="0">
                <a:solidFill>
                  <a:srgbClr val="FF0000"/>
                </a:solidFill>
                <a:effectLst/>
                <a:latin typeface="Cavolini" panose="03000502040302020204" pitchFamily="66" charset="0"/>
                <a:cs typeface="Cavolini" panose="03000502040302020204" pitchFamily="66" charset="0"/>
              </a:rPr>
              <a:t>)</a:t>
            </a:r>
            <a:endParaRPr lang="en-US" sz="2400" b="1" dirty="0">
              <a:solidFill>
                <a:srgbClr val="FF0000"/>
              </a:solidFill>
              <a:latin typeface="Cavolini" panose="03000502040302020204" pitchFamily="66" charset="0"/>
              <a:cs typeface="Cavolini" panose="03000502040302020204" pitchFamily="66" charset="0"/>
            </a:endParaRPr>
          </a:p>
        </p:txBody>
      </p:sp>
      <p:sp>
        <p:nvSpPr>
          <p:cNvPr id="23" name="TextBox 22">
            <a:extLst>
              <a:ext uri="{FF2B5EF4-FFF2-40B4-BE49-F238E27FC236}">
                <a16:creationId xmlns:a16="http://schemas.microsoft.com/office/drawing/2014/main" id="{7A4AB0F8-0848-2706-2EAB-CCBF05B80C7F}"/>
              </a:ext>
            </a:extLst>
          </p:cNvPr>
          <p:cNvSpPr txBox="1"/>
          <p:nvPr/>
        </p:nvSpPr>
        <p:spPr>
          <a:xfrm>
            <a:off x="1457114" y="4733317"/>
            <a:ext cx="6097772" cy="646331"/>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numbers = [4, 9, 16, 25];</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newArr</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numbers.map</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Math.sqrt</a:t>
            </a:r>
            <a:r>
              <a:rPr lang="en-US" b="1" dirty="0">
                <a:solidFill>
                  <a:schemeClr val="bg1"/>
                </a:solidFill>
                <a:effectLst/>
                <a:latin typeface="Cascadia Code" panose="020B0609020000020004" pitchFamily="49" charset="0"/>
              </a:rPr>
              <a:t>);</a:t>
            </a:r>
          </a:p>
        </p:txBody>
      </p:sp>
      <p:sp>
        <p:nvSpPr>
          <p:cNvPr id="26" name="TextBox 25">
            <a:extLst>
              <a:ext uri="{FF2B5EF4-FFF2-40B4-BE49-F238E27FC236}">
                <a16:creationId xmlns:a16="http://schemas.microsoft.com/office/drawing/2014/main" id="{9DD02093-17FB-9425-7A25-326BAC168119}"/>
              </a:ext>
            </a:extLst>
          </p:cNvPr>
          <p:cNvSpPr txBox="1"/>
          <p:nvPr/>
        </p:nvSpPr>
        <p:spPr>
          <a:xfrm>
            <a:off x="1457114" y="5498979"/>
            <a:ext cx="6097772" cy="1200329"/>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numbers = [65, 44, 12, 4];</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newArr</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numbers.map</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 =&gt; {</a:t>
            </a:r>
          </a:p>
          <a:p>
            <a:r>
              <a:rPr lang="en-US" b="1" dirty="0">
                <a:solidFill>
                  <a:schemeClr val="bg1"/>
                </a:solidFill>
                <a:effectLst/>
                <a:latin typeface="Cascadia Code" panose="020B0609020000020004" pitchFamily="49" charset="0"/>
              </a:rPr>
              <a:t>  return </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 * 10;</a:t>
            </a:r>
          </a:p>
          <a:p>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3061045341"/>
      </p:ext>
    </p:extLst>
  </p:cSld>
  <p:clrMapOvr>
    <a:masterClrMapping/>
  </p:clrMapOvr>
  <p:transition spd="slow">
    <p:push dir="r"/>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Map And Fill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5D7A8F96-D38C-326E-5766-493BFB553681}"/>
              </a:ext>
            </a:extLst>
          </p:cNvPr>
          <p:cNvSpPr txBox="1"/>
          <p:nvPr/>
        </p:nvSpPr>
        <p:spPr>
          <a:xfrm>
            <a:off x="922506" y="1582340"/>
            <a:ext cx="8698801" cy="3139321"/>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var data = [</a:t>
            </a:r>
          </a:p>
          <a:p>
            <a:r>
              <a:rPr lang="en-US" b="1" dirty="0">
                <a:solidFill>
                  <a:schemeClr val="bg1"/>
                </a:solidFill>
                <a:effectLst/>
                <a:latin typeface="Cascadia Code" panose="020B0609020000020004" pitchFamily="49" charset="0"/>
              </a:rPr>
              <a:t>  { id: "1", </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 "Akshay", </a:t>
            </a:r>
            <a:r>
              <a:rPr lang="en-US" b="1" dirty="0" err="1">
                <a:solidFill>
                  <a:schemeClr val="bg1"/>
                </a:solidFill>
                <a:effectLst/>
                <a:latin typeface="Cascadia Code" panose="020B0609020000020004" pitchFamily="49" charset="0"/>
              </a:rPr>
              <a:t>lastName</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Bhimraya</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 id: "2", </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Ponnappa</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lastName</a:t>
            </a:r>
            <a:r>
              <a:rPr lang="en-US" b="1" dirty="0">
                <a:solidFill>
                  <a:schemeClr val="bg1"/>
                </a:solidFill>
                <a:effectLst/>
                <a:latin typeface="Cascadia Code" panose="020B0609020000020004" pitchFamily="49" charset="0"/>
              </a:rPr>
              <a:t>: "M" },</a:t>
            </a:r>
          </a:p>
          <a:p>
            <a:r>
              <a:rPr lang="en-US" b="1" dirty="0">
                <a:solidFill>
                  <a:schemeClr val="bg1"/>
                </a:solidFill>
                <a:effectLst/>
                <a:latin typeface="Cascadia Code" panose="020B0609020000020004" pitchFamily="49" charset="0"/>
              </a:rPr>
              <a:t>  { id: "3", </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Yuvaraj</a:t>
            </a:r>
            <a:r>
              <a:rPr lang="en-US" b="1" dirty="0">
                <a:solidFill>
                  <a:schemeClr val="bg1"/>
                </a:solidFill>
                <a:effectLst/>
                <a:latin typeface="Cascadia Code" panose="020B0609020000020004" pitchFamily="49" charset="0"/>
              </a:rPr>
              <a:t>", </a:t>
            </a:r>
            <a:r>
              <a:rPr lang="en-US" b="1" dirty="0" err="1">
                <a:solidFill>
                  <a:schemeClr val="bg1"/>
                </a:solidFill>
                <a:effectLst/>
                <a:latin typeface="Cascadia Code" panose="020B0609020000020004" pitchFamily="49" charset="0"/>
              </a:rPr>
              <a:t>lastName</a:t>
            </a:r>
            <a:r>
              <a:rPr lang="en-US" b="1" dirty="0">
                <a:solidFill>
                  <a:schemeClr val="bg1"/>
                </a:solidFill>
                <a:effectLst/>
                <a:latin typeface="Cascadia Code" panose="020B0609020000020004" pitchFamily="49" charset="0"/>
              </a:rPr>
              <a:t>: "Acharya" },</a:t>
            </a:r>
          </a:p>
          <a:p>
            <a:r>
              <a:rPr lang="en-US" b="1" dirty="0">
                <a:solidFill>
                  <a:schemeClr val="bg1"/>
                </a:solidFill>
                <a:effectLst/>
                <a:latin typeface="Cascadia Code" panose="020B0609020000020004" pitchFamily="49" charset="0"/>
              </a:rPr>
              <a:t>  { id: "4", </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 "Mayur", </a:t>
            </a:r>
            <a:r>
              <a:rPr lang="en-US" b="1" dirty="0" err="1">
                <a:solidFill>
                  <a:schemeClr val="bg1"/>
                </a:solidFill>
                <a:effectLst/>
                <a:latin typeface="Cascadia Code" panose="020B0609020000020004" pitchFamily="49" charset="0"/>
              </a:rPr>
              <a:t>lastName</a:t>
            </a:r>
            <a:r>
              <a:rPr lang="en-US" b="1" dirty="0">
                <a:solidFill>
                  <a:schemeClr val="bg1"/>
                </a:solidFill>
                <a:effectLst/>
                <a:latin typeface="Cascadia Code" panose="020B0609020000020004" pitchFamily="49" charset="0"/>
              </a:rPr>
              <a:t>: "Pai" },</a:t>
            </a:r>
          </a:p>
          <a:p>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let array = </a:t>
            </a:r>
            <a:r>
              <a:rPr lang="en-US" b="1" dirty="0" err="1">
                <a:solidFill>
                  <a:schemeClr val="bg1"/>
                </a:solidFill>
                <a:effectLst/>
                <a:latin typeface="Cascadia Code" panose="020B0609020000020004" pitchFamily="49" charset="0"/>
              </a:rPr>
              <a:t>data.map</a:t>
            </a:r>
            <a:r>
              <a:rPr lang="en-US" b="1" dirty="0">
                <a:solidFill>
                  <a:schemeClr val="bg1"/>
                </a:solidFill>
                <a:effectLst/>
                <a:latin typeface="Cascadia Code" panose="020B0609020000020004" pitchFamily="49" charset="0"/>
              </a:rPr>
              <a:t>(function (</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return `${</a:t>
            </a:r>
            <a:r>
              <a:rPr lang="en-US" b="1" i="1" dirty="0" err="1">
                <a:solidFill>
                  <a:schemeClr val="bg1"/>
                </a:solidFill>
                <a:effectLst/>
                <a:latin typeface="Cascadia Code" panose="020B0609020000020004" pitchFamily="49" charset="0"/>
              </a:rPr>
              <a:t>i</a:t>
            </a:r>
            <a:r>
              <a:rPr lang="en-US" b="1" dirty="0" err="1">
                <a:solidFill>
                  <a:schemeClr val="bg1"/>
                </a:solidFill>
                <a:effectLst/>
                <a:latin typeface="Cascadia Code" panose="020B0609020000020004" pitchFamily="49" charset="0"/>
              </a:rPr>
              <a:t>.firstName</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console.log(</a:t>
            </a:r>
            <a:r>
              <a:rPr lang="en-US" b="1" dirty="0" err="1">
                <a:solidFill>
                  <a:schemeClr val="bg1"/>
                </a:solidFill>
                <a:effectLst/>
                <a:latin typeface="Cascadia Code" panose="020B0609020000020004" pitchFamily="49" charset="0"/>
              </a:rPr>
              <a:t>array.length</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console.log(array);</a:t>
            </a:r>
          </a:p>
        </p:txBody>
      </p:sp>
    </p:spTree>
    <p:extLst>
      <p:ext uri="{BB962C8B-B14F-4D97-AF65-F5344CB8AC3E}">
        <p14:creationId xmlns:p14="http://schemas.microsoft.com/office/powerpoint/2010/main" val="3643143846"/>
      </p:ext>
    </p:extLst>
  </p:cSld>
  <p:clrMapOvr>
    <a:masterClrMapping/>
  </p:clrMapOvr>
  <p:transition spd="slow">
    <p:push dir="r"/>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Map And Fill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fill()</a:t>
              </a:r>
              <a:r>
                <a:rPr lang="en-US" sz="2400" b="1" dirty="0">
                  <a:solidFill>
                    <a:schemeClr val="bg1"/>
                  </a:solidFill>
                  <a:effectLst/>
                  <a:latin typeface="Cavolini" panose="03000502040302020204" pitchFamily="66" charset="0"/>
                  <a:cs typeface="Cavolini" panose="03000502040302020204" pitchFamily="66" charset="0"/>
                </a:rPr>
                <a:t> method fills specified elements in an array with a value.</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fill()</a:t>
              </a:r>
              <a:r>
                <a:rPr lang="en-US" sz="2400" b="1" dirty="0">
                  <a:solidFill>
                    <a:schemeClr val="bg1"/>
                  </a:solidFill>
                  <a:effectLst/>
                  <a:latin typeface="Cavolini" panose="03000502040302020204" pitchFamily="66" charset="0"/>
                  <a:cs typeface="Cavolini" panose="03000502040302020204" pitchFamily="66" charset="0"/>
                </a:rPr>
                <a:t> method overwrites the original array.</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71314" y="3185484"/>
            <a:ext cx="10701793" cy="938565"/>
            <a:chOff x="771314" y="1591811"/>
            <a:chExt cx="10701793" cy="938565"/>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Start and end position can be specified. If not, all elements will be filled.</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3661371" y="4047517"/>
            <a:ext cx="4869258" cy="461665"/>
          </a:xfrm>
          <a:prstGeom prst="rect">
            <a:avLst/>
          </a:prstGeom>
          <a:noFill/>
        </p:spPr>
        <p:txBody>
          <a:bodyPr wrap="square">
            <a:spAutoFit/>
          </a:bodyPr>
          <a:lstStyle/>
          <a:p>
            <a:r>
              <a:rPr lang="en-US" sz="2400" b="1" i="1" dirty="0" err="1">
                <a:solidFill>
                  <a:srgbClr val="FF0000"/>
                </a:solidFill>
                <a:effectLst/>
                <a:latin typeface="Cavolini" panose="03000502040302020204" pitchFamily="66" charset="0"/>
                <a:cs typeface="Cavolini" panose="03000502040302020204" pitchFamily="66" charset="0"/>
              </a:rPr>
              <a:t>array</a:t>
            </a:r>
            <a:r>
              <a:rPr lang="en-US" sz="2400" b="1" i="0" dirty="0" err="1">
                <a:solidFill>
                  <a:srgbClr val="FF0000"/>
                </a:solidFill>
                <a:effectLst/>
                <a:latin typeface="Cavolini" panose="03000502040302020204" pitchFamily="66" charset="0"/>
                <a:cs typeface="Cavolini" panose="03000502040302020204" pitchFamily="66" charset="0"/>
              </a:rPr>
              <a:t>.fill</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1" dirty="0">
                <a:solidFill>
                  <a:srgbClr val="FF0000"/>
                </a:solidFill>
                <a:effectLst/>
                <a:latin typeface="Cavolini" panose="03000502040302020204" pitchFamily="66" charset="0"/>
                <a:cs typeface="Cavolini" panose="03000502040302020204" pitchFamily="66" charset="0"/>
              </a:rPr>
              <a:t>value, start, end</a:t>
            </a:r>
            <a:r>
              <a:rPr lang="en-US" sz="2400" b="1" i="0" dirty="0">
                <a:solidFill>
                  <a:srgbClr val="FF0000"/>
                </a:solidFill>
                <a:effectLst/>
                <a:latin typeface="Cavolini" panose="03000502040302020204" pitchFamily="66" charset="0"/>
                <a:cs typeface="Cavolini" panose="03000502040302020204" pitchFamily="66" charset="0"/>
              </a:rPr>
              <a:t>)</a:t>
            </a:r>
            <a:endParaRPr lang="en-US" sz="2400" b="1" dirty="0">
              <a:solidFill>
                <a:srgbClr val="FF0000"/>
              </a:solidFill>
              <a:latin typeface="Cavolini" panose="03000502040302020204" pitchFamily="66" charset="0"/>
              <a:cs typeface="Cavolini" panose="03000502040302020204" pitchFamily="66" charset="0"/>
            </a:endParaRPr>
          </a:p>
        </p:txBody>
      </p:sp>
      <p:sp>
        <p:nvSpPr>
          <p:cNvPr id="23" name="TextBox 22">
            <a:extLst>
              <a:ext uri="{FF2B5EF4-FFF2-40B4-BE49-F238E27FC236}">
                <a16:creationId xmlns:a16="http://schemas.microsoft.com/office/drawing/2014/main" id="{7A4AB0F8-0848-2706-2EAB-CCBF05B80C7F}"/>
              </a:ext>
            </a:extLst>
          </p:cNvPr>
          <p:cNvSpPr txBox="1"/>
          <p:nvPr/>
        </p:nvSpPr>
        <p:spPr>
          <a:xfrm>
            <a:off x="1457114" y="4676415"/>
            <a:ext cx="7498480" cy="1477328"/>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fruits = ["Banana", "Orange", "Apple", "Mango"];</a:t>
            </a:r>
          </a:p>
          <a:p>
            <a:r>
              <a:rPr lang="en-US" b="1" dirty="0" err="1">
                <a:solidFill>
                  <a:schemeClr val="bg1"/>
                </a:solidFill>
                <a:effectLst/>
                <a:latin typeface="Cascadia Code" panose="020B0609020000020004" pitchFamily="49" charset="0"/>
              </a:rPr>
              <a:t>fruits.fill</a:t>
            </a:r>
            <a:r>
              <a:rPr lang="en-US" b="1" dirty="0">
                <a:solidFill>
                  <a:schemeClr val="bg1"/>
                </a:solidFill>
                <a:effectLst/>
                <a:latin typeface="Cascadia Code" panose="020B0609020000020004" pitchFamily="49" charset="0"/>
              </a:rPr>
              <a:t>("Kiwi");</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const fruits = ["Banana", "Orange", "Apple", "Mango"];</a:t>
            </a:r>
          </a:p>
          <a:p>
            <a:r>
              <a:rPr lang="en-US" b="1" dirty="0" err="1">
                <a:solidFill>
                  <a:schemeClr val="bg1"/>
                </a:solidFill>
                <a:effectLst/>
                <a:latin typeface="Cascadia Code" panose="020B0609020000020004" pitchFamily="49" charset="0"/>
              </a:rPr>
              <a:t>fruits.fill</a:t>
            </a:r>
            <a:r>
              <a:rPr lang="en-US" b="1" dirty="0">
                <a:solidFill>
                  <a:schemeClr val="bg1"/>
                </a:solidFill>
                <a:effectLst/>
                <a:latin typeface="Cascadia Code" panose="020B0609020000020004" pitchFamily="49" charset="0"/>
              </a:rPr>
              <a:t>("Kiwi", 2, 4);</a:t>
            </a:r>
          </a:p>
        </p:txBody>
      </p:sp>
    </p:spTree>
    <p:extLst>
      <p:ext uri="{BB962C8B-B14F-4D97-AF65-F5344CB8AC3E}">
        <p14:creationId xmlns:p14="http://schemas.microsoft.com/office/powerpoint/2010/main" val="3127884261"/>
      </p:ext>
    </p:extLst>
  </p:cSld>
  <p:clrMapOvr>
    <a:masterClrMapping/>
  </p:clrMapOvr>
  <p:transition spd="slow">
    <p:push dir="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Filter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filter()</a:t>
              </a:r>
              <a:r>
                <a:rPr lang="en-US" sz="2400" b="1" dirty="0">
                  <a:solidFill>
                    <a:schemeClr val="bg1"/>
                  </a:solidFill>
                  <a:effectLst/>
                  <a:latin typeface="Cavolini" panose="03000502040302020204" pitchFamily="66" charset="0"/>
                  <a:cs typeface="Cavolini" panose="03000502040302020204" pitchFamily="66" charset="0"/>
                </a:rPr>
                <a:t> method creates a new array filled with elements that pass a test provided by a function.</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938565"/>
            <a:chOff x="771314" y="1591811"/>
            <a:chExt cx="10701793" cy="938565"/>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filter() </a:t>
              </a:r>
              <a:r>
                <a:rPr lang="en-US" sz="2400" b="1" dirty="0">
                  <a:solidFill>
                    <a:schemeClr val="bg1"/>
                  </a:solidFill>
                  <a:effectLst/>
                  <a:latin typeface="Cavolini" panose="03000502040302020204" pitchFamily="66" charset="0"/>
                  <a:cs typeface="Cavolini" panose="03000502040302020204" pitchFamily="66" charset="0"/>
                </a:rPr>
                <a:t>method does not execute the function for empty elements.</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91646" y="3414593"/>
            <a:ext cx="10701793" cy="685800"/>
            <a:chOff x="771314" y="1591811"/>
            <a:chExt cx="10701793" cy="685800"/>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filter() </a:t>
              </a:r>
              <a:r>
                <a:rPr lang="en-US" sz="2400" b="1" dirty="0">
                  <a:solidFill>
                    <a:schemeClr val="bg1"/>
                  </a:solidFill>
                  <a:effectLst/>
                  <a:latin typeface="Cavolini" panose="03000502040302020204" pitchFamily="66" charset="0"/>
                  <a:cs typeface="Cavolini" panose="03000502040302020204" pitchFamily="66" charset="0"/>
                </a:rPr>
                <a:t>method does not change the original array.</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815824" y="4229893"/>
            <a:ext cx="10677615" cy="461665"/>
          </a:xfrm>
          <a:prstGeom prst="rect">
            <a:avLst/>
          </a:prstGeom>
          <a:noFill/>
        </p:spPr>
        <p:txBody>
          <a:bodyPr wrap="square">
            <a:spAutoFit/>
          </a:bodyPr>
          <a:lstStyle/>
          <a:p>
            <a:r>
              <a:rPr lang="en-US" sz="2400" b="1" i="1" dirty="0" err="1">
                <a:solidFill>
                  <a:srgbClr val="FF0000"/>
                </a:solidFill>
                <a:effectLst/>
                <a:latin typeface="Cavolini" panose="03000502040302020204" pitchFamily="66" charset="0"/>
                <a:cs typeface="Cavolini" panose="03000502040302020204" pitchFamily="66" charset="0"/>
              </a:rPr>
              <a:t>array</a:t>
            </a:r>
            <a:r>
              <a:rPr lang="en-US" sz="2400" b="1" i="0" dirty="0" err="1">
                <a:solidFill>
                  <a:srgbClr val="FF0000"/>
                </a:solidFill>
                <a:effectLst/>
                <a:latin typeface="Cavolini" panose="03000502040302020204" pitchFamily="66" charset="0"/>
                <a:cs typeface="Cavolini" panose="03000502040302020204" pitchFamily="66" charset="0"/>
              </a:rPr>
              <a:t>.filter</a:t>
            </a:r>
            <a:r>
              <a:rPr lang="en-US" sz="2400" b="1" i="0" dirty="0">
                <a:solidFill>
                  <a:srgbClr val="FF0000"/>
                </a:solidFill>
                <a:effectLst/>
                <a:latin typeface="Cavolini" panose="03000502040302020204" pitchFamily="66" charset="0"/>
                <a:cs typeface="Cavolini" panose="03000502040302020204" pitchFamily="66" charset="0"/>
              </a:rPr>
              <a:t>(</a:t>
            </a:r>
            <a:r>
              <a:rPr lang="en-US" sz="2400" b="1" i="1" dirty="0">
                <a:solidFill>
                  <a:srgbClr val="FF0000"/>
                </a:solidFill>
                <a:effectLst/>
                <a:latin typeface="Cavolini" panose="03000502040302020204" pitchFamily="66" charset="0"/>
                <a:cs typeface="Cavolini" panose="03000502040302020204" pitchFamily="66" charset="0"/>
              </a:rPr>
              <a:t>function(</a:t>
            </a:r>
            <a:r>
              <a:rPr lang="en-US" sz="2400" b="1" i="1" dirty="0" err="1">
                <a:solidFill>
                  <a:srgbClr val="FF0000"/>
                </a:solidFill>
                <a:effectLst/>
                <a:latin typeface="Cavolini" panose="03000502040302020204" pitchFamily="66" charset="0"/>
                <a:cs typeface="Cavolini" panose="03000502040302020204" pitchFamily="66" charset="0"/>
              </a:rPr>
              <a:t>currentValue</a:t>
            </a:r>
            <a:r>
              <a:rPr lang="en-US" sz="2400" b="1" i="1" dirty="0">
                <a:solidFill>
                  <a:srgbClr val="FF0000"/>
                </a:solidFill>
                <a:effectLst/>
                <a:latin typeface="Cavolini" panose="03000502040302020204" pitchFamily="66" charset="0"/>
                <a:cs typeface="Cavolini" panose="03000502040302020204" pitchFamily="66" charset="0"/>
              </a:rPr>
              <a:t>, index, </a:t>
            </a:r>
            <a:r>
              <a:rPr lang="en-US" sz="2400" b="1" i="1" dirty="0" err="1">
                <a:solidFill>
                  <a:srgbClr val="FF0000"/>
                </a:solidFill>
                <a:effectLst/>
                <a:latin typeface="Cavolini" panose="03000502040302020204" pitchFamily="66" charset="0"/>
                <a:cs typeface="Cavolini" panose="03000502040302020204" pitchFamily="66" charset="0"/>
              </a:rPr>
              <a:t>arr</a:t>
            </a:r>
            <a:r>
              <a:rPr lang="en-US" sz="2400" b="1" i="1" dirty="0">
                <a:solidFill>
                  <a:srgbClr val="FF0000"/>
                </a:solidFill>
                <a:effectLst/>
                <a:latin typeface="Cavolini" panose="03000502040302020204" pitchFamily="66" charset="0"/>
                <a:cs typeface="Cavolini" panose="03000502040302020204" pitchFamily="66" charset="0"/>
              </a:rPr>
              <a:t>), </a:t>
            </a:r>
            <a:r>
              <a:rPr lang="en-US" sz="2400" b="1" i="1" dirty="0" err="1">
                <a:solidFill>
                  <a:srgbClr val="FF0000"/>
                </a:solidFill>
                <a:effectLst/>
                <a:latin typeface="Cavolini" panose="03000502040302020204" pitchFamily="66" charset="0"/>
                <a:cs typeface="Cavolini" panose="03000502040302020204" pitchFamily="66" charset="0"/>
              </a:rPr>
              <a:t>thisValue</a:t>
            </a:r>
            <a:r>
              <a:rPr lang="en-US" sz="2400" b="1" i="0" dirty="0">
                <a:solidFill>
                  <a:srgbClr val="FF0000"/>
                </a:solidFill>
                <a:effectLst/>
                <a:latin typeface="Cavolini" panose="03000502040302020204" pitchFamily="66" charset="0"/>
                <a:cs typeface="Cavolini" panose="03000502040302020204" pitchFamily="66" charset="0"/>
              </a:rPr>
              <a:t>)</a:t>
            </a:r>
            <a:endParaRPr lang="en-US" sz="2400" b="1" dirty="0">
              <a:solidFill>
                <a:srgbClr val="FF0000"/>
              </a:solidFill>
              <a:latin typeface="Cavolini" panose="03000502040302020204" pitchFamily="66" charset="0"/>
              <a:cs typeface="Cavolini" panose="03000502040302020204" pitchFamily="66" charset="0"/>
            </a:endParaRPr>
          </a:p>
        </p:txBody>
      </p:sp>
      <p:sp>
        <p:nvSpPr>
          <p:cNvPr id="22" name="TextBox 21">
            <a:extLst>
              <a:ext uri="{FF2B5EF4-FFF2-40B4-BE49-F238E27FC236}">
                <a16:creationId xmlns:a16="http://schemas.microsoft.com/office/drawing/2014/main" id="{6FA48AD6-4278-3EB3-EE56-BEF9FF835F20}"/>
              </a:ext>
            </a:extLst>
          </p:cNvPr>
          <p:cNvSpPr txBox="1"/>
          <p:nvPr/>
        </p:nvSpPr>
        <p:spPr>
          <a:xfrm>
            <a:off x="815824" y="4842863"/>
            <a:ext cx="6097772" cy="1754326"/>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ages = [32, 33, 16, 40];</a:t>
            </a:r>
          </a:p>
          <a:p>
            <a:r>
              <a:rPr lang="en-US" b="1" dirty="0">
                <a:solidFill>
                  <a:schemeClr val="bg1"/>
                </a:solidFill>
                <a:effectLst/>
                <a:latin typeface="Cascadia Code" panose="020B0609020000020004" pitchFamily="49" charset="0"/>
              </a:rPr>
              <a:t>const result = </a:t>
            </a:r>
            <a:r>
              <a:rPr lang="en-US" b="1" dirty="0" err="1">
                <a:solidFill>
                  <a:schemeClr val="bg1"/>
                </a:solidFill>
                <a:effectLst/>
                <a:latin typeface="Cascadia Code" panose="020B0609020000020004" pitchFamily="49" charset="0"/>
              </a:rPr>
              <a:t>ages.filter</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checkAdult</a:t>
            </a:r>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function </a:t>
            </a:r>
            <a:r>
              <a:rPr lang="en-US" b="1" dirty="0" err="1">
                <a:solidFill>
                  <a:schemeClr val="bg1"/>
                </a:solidFill>
                <a:effectLst/>
                <a:latin typeface="Cascadia Code" panose="020B0609020000020004" pitchFamily="49" charset="0"/>
              </a:rPr>
              <a:t>checkAdult</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age</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return </a:t>
            </a:r>
            <a:r>
              <a:rPr lang="en-US" b="1" i="1" dirty="0">
                <a:solidFill>
                  <a:schemeClr val="bg1"/>
                </a:solidFill>
                <a:effectLst/>
                <a:latin typeface="Cascadia Code" panose="020B0609020000020004" pitchFamily="49" charset="0"/>
              </a:rPr>
              <a:t>age</a:t>
            </a:r>
            <a:r>
              <a:rPr lang="en-US" b="1" dirty="0">
                <a:solidFill>
                  <a:schemeClr val="bg1"/>
                </a:solidFill>
                <a:effectLst/>
                <a:latin typeface="Cascadia Code" panose="020B0609020000020004" pitchFamily="49" charset="0"/>
              </a:rPr>
              <a:t> &gt;= 18;</a:t>
            </a:r>
          </a:p>
          <a:p>
            <a:r>
              <a:rPr lang="en-US" b="1" dirty="0">
                <a:solidFill>
                  <a:schemeClr val="bg1"/>
                </a:solidFill>
                <a:effectLst/>
                <a:latin typeface="Cascadia Code" panose="020B0609020000020004" pitchFamily="49" charset="0"/>
              </a:rPr>
              <a:t>}</a:t>
            </a:r>
          </a:p>
        </p:txBody>
      </p:sp>
      <p:sp>
        <p:nvSpPr>
          <p:cNvPr id="25" name="TextBox 24">
            <a:extLst>
              <a:ext uri="{FF2B5EF4-FFF2-40B4-BE49-F238E27FC236}">
                <a16:creationId xmlns:a16="http://schemas.microsoft.com/office/drawing/2014/main" id="{91512E50-F0A6-DBC0-0E80-46470C0CFC56}"/>
              </a:ext>
            </a:extLst>
          </p:cNvPr>
          <p:cNvSpPr txBox="1"/>
          <p:nvPr/>
        </p:nvSpPr>
        <p:spPr>
          <a:xfrm>
            <a:off x="6154631" y="4691558"/>
            <a:ext cx="6024481" cy="2031325"/>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priceTag</a:t>
            </a:r>
            <a:r>
              <a:rPr lang="en-US" b="1" dirty="0">
                <a:solidFill>
                  <a:schemeClr val="bg1"/>
                </a:solidFill>
                <a:effectLst/>
                <a:latin typeface="Cascadia Code" panose="020B0609020000020004" pitchFamily="49" charset="0"/>
              </a:rPr>
              <a:t> = [1000, 200, 300, 400, 500, 600];</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filterPrice</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priceTag.filter</a:t>
            </a:r>
            <a:r>
              <a:rPr lang="en-US" b="1" dirty="0">
                <a:solidFill>
                  <a:schemeClr val="bg1"/>
                </a:solidFill>
                <a:effectLst/>
                <a:latin typeface="Cascadia Code" panose="020B0609020000020004" pitchFamily="49" charset="0"/>
              </a:rPr>
              <a:t>((</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 =&gt; {</a:t>
            </a:r>
          </a:p>
          <a:p>
            <a:r>
              <a:rPr lang="en-US" b="1" dirty="0">
                <a:solidFill>
                  <a:schemeClr val="bg1"/>
                </a:solidFill>
                <a:effectLst/>
                <a:latin typeface="Cascadia Code" panose="020B0609020000020004" pitchFamily="49" charset="0"/>
              </a:rPr>
              <a:t>  return </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 &lt; 300;</a:t>
            </a:r>
          </a:p>
          <a:p>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console.log(</a:t>
            </a:r>
            <a:r>
              <a:rPr lang="en-US" b="1" dirty="0" err="1">
                <a:solidFill>
                  <a:schemeClr val="bg1"/>
                </a:solidFill>
                <a:effectLst/>
                <a:latin typeface="Cascadia Code" panose="020B0609020000020004" pitchFamily="49" charset="0"/>
              </a:rPr>
              <a:t>filterPrice</a:t>
            </a:r>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2212813748"/>
      </p:ext>
    </p:extLst>
  </p:cSld>
  <p:clrMapOvr>
    <a:masterClrMapping/>
  </p:clrMapOvr>
  <p:transition spd="slow">
    <p:push dir="r"/>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Reduce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reduce()</a:t>
              </a:r>
              <a:r>
                <a:rPr lang="en-US" sz="2400" b="1" dirty="0">
                  <a:solidFill>
                    <a:schemeClr val="bg1"/>
                  </a:solidFill>
                  <a:effectLst/>
                  <a:latin typeface="Cavolini" panose="03000502040302020204" pitchFamily="66" charset="0"/>
                  <a:cs typeface="Cavolini" panose="03000502040302020204" pitchFamily="66" charset="0"/>
                </a:rPr>
                <a:t> method executes a reducer function for array element.</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938565"/>
            <a:chOff x="771314" y="1591811"/>
            <a:chExt cx="10701793" cy="938565"/>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reduce()</a:t>
              </a:r>
              <a:r>
                <a:rPr lang="en-US" sz="2400" b="1" dirty="0">
                  <a:solidFill>
                    <a:schemeClr val="bg1"/>
                  </a:solidFill>
                  <a:effectLst/>
                  <a:latin typeface="Cavolini" panose="03000502040302020204" pitchFamily="66" charset="0"/>
                  <a:cs typeface="Cavolini" panose="03000502040302020204" pitchFamily="66" charset="0"/>
                </a:rPr>
                <a:t> method returns a single value: the function's accumulated result.</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91646" y="3414593"/>
            <a:ext cx="10701793" cy="938565"/>
            <a:chOff x="771314" y="1591811"/>
            <a:chExt cx="10701793" cy="938565"/>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830997"/>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reduce() </a:t>
              </a:r>
              <a:r>
                <a:rPr lang="en-US" sz="2400" b="1" dirty="0">
                  <a:solidFill>
                    <a:schemeClr val="bg1"/>
                  </a:solidFill>
                  <a:effectLst/>
                  <a:latin typeface="Cavolini" panose="03000502040302020204" pitchFamily="66" charset="0"/>
                  <a:cs typeface="Cavolini" panose="03000502040302020204" pitchFamily="66" charset="0"/>
                </a:rPr>
                <a:t>method does not execute the function for empty array elements.</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899330" y="5114259"/>
            <a:ext cx="10677615" cy="400110"/>
          </a:xfrm>
          <a:prstGeom prst="rect">
            <a:avLst/>
          </a:prstGeom>
          <a:noFill/>
        </p:spPr>
        <p:txBody>
          <a:bodyPr wrap="square">
            <a:spAutoFit/>
          </a:bodyPr>
          <a:lstStyle/>
          <a:p>
            <a:r>
              <a:rPr lang="en-US" sz="2000" b="1" i="1" dirty="0" err="1">
                <a:solidFill>
                  <a:srgbClr val="FF0000"/>
                </a:solidFill>
                <a:effectLst/>
                <a:latin typeface="Cavolini" panose="03000502040302020204" pitchFamily="66" charset="0"/>
                <a:cs typeface="Cavolini" panose="03000502040302020204" pitchFamily="66" charset="0"/>
              </a:rPr>
              <a:t>array</a:t>
            </a:r>
            <a:r>
              <a:rPr lang="en-US" sz="2000" b="1" i="0" dirty="0" err="1">
                <a:solidFill>
                  <a:srgbClr val="FF0000"/>
                </a:solidFill>
                <a:effectLst/>
                <a:latin typeface="Cavolini" panose="03000502040302020204" pitchFamily="66" charset="0"/>
                <a:cs typeface="Cavolini" panose="03000502040302020204" pitchFamily="66" charset="0"/>
              </a:rPr>
              <a:t>.reduce</a:t>
            </a:r>
            <a:r>
              <a:rPr lang="en-US" sz="2000" b="1" i="0" dirty="0">
                <a:solidFill>
                  <a:srgbClr val="FF0000"/>
                </a:solidFill>
                <a:effectLst/>
                <a:latin typeface="Cavolini" panose="03000502040302020204" pitchFamily="66" charset="0"/>
                <a:cs typeface="Cavolini" panose="03000502040302020204" pitchFamily="66" charset="0"/>
              </a:rPr>
              <a:t>(</a:t>
            </a:r>
            <a:r>
              <a:rPr lang="en-US" sz="2000" b="1" i="1" dirty="0">
                <a:solidFill>
                  <a:srgbClr val="FF0000"/>
                </a:solidFill>
                <a:effectLst/>
                <a:latin typeface="Cavolini" panose="03000502040302020204" pitchFamily="66" charset="0"/>
                <a:cs typeface="Cavolini" panose="03000502040302020204" pitchFamily="66" charset="0"/>
              </a:rPr>
              <a:t>function(total, </a:t>
            </a:r>
            <a:r>
              <a:rPr lang="en-US" sz="2000" b="1" i="1" dirty="0" err="1">
                <a:solidFill>
                  <a:srgbClr val="FF0000"/>
                </a:solidFill>
                <a:effectLst/>
                <a:latin typeface="Cavolini" panose="03000502040302020204" pitchFamily="66" charset="0"/>
                <a:cs typeface="Cavolini" panose="03000502040302020204" pitchFamily="66" charset="0"/>
              </a:rPr>
              <a:t>currentValue</a:t>
            </a:r>
            <a:r>
              <a:rPr lang="en-US" sz="2000" b="1" i="1" dirty="0">
                <a:solidFill>
                  <a:srgbClr val="FF0000"/>
                </a:solidFill>
                <a:effectLst/>
                <a:latin typeface="Cavolini" panose="03000502040302020204" pitchFamily="66" charset="0"/>
                <a:cs typeface="Cavolini" panose="03000502040302020204" pitchFamily="66" charset="0"/>
              </a:rPr>
              <a:t>, </a:t>
            </a:r>
            <a:r>
              <a:rPr lang="en-US" sz="2000" b="1" i="1" dirty="0" err="1">
                <a:solidFill>
                  <a:srgbClr val="FF0000"/>
                </a:solidFill>
                <a:effectLst/>
                <a:latin typeface="Cavolini" panose="03000502040302020204" pitchFamily="66" charset="0"/>
                <a:cs typeface="Cavolini" panose="03000502040302020204" pitchFamily="66" charset="0"/>
              </a:rPr>
              <a:t>currentIndex</a:t>
            </a:r>
            <a:r>
              <a:rPr lang="en-US" sz="2000" b="1" i="1" dirty="0">
                <a:solidFill>
                  <a:srgbClr val="FF0000"/>
                </a:solidFill>
                <a:effectLst/>
                <a:latin typeface="Cavolini" panose="03000502040302020204" pitchFamily="66" charset="0"/>
                <a:cs typeface="Cavolini" panose="03000502040302020204" pitchFamily="66" charset="0"/>
              </a:rPr>
              <a:t>, </a:t>
            </a:r>
            <a:r>
              <a:rPr lang="en-US" sz="2000" b="1" i="1" dirty="0" err="1">
                <a:solidFill>
                  <a:srgbClr val="FF0000"/>
                </a:solidFill>
                <a:effectLst/>
                <a:latin typeface="Cavolini" panose="03000502040302020204" pitchFamily="66" charset="0"/>
                <a:cs typeface="Cavolini" panose="03000502040302020204" pitchFamily="66" charset="0"/>
              </a:rPr>
              <a:t>arr</a:t>
            </a:r>
            <a:r>
              <a:rPr lang="en-US" sz="2000" b="1" i="1" dirty="0">
                <a:solidFill>
                  <a:srgbClr val="FF0000"/>
                </a:solidFill>
                <a:effectLst/>
                <a:latin typeface="Cavolini" panose="03000502040302020204" pitchFamily="66" charset="0"/>
                <a:cs typeface="Cavolini" panose="03000502040302020204" pitchFamily="66" charset="0"/>
              </a:rPr>
              <a:t>), </a:t>
            </a:r>
            <a:r>
              <a:rPr lang="en-US" sz="2000" b="1" i="1" dirty="0" err="1">
                <a:solidFill>
                  <a:srgbClr val="FF0000"/>
                </a:solidFill>
                <a:effectLst/>
                <a:latin typeface="Cavolini" panose="03000502040302020204" pitchFamily="66" charset="0"/>
                <a:cs typeface="Cavolini" panose="03000502040302020204" pitchFamily="66" charset="0"/>
              </a:rPr>
              <a:t>initialValue</a:t>
            </a:r>
            <a:r>
              <a:rPr lang="en-US" sz="2000" b="1" i="0" dirty="0">
                <a:solidFill>
                  <a:srgbClr val="FF0000"/>
                </a:solidFill>
                <a:effectLst/>
                <a:latin typeface="Cavolini" panose="03000502040302020204" pitchFamily="66" charset="0"/>
                <a:cs typeface="Cavolini" panose="03000502040302020204" pitchFamily="66" charset="0"/>
              </a:rPr>
              <a:t>)</a:t>
            </a:r>
            <a:endParaRPr lang="en-US" sz="2000" b="1" dirty="0">
              <a:solidFill>
                <a:srgbClr val="FF0000"/>
              </a:solidFill>
              <a:latin typeface="Cavolini" panose="03000502040302020204" pitchFamily="66" charset="0"/>
              <a:cs typeface="Cavolini" panose="03000502040302020204" pitchFamily="66" charset="0"/>
            </a:endParaRPr>
          </a:p>
        </p:txBody>
      </p:sp>
      <p:grpSp>
        <p:nvGrpSpPr>
          <p:cNvPr id="2" name="Group 1">
            <a:extLst>
              <a:ext uri="{FF2B5EF4-FFF2-40B4-BE49-F238E27FC236}">
                <a16:creationId xmlns:a16="http://schemas.microsoft.com/office/drawing/2014/main" id="{43FE79AB-3A8F-BC22-4C7A-54D9534FC9FD}"/>
              </a:ext>
            </a:extLst>
          </p:cNvPr>
          <p:cNvGrpSpPr/>
          <p:nvPr/>
        </p:nvGrpSpPr>
        <p:grpSpPr>
          <a:xfrm>
            <a:off x="791646" y="4346935"/>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C65D8D8B-945A-F9AC-43A2-C4DE70C59B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7" name="TextBox 16">
              <a:extLst>
                <a:ext uri="{FF2B5EF4-FFF2-40B4-BE49-F238E27FC236}">
                  <a16:creationId xmlns:a16="http://schemas.microsoft.com/office/drawing/2014/main" id="{060C408B-A00B-DA35-906C-D96FC3BAF6B0}"/>
                </a:ext>
              </a:extLst>
            </p:cNvPr>
            <p:cNvSpPr txBox="1"/>
            <p:nvPr/>
          </p:nvSpPr>
          <p:spPr>
            <a:xfrm>
              <a:off x="1457115" y="1699379"/>
              <a:ext cx="10015992" cy="461665"/>
            </a:xfrm>
            <a:prstGeom prst="rect">
              <a:avLst/>
            </a:prstGeom>
            <a:noFill/>
          </p:spPr>
          <p:txBody>
            <a:bodyPr wrap="square" rtlCol="0">
              <a:spAutoFit/>
            </a:bodyPr>
            <a:lstStyle/>
            <a:p>
              <a:r>
                <a:rPr lang="en-US" sz="2400" b="1" dirty="0">
                  <a:solidFill>
                    <a:schemeClr val="bg1"/>
                  </a:solidFill>
                  <a:effectLst/>
                  <a:latin typeface="Cavolini" panose="03000502040302020204" pitchFamily="66" charset="0"/>
                  <a:cs typeface="Cavolini" panose="03000502040302020204" pitchFamily="66" charset="0"/>
                </a:rPr>
                <a:t>The </a:t>
              </a:r>
              <a:r>
                <a:rPr lang="en-US" sz="2400" b="1" dirty="0">
                  <a:solidFill>
                    <a:srgbClr val="FF0000"/>
                  </a:solidFill>
                  <a:effectLst/>
                  <a:latin typeface="Cavolini" panose="03000502040302020204" pitchFamily="66" charset="0"/>
                  <a:cs typeface="Cavolini" panose="03000502040302020204" pitchFamily="66" charset="0"/>
                </a:rPr>
                <a:t>reduce() </a:t>
              </a:r>
              <a:r>
                <a:rPr lang="en-US" sz="2400" b="1" dirty="0">
                  <a:solidFill>
                    <a:schemeClr val="bg1"/>
                  </a:solidFill>
                  <a:effectLst/>
                  <a:latin typeface="Cavolini" panose="03000502040302020204" pitchFamily="66" charset="0"/>
                  <a:cs typeface="Cavolini" panose="03000502040302020204" pitchFamily="66" charset="0"/>
                </a:rPr>
                <a:t>method does not change the original array.</a:t>
              </a:r>
            </a:p>
          </p:txBody>
        </p:sp>
      </p:grpSp>
    </p:spTree>
    <p:extLst>
      <p:ext uri="{BB962C8B-B14F-4D97-AF65-F5344CB8AC3E}">
        <p14:creationId xmlns:p14="http://schemas.microsoft.com/office/powerpoint/2010/main" val="4071621643"/>
      </p:ext>
    </p:extLst>
  </p:cSld>
  <p:clrMapOvr>
    <a:masterClrMapping/>
  </p:clrMapOvr>
  <p:transition spd="slow">
    <p:push dir="r"/>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Reduce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t>58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5D7A8F96-D38C-326E-5766-493BFB553681}"/>
              </a:ext>
            </a:extLst>
          </p:cNvPr>
          <p:cNvSpPr txBox="1"/>
          <p:nvPr/>
        </p:nvSpPr>
        <p:spPr>
          <a:xfrm>
            <a:off x="922506" y="1582340"/>
            <a:ext cx="8698801" cy="1200329"/>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var num = [1, 4, 9, 16, 25];</a:t>
            </a:r>
          </a:p>
          <a:p>
            <a:r>
              <a:rPr lang="en-US" b="1" dirty="0">
                <a:solidFill>
                  <a:schemeClr val="bg1"/>
                </a:solidFill>
                <a:effectLst/>
                <a:latin typeface="Cascadia Code" panose="020B0609020000020004" pitchFamily="49" charset="0"/>
              </a:rPr>
              <a:t>let array = </a:t>
            </a:r>
            <a:r>
              <a:rPr lang="en-US" b="1" dirty="0" err="1">
                <a:solidFill>
                  <a:schemeClr val="bg1"/>
                </a:solidFill>
                <a:effectLst/>
                <a:latin typeface="Cascadia Code" panose="020B0609020000020004" pitchFamily="49" charset="0"/>
              </a:rPr>
              <a:t>num.reduce</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acc</a:t>
            </a:r>
            <a:r>
              <a:rPr lang="en-US" b="1" dirty="0">
                <a:solidFill>
                  <a:schemeClr val="bg1"/>
                </a:solidFill>
                <a:effectLst/>
                <a:latin typeface="Cascadia Code" panose="020B0609020000020004" pitchFamily="49" charset="0"/>
              </a:rPr>
              <a:t>, </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 =&gt; (</a:t>
            </a:r>
            <a:r>
              <a:rPr lang="en-US" b="1" i="1" dirty="0">
                <a:solidFill>
                  <a:schemeClr val="bg1"/>
                </a:solidFill>
                <a:effectLst/>
                <a:latin typeface="Cascadia Code" panose="020B0609020000020004" pitchFamily="49" charset="0"/>
              </a:rPr>
              <a:t>acc</a:t>
            </a:r>
            <a:r>
              <a:rPr lang="en-US" b="1" dirty="0">
                <a:solidFill>
                  <a:schemeClr val="bg1"/>
                </a:solidFill>
                <a:effectLst/>
                <a:latin typeface="Cascadia Code" panose="020B0609020000020004" pitchFamily="49" charset="0"/>
              </a:rPr>
              <a:t> += </a:t>
            </a:r>
            <a:r>
              <a:rPr lang="en-US" b="1" i="1" dirty="0" err="1">
                <a:solidFill>
                  <a:schemeClr val="bg1"/>
                </a:solidFill>
                <a:effectLst/>
                <a:latin typeface="Cascadia Code" panose="020B0609020000020004" pitchFamily="49" charset="0"/>
              </a:rPr>
              <a:t>i</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console.log(num);</a:t>
            </a:r>
          </a:p>
          <a:p>
            <a:r>
              <a:rPr lang="en-US" b="1" dirty="0">
                <a:solidFill>
                  <a:schemeClr val="bg1"/>
                </a:solidFill>
                <a:effectLst/>
                <a:latin typeface="Cascadia Code" panose="020B0609020000020004" pitchFamily="49" charset="0"/>
              </a:rPr>
              <a:t>console.log(array);</a:t>
            </a:r>
          </a:p>
        </p:txBody>
      </p:sp>
      <p:sp>
        <p:nvSpPr>
          <p:cNvPr id="4" name="TextBox 3">
            <a:extLst>
              <a:ext uri="{FF2B5EF4-FFF2-40B4-BE49-F238E27FC236}">
                <a16:creationId xmlns:a16="http://schemas.microsoft.com/office/drawing/2014/main" id="{D01A8FCF-DEA8-0181-F64C-EABACF579DC5}"/>
              </a:ext>
            </a:extLst>
          </p:cNvPr>
          <p:cNvSpPr txBox="1"/>
          <p:nvPr/>
        </p:nvSpPr>
        <p:spPr>
          <a:xfrm>
            <a:off x="922506" y="3021050"/>
            <a:ext cx="6097772" cy="3139321"/>
          </a:xfrm>
          <a:prstGeom prst="rect">
            <a:avLst/>
          </a:prstGeom>
          <a:noFill/>
        </p:spPr>
        <p:txBody>
          <a:bodyPr wrap="square">
            <a:spAutoFit/>
          </a:bodyPr>
          <a:lstStyle/>
          <a:p>
            <a:r>
              <a:rPr lang="en-US" b="1" dirty="0">
                <a:solidFill>
                  <a:schemeClr val="bg1"/>
                </a:solidFill>
                <a:effectLst/>
                <a:latin typeface="Cascadia Code" panose="020B0609020000020004" pitchFamily="49" charset="0"/>
              </a:rPr>
              <a:t>const numbers = [15.5, 2.3, 1.1, 4.7];</a:t>
            </a:r>
          </a:p>
          <a:p>
            <a:r>
              <a:rPr lang="en-US" b="1" dirty="0">
                <a:solidFill>
                  <a:schemeClr val="bg1"/>
                </a:solidFill>
                <a:effectLst/>
                <a:latin typeface="Cascadia Code" panose="020B0609020000020004" pitchFamily="49" charset="0"/>
              </a:rPr>
              <a:t>const array = </a:t>
            </a:r>
            <a:r>
              <a:rPr lang="en-US" b="1" dirty="0" err="1">
                <a:solidFill>
                  <a:schemeClr val="bg1"/>
                </a:solidFill>
                <a:effectLst/>
                <a:latin typeface="Cascadia Code" panose="020B0609020000020004" pitchFamily="49" charset="0"/>
              </a:rPr>
              <a:t>numbers.reduce</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getSum</a:t>
            </a:r>
            <a:r>
              <a:rPr lang="en-US" b="1" dirty="0">
                <a:solidFill>
                  <a:schemeClr val="bg1"/>
                </a:solidFill>
                <a:effectLst/>
                <a:latin typeface="Cascadia Code" panose="020B0609020000020004" pitchFamily="49" charset="0"/>
              </a:rPr>
              <a:t>, 0);</a:t>
            </a:r>
          </a:p>
          <a:p>
            <a:r>
              <a:rPr lang="en-US" b="1" dirty="0">
                <a:solidFill>
                  <a:schemeClr val="bg1"/>
                </a:solidFill>
                <a:effectLst/>
                <a:latin typeface="Cascadia Code" panose="020B0609020000020004" pitchFamily="49" charset="0"/>
              </a:rPr>
              <a:t>const </a:t>
            </a:r>
            <a:r>
              <a:rPr lang="en-US" b="1" dirty="0" err="1">
                <a:solidFill>
                  <a:schemeClr val="bg1"/>
                </a:solidFill>
                <a:effectLst/>
                <a:latin typeface="Cascadia Code" panose="020B0609020000020004" pitchFamily="49" charset="0"/>
              </a:rPr>
              <a:t>newArray</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numbers.reduce</a:t>
            </a:r>
            <a:r>
              <a:rPr lang="en-US" b="1" dirty="0">
                <a:solidFill>
                  <a:schemeClr val="bg1"/>
                </a:solidFill>
                <a:effectLst/>
                <a:latin typeface="Cascadia Code" panose="020B0609020000020004" pitchFamily="49" charset="0"/>
              </a:rPr>
              <a:t>(</a:t>
            </a:r>
            <a:r>
              <a:rPr lang="en-US" b="1" dirty="0" err="1">
                <a:solidFill>
                  <a:schemeClr val="bg1"/>
                </a:solidFill>
                <a:effectLst/>
                <a:latin typeface="Cascadia Code" panose="020B0609020000020004" pitchFamily="49" charset="0"/>
              </a:rPr>
              <a:t>myFunc</a:t>
            </a:r>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function </a:t>
            </a:r>
            <a:r>
              <a:rPr lang="en-US" b="1" dirty="0" err="1">
                <a:solidFill>
                  <a:schemeClr val="bg1"/>
                </a:solidFill>
                <a:effectLst/>
                <a:latin typeface="Cascadia Code" panose="020B0609020000020004" pitchFamily="49" charset="0"/>
              </a:rPr>
              <a:t>getSum</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total</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return </a:t>
            </a:r>
            <a:r>
              <a:rPr lang="en-US" b="1" i="1" dirty="0">
                <a:solidFill>
                  <a:schemeClr val="bg1"/>
                </a:solidFill>
                <a:effectLst/>
                <a:latin typeface="Cascadia Code" panose="020B0609020000020004" pitchFamily="49" charset="0"/>
              </a:rPr>
              <a:t>total</a:t>
            </a:r>
            <a:r>
              <a:rPr lang="en-US" b="1" dirty="0">
                <a:solidFill>
                  <a:schemeClr val="bg1"/>
                </a:solidFill>
                <a:effectLst/>
                <a:latin typeface="Cascadia Code" panose="020B0609020000020004" pitchFamily="49" charset="0"/>
              </a:rPr>
              <a:t> + </a:t>
            </a:r>
            <a:r>
              <a:rPr lang="en-US" b="1" dirty="0" err="1">
                <a:solidFill>
                  <a:schemeClr val="bg1"/>
                </a:solidFill>
                <a:effectLst/>
                <a:latin typeface="Cascadia Code" panose="020B0609020000020004" pitchFamily="49" charset="0"/>
              </a:rPr>
              <a:t>Math.round</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a:t>
            </a:r>
          </a:p>
          <a:p>
            <a:br>
              <a:rPr lang="en-US" b="1" dirty="0">
                <a:solidFill>
                  <a:schemeClr val="bg1"/>
                </a:solidFill>
                <a:effectLst/>
                <a:latin typeface="Cascadia Code" panose="020B0609020000020004" pitchFamily="49" charset="0"/>
              </a:rPr>
            </a:br>
            <a:r>
              <a:rPr lang="en-US" b="1" dirty="0">
                <a:solidFill>
                  <a:schemeClr val="bg1"/>
                </a:solidFill>
                <a:effectLst/>
                <a:latin typeface="Cascadia Code" panose="020B0609020000020004" pitchFamily="49" charset="0"/>
              </a:rPr>
              <a:t>function </a:t>
            </a:r>
            <a:r>
              <a:rPr lang="en-US" b="1" dirty="0" err="1">
                <a:solidFill>
                  <a:schemeClr val="bg1"/>
                </a:solidFill>
                <a:effectLst/>
                <a:latin typeface="Cascadia Code" panose="020B0609020000020004" pitchFamily="49" charset="0"/>
              </a:rPr>
              <a:t>myFunc</a:t>
            </a:r>
            <a:r>
              <a:rPr lang="en-US" b="1" dirty="0">
                <a:solidFill>
                  <a:schemeClr val="bg1"/>
                </a:solidFill>
                <a:effectLst/>
                <a:latin typeface="Cascadia Code" panose="020B0609020000020004" pitchFamily="49" charset="0"/>
              </a:rPr>
              <a:t>(</a:t>
            </a:r>
            <a:r>
              <a:rPr lang="en-US" b="1" i="1" dirty="0">
                <a:solidFill>
                  <a:schemeClr val="bg1"/>
                </a:solidFill>
                <a:effectLst/>
                <a:latin typeface="Cascadia Code" panose="020B0609020000020004" pitchFamily="49" charset="0"/>
              </a:rPr>
              <a:t>total</a:t>
            </a:r>
            <a:r>
              <a:rPr lang="en-US" b="1" dirty="0">
                <a:solidFill>
                  <a:schemeClr val="bg1"/>
                </a:solidFill>
                <a:effectLst/>
                <a:latin typeface="Cascadia Code" panose="020B0609020000020004" pitchFamily="49" charset="0"/>
              </a:rPr>
              <a:t>, </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 {</a:t>
            </a:r>
          </a:p>
          <a:p>
            <a:r>
              <a:rPr lang="en-US" b="1" dirty="0">
                <a:solidFill>
                  <a:schemeClr val="bg1"/>
                </a:solidFill>
                <a:effectLst/>
                <a:latin typeface="Cascadia Code" panose="020B0609020000020004" pitchFamily="49" charset="0"/>
              </a:rPr>
              <a:t>  return </a:t>
            </a:r>
            <a:r>
              <a:rPr lang="en-US" b="1" i="1" dirty="0">
                <a:solidFill>
                  <a:schemeClr val="bg1"/>
                </a:solidFill>
                <a:effectLst/>
                <a:latin typeface="Cascadia Code" panose="020B0609020000020004" pitchFamily="49" charset="0"/>
              </a:rPr>
              <a:t>total</a:t>
            </a:r>
            <a:r>
              <a:rPr lang="en-US" b="1" dirty="0">
                <a:solidFill>
                  <a:schemeClr val="bg1"/>
                </a:solidFill>
                <a:effectLst/>
                <a:latin typeface="Cascadia Code" panose="020B0609020000020004" pitchFamily="49" charset="0"/>
              </a:rPr>
              <a:t> - </a:t>
            </a:r>
            <a:r>
              <a:rPr lang="en-US" b="1" i="1" dirty="0">
                <a:solidFill>
                  <a:schemeClr val="bg1"/>
                </a:solidFill>
                <a:effectLst/>
                <a:latin typeface="Cascadia Code" panose="020B0609020000020004" pitchFamily="49" charset="0"/>
              </a:rPr>
              <a:t>num</a:t>
            </a:r>
            <a:r>
              <a:rPr lang="en-US" b="1" dirty="0">
                <a:solidFill>
                  <a:schemeClr val="bg1"/>
                </a:solidFill>
                <a:effectLst/>
                <a:latin typeface="Cascadia Code" panose="020B0609020000020004" pitchFamily="49" charset="0"/>
              </a:rPr>
              <a:t>;</a:t>
            </a:r>
          </a:p>
          <a:p>
            <a:r>
              <a:rPr lang="en-US" b="1" dirty="0">
                <a:solidFill>
                  <a:schemeClr val="bg1"/>
                </a:solidFill>
                <a:effectLst/>
                <a:latin typeface="Cascadia Code" panose="020B0609020000020004" pitchFamily="49" charset="0"/>
              </a:rPr>
              <a:t>}</a:t>
            </a:r>
          </a:p>
        </p:txBody>
      </p:sp>
    </p:spTree>
    <p:extLst>
      <p:ext uri="{BB962C8B-B14F-4D97-AF65-F5344CB8AC3E}">
        <p14:creationId xmlns:p14="http://schemas.microsoft.com/office/powerpoint/2010/main" val="1592152017"/>
      </p:ext>
    </p:extLst>
  </p:cSld>
  <p:clrMapOvr>
    <a:masterClrMapping/>
  </p:clrMapOvr>
  <p:transition spd="slow">
    <p:push dir="r"/>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59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616648"/>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 Create a function </a:t>
            </a:r>
            <a:r>
              <a:rPr lang="en-US" sz="2100" b="1" dirty="0" err="1">
                <a:solidFill>
                  <a:schemeClr val="bg1">
                    <a:lumMod val="95000"/>
                    <a:lumOff val="5000"/>
                  </a:schemeClr>
                </a:solidFill>
                <a:effectLst/>
                <a:latin typeface="Cascadia Code" panose="020B0609020000020004" pitchFamily="49" charset="0"/>
              </a:rPr>
              <a:t>calculateTotal</a:t>
            </a:r>
            <a:r>
              <a:rPr lang="en-US" sz="2100" b="1" dirty="0">
                <a:solidFill>
                  <a:schemeClr val="bg1">
                    <a:lumMod val="95000"/>
                    <a:lumOff val="5000"/>
                  </a:schemeClr>
                </a:solidFill>
                <a:effectLst/>
                <a:latin typeface="Cascadia Code" panose="020B0609020000020004" pitchFamily="49" charset="0"/>
              </a:rPr>
              <a:t> in a file named shopping.js. This function should take an array of item prices and calculate the total cost of items using the reduce method. Export the </a:t>
            </a:r>
            <a:r>
              <a:rPr lang="en-US" sz="2100" b="1" dirty="0" err="1">
                <a:solidFill>
                  <a:schemeClr val="bg1">
                    <a:lumMod val="95000"/>
                    <a:lumOff val="5000"/>
                  </a:schemeClr>
                </a:solidFill>
                <a:effectLst/>
                <a:latin typeface="Cascadia Code" panose="020B0609020000020004" pitchFamily="49" charset="0"/>
              </a:rPr>
              <a:t>calculateTotal</a:t>
            </a:r>
            <a:r>
              <a:rPr lang="en-US" sz="2100" b="1" dirty="0">
                <a:solidFill>
                  <a:schemeClr val="bg1">
                    <a:lumMod val="95000"/>
                    <a:lumOff val="5000"/>
                  </a:schemeClr>
                </a:solidFill>
                <a:effectLst/>
                <a:latin typeface="Cascadia Code" panose="020B0609020000020004" pitchFamily="49" charset="0"/>
              </a:rPr>
              <a:t> function and then import and use it in the main.js file to calculate the total cost of a shopping cart.</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 Create a module called math.js that exports a function </a:t>
            </a:r>
            <a:r>
              <a:rPr lang="en-US" sz="2100" b="1" dirty="0" err="1">
                <a:solidFill>
                  <a:schemeClr val="bg1">
                    <a:lumMod val="95000"/>
                    <a:lumOff val="5000"/>
                  </a:schemeClr>
                </a:solidFill>
                <a:effectLst/>
                <a:latin typeface="Cascadia Code" panose="020B0609020000020004" pitchFamily="49" charset="0"/>
              </a:rPr>
              <a:t>addNumbers</a:t>
            </a:r>
            <a:r>
              <a:rPr lang="en-US" sz="2100" b="1" dirty="0">
                <a:solidFill>
                  <a:schemeClr val="bg1">
                    <a:lumMod val="95000"/>
                    <a:lumOff val="5000"/>
                  </a:schemeClr>
                </a:solidFill>
                <a:effectLst/>
                <a:latin typeface="Cascadia Code" panose="020B0609020000020004" pitchFamily="49" charset="0"/>
              </a:rPr>
              <a:t> which takes two numbers as parameters and returns their sum. Then, create a main.js file that imports the </a:t>
            </a:r>
            <a:r>
              <a:rPr lang="en-US" sz="2100" b="1" dirty="0" err="1">
                <a:solidFill>
                  <a:schemeClr val="bg1">
                    <a:lumMod val="95000"/>
                    <a:lumOff val="5000"/>
                  </a:schemeClr>
                </a:solidFill>
                <a:effectLst/>
                <a:latin typeface="Cascadia Code" panose="020B0609020000020004" pitchFamily="49" charset="0"/>
              </a:rPr>
              <a:t>addNumbers</a:t>
            </a:r>
            <a:r>
              <a:rPr lang="en-US" sz="2100" b="1" dirty="0">
                <a:solidFill>
                  <a:schemeClr val="bg1">
                    <a:lumMod val="95000"/>
                    <a:lumOff val="5000"/>
                  </a:schemeClr>
                </a:solidFill>
                <a:effectLst/>
                <a:latin typeface="Cascadia Code" panose="020B0609020000020004" pitchFamily="49" charset="0"/>
              </a:rPr>
              <a:t> function and uses it to calculate and print the sum of two numbers.</a:t>
            </a:r>
          </a:p>
        </p:txBody>
      </p:sp>
    </p:spTree>
    <p:extLst>
      <p:ext uri="{BB962C8B-B14F-4D97-AF65-F5344CB8AC3E}">
        <p14:creationId xmlns:p14="http://schemas.microsoft.com/office/powerpoint/2010/main" val="1471036289"/>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3847207"/>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friend = {</a:t>
            </a:r>
          </a:p>
          <a:p>
            <a:r>
              <a:rPr lang="en-US" sz="1600" b="1" dirty="0">
                <a:solidFill>
                  <a:schemeClr val="bg1">
                    <a:lumMod val="95000"/>
                    <a:lumOff val="5000"/>
                  </a:schemeClr>
                </a:solidFill>
                <a:latin typeface="Cascadia Code" panose="020B0609020000020004" pitchFamily="49" charset="0"/>
              </a:rPr>
              <a:t>  name: "Alex",</a:t>
            </a:r>
          </a:p>
          <a:p>
            <a:r>
              <a:rPr lang="en-US" sz="1600" b="1" dirty="0">
                <a:solidFill>
                  <a:schemeClr val="bg1">
                    <a:lumMod val="95000"/>
                    <a:lumOff val="5000"/>
                  </a:schemeClr>
                </a:solidFill>
                <a:latin typeface="Cascadia Code" panose="020B0609020000020004" pitchFamily="49" charset="0"/>
              </a:rPr>
              <a:t>  age: 25,</a:t>
            </a:r>
          </a:p>
          <a:p>
            <a:r>
              <a:rPr lang="en-US" sz="1600" b="1" dirty="0">
                <a:solidFill>
                  <a:schemeClr val="bg1">
                    <a:lumMod val="95000"/>
                    <a:lumOff val="5000"/>
                  </a:schemeClr>
                </a:solidFill>
                <a:latin typeface="Cascadia Code" panose="020B0609020000020004" pitchFamily="49" charset="0"/>
              </a:rPr>
              <a:t>  greet: function() {</a:t>
            </a:r>
          </a:p>
          <a:p>
            <a:r>
              <a:rPr lang="en-US" sz="1600" b="1" dirty="0">
                <a:solidFill>
                  <a:schemeClr val="bg1">
                    <a:lumMod val="95000"/>
                    <a:lumOff val="5000"/>
                  </a:schemeClr>
                </a:solidFill>
                <a:latin typeface="Cascadia Code" panose="020B0609020000020004" pitchFamily="49" charset="0"/>
              </a:rPr>
              <a:t>    console.log(`Hello, my name is ${this.name} and I'm ${</a:t>
            </a:r>
            <a:r>
              <a:rPr lang="en-US" sz="1600" b="1" dirty="0" err="1">
                <a:solidFill>
                  <a:schemeClr val="bg1">
                    <a:lumMod val="95000"/>
                    <a:lumOff val="5000"/>
                  </a:schemeClr>
                </a:solidFill>
                <a:latin typeface="Cascadia Code" panose="020B0609020000020004" pitchFamily="49" charset="0"/>
              </a:rPr>
              <a:t>this.age</a:t>
            </a:r>
            <a:r>
              <a:rPr lang="en-US" sz="1600" b="1" dirty="0">
                <a:solidFill>
                  <a:schemeClr val="bg1">
                    <a:lumMod val="95000"/>
                    <a:lumOff val="5000"/>
                  </a:schemeClr>
                </a:solidFill>
                <a:latin typeface="Cascadia Code" panose="020B0609020000020004" pitchFamily="49" charset="0"/>
              </a:rPr>
              <a:t>} years old.`);</a:t>
            </a:r>
          </a:p>
          <a:p>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Call the greet method for the 'friend' object</a:t>
            </a:r>
          </a:p>
          <a:p>
            <a:r>
              <a:rPr lang="en-US" sz="1600" b="1" dirty="0" err="1">
                <a:solidFill>
                  <a:schemeClr val="bg1">
                    <a:lumMod val="95000"/>
                    <a:lumOff val="5000"/>
                  </a:schemeClr>
                </a:solidFill>
                <a:latin typeface="Cascadia Code" panose="020B0609020000020004" pitchFamily="49" charset="0"/>
              </a:rPr>
              <a:t>friend.greet</a:t>
            </a:r>
            <a:r>
              <a:rPr lang="en-US" sz="1600" b="1" dirty="0">
                <a:solidFill>
                  <a:schemeClr val="bg1">
                    <a:lumMod val="95000"/>
                    <a:lumOff val="5000"/>
                  </a:schemeClr>
                </a:solidFill>
                <a:latin typeface="Cascadia Code" panose="020B0609020000020004" pitchFamily="49" charset="0"/>
              </a:rPr>
              <a:t>();</a:t>
            </a:r>
            <a:endParaRPr lang="en-US" sz="1600" b="1" dirty="0">
              <a:solidFill>
                <a:schemeClr val="bg1">
                  <a:lumMod val="95000"/>
                  <a:lumOff val="5000"/>
                </a:schemeClr>
              </a:solidFill>
              <a:effectLst/>
              <a:latin typeface="Cascadia Code" panose="020B0609020000020004" pitchFamily="49" charset="0"/>
            </a:endParaRPr>
          </a:p>
        </p:txBody>
      </p:sp>
    </p:spTree>
    <p:extLst>
      <p:ext uri="{BB962C8B-B14F-4D97-AF65-F5344CB8AC3E}">
        <p14:creationId xmlns:p14="http://schemas.microsoft.com/office/powerpoint/2010/main" val="2560919695"/>
      </p:ext>
    </p:extLst>
  </p:cSld>
  <p:clrMapOvr>
    <a:masterClrMapping/>
  </p:clrMapOvr>
  <p:transition spd="slow">
    <p:push dir="r"/>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60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5262979"/>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a:t>
            </a:r>
            <a:r>
              <a:rPr lang="en-US" sz="2100" b="1" dirty="0">
                <a:solidFill>
                  <a:schemeClr val="bg1">
                    <a:lumMod val="95000"/>
                    <a:lumOff val="5000"/>
                  </a:schemeClr>
                </a:solidFill>
                <a:latin typeface="Cascadia Code" panose="020B0609020000020004" pitchFamily="49" charset="0"/>
              </a:rPr>
              <a:t>3</a:t>
            </a:r>
            <a:r>
              <a:rPr lang="en-US" sz="2100" b="1" dirty="0">
                <a:solidFill>
                  <a:schemeClr val="bg1">
                    <a:lumMod val="95000"/>
                    <a:lumOff val="5000"/>
                  </a:schemeClr>
                </a:solidFill>
                <a:effectLst/>
                <a:latin typeface="Cascadia Code" panose="020B0609020000020004" pitchFamily="49" charset="0"/>
              </a:rPr>
              <a:t>: Create a module named students.js that exports an array of objects, each representing a student with properties like name, age, and grade. In the main.js file, import the array, filter it to get only students with a grade of "A," and then print their names and ages.</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4: Create an array of objects representing books. Each book should have properties such as title, author, and </a:t>
            </a:r>
            <a:r>
              <a:rPr lang="en-US" sz="2100" b="1" dirty="0" err="1">
                <a:solidFill>
                  <a:schemeClr val="bg1">
                    <a:lumMod val="95000"/>
                    <a:lumOff val="5000"/>
                  </a:schemeClr>
                </a:solidFill>
                <a:effectLst/>
                <a:latin typeface="Cascadia Code" panose="020B0609020000020004" pitchFamily="49" charset="0"/>
              </a:rPr>
              <a:t>publishedYear</a:t>
            </a:r>
            <a:r>
              <a:rPr lang="en-US" sz="2100" b="1" dirty="0">
                <a:solidFill>
                  <a:schemeClr val="bg1">
                    <a:lumMod val="95000"/>
                    <a:lumOff val="5000"/>
                  </a:schemeClr>
                </a:solidFill>
                <a:effectLst/>
                <a:latin typeface="Cascadia Code" panose="020B0609020000020004" pitchFamily="49" charset="0"/>
              </a:rPr>
              <a:t>. Write a function that takes an array of books and a title as a parameter and uses the find function to find and return the book object with the matching title. If no book is found, return a message indicating that the book was not found.</a:t>
            </a:r>
          </a:p>
        </p:txBody>
      </p:sp>
    </p:spTree>
    <p:extLst>
      <p:ext uri="{BB962C8B-B14F-4D97-AF65-F5344CB8AC3E}">
        <p14:creationId xmlns:p14="http://schemas.microsoft.com/office/powerpoint/2010/main" val="1716205237"/>
      </p:ext>
    </p:extLst>
  </p:cSld>
  <p:clrMapOvr>
    <a:masterClrMapping/>
  </p:clrMapOvr>
  <p:transition spd="slow">
    <p:push dir="r"/>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61</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2677656"/>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5: Create an array of numbers. Write a function that takes this array and uses the map function to return a new array where each element is doubled. Then, write another function that takes the doubled array and uses the map function to square each element. Finally, print the original array, the doubled array, and the squared array.</a:t>
            </a:r>
          </a:p>
        </p:txBody>
      </p:sp>
    </p:spTree>
    <p:extLst>
      <p:ext uri="{BB962C8B-B14F-4D97-AF65-F5344CB8AC3E}">
        <p14:creationId xmlns:p14="http://schemas.microsoft.com/office/powerpoint/2010/main" val="1940330539"/>
      </p:ext>
    </p:extLst>
  </p:cSld>
  <p:clrMapOvr>
    <a:masterClrMapping/>
  </p:clrMapOvr>
  <p:transition spd="slow">
    <p:push dir="r"/>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62</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3323987"/>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Exercise: Data Analysis (Intermediate Level):</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You are given an array of objects representing students' test scores. Each object has properties for name, subject, and score. Your task is to perform the following operations on this data:</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Filter out the scores of students who scored less than 60.</a:t>
            </a:r>
          </a:p>
          <a:p>
            <a:r>
              <a:rPr lang="en-US" sz="2100" b="1" dirty="0">
                <a:solidFill>
                  <a:schemeClr val="bg1">
                    <a:lumMod val="95000"/>
                    <a:lumOff val="5000"/>
                  </a:schemeClr>
                </a:solidFill>
                <a:effectLst/>
                <a:latin typeface="Cascadia Code" panose="020B0609020000020004" pitchFamily="49" charset="0"/>
              </a:rPr>
              <a:t>Calculate the average score for each subject.</a:t>
            </a:r>
          </a:p>
          <a:p>
            <a:r>
              <a:rPr lang="en-US" sz="2100" b="1" dirty="0">
                <a:solidFill>
                  <a:schemeClr val="bg1">
                    <a:lumMod val="95000"/>
                    <a:lumOff val="5000"/>
                  </a:schemeClr>
                </a:solidFill>
                <a:effectLst/>
                <a:latin typeface="Cascadia Code" panose="020B0609020000020004" pitchFamily="49" charset="0"/>
              </a:rPr>
              <a:t>Find the student who scored the highest in each subject.</a:t>
            </a:r>
          </a:p>
          <a:p>
            <a:r>
              <a:rPr lang="en-US" sz="2100" b="1" dirty="0">
                <a:solidFill>
                  <a:schemeClr val="bg1">
                    <a:lumMod val="95000"/>
                    <a:lumOff val="5000"/>
                  </a:schemeClr>
                </a:solidFill>
                <a:effectLst/>
                <a:latin typeface="Cascadia Code" panose="020B0609020000020004" pitchFamily="49" charset="0"/>
              </a:rPr>
              <a:t>Here's the sample data:</a:t>
            </a:r>
          </a:p>
        </p:txBody>
      </p:sp>
    </p:spTree>
    <p:extLst>
      <p:ext uri="{BB962C8B-B14F-4D97-AF65-F5344CB8AC3E}">
        <p14:creationId xmlns:p14="http://schemas.microsoft.com/office/powerpoint/2010/main" val="625233589"/>
      </p:ext>
    </p:extLst>
  </p:cSld>
  <p:clrMapOvr>
    <a:masterClrMapping/>
  </p:clrMapOvr>
  <p:transition spd="slow">
    <p:push dir="r"/>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t>63</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616648"/>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const </a:t>
            </a:r>
            <a:r>
              <a:rPr lang="en-US" sz="2100" b="1" dirty="0" err="1">
                <a:solidFill>
                  <a:schemeClr val="bg1">
                    <a:lumMod val="95000"/>
                    <a:lumOff val="5000"/>
                  </a:schemeClr>
                </a:solidFill>
                <a:effectLst/>
                <a:latin typeface="Cascadia Code" panose="020B0609020000020004" pitchFamily="49" charset="0"/>
              </a:rPr>
              <a:t>studentScores</a:t>
            </a:r>
            <a:r>
              <a:rPr lang="en-US" sz="2100" b="1" dirty="0">
                <a:solidFill>
                  <a:schemeClr val="bg1">
                    <a:lumMod val="95000"/>
                    <a:lumOff val="5000"/>
                  </a:schemeClr>
                </a:solidFill>
                <a:effectLst/>
                <a:latin typeface="Cascadia Code" panose="020B0609020000020004" pitchFamily="49" charset="0"/>
              </a:rPr>
              <a:t> = [</a:t>
            </a:r>
          </a:p>
          <a:p>
            <a:r>
              <a:rPr lang="en-US" sz="2100" b="1" dirty="0">
                <a:solidFill>
                  <a:schemeClr val="bg1">
                    <a:lumMod val="95000"/>
                    <a:lumOff val="5000"/>
                  </a:schemeClr>
                </a:solidFill>
                <a:effectLst/>
                <a:latin typeface="Cascadia Code" panose="020B0609020000020004" pitchFamily="49" charset="0"/>
              </a:rPr>
              <a:t>  { name: "Alice", subject: "Math", score: 80 },</a:t>
            </a:r>
          </a:p>
          <a:p>
            <a:r>
              <a:rPr lang="en-US" sz="2100" b="1" dirty="0">
                <a:solidFill>
                  <a:schemeClr val="bg1">
                    <a:lumMod val="95000"/>
                    <a:lumOff val="5000"/>
                  </a:schemeClr>
                </a:solidFill>
                <a:effectLst/>
                <a:latin typeface="Cascadia Code" panose="020B0609020000020004" pitchFamily="49" charset="0"/>
              </a:rPr>
              <a:t>  { name: "Bob", subject: "Math", score: 55 },</a:t>
            </a:r>
          </a:p>
          <a:p>
            <a:r>
              <a:rPr lang="en-US" sz="2100" b="1" dirty="0">
                <a:solidFill>
                  <a:schemeClr val="bg1">
                    <a:lumMod val="95000"/>
                    <a:lumOff val="5000"/>
                  </a:schemeClr>
                </a:solidFill>
                <a:effectLst/>
                <a:latin typeface="Cascadia Code" panose="020B0609020000020004" pitchFamily="49" charset="0"/>
              </a:rPr>
              <a:t>  { name: "Charlie", subject: "Math", score: 75 },</a:t>
            </a:r>
          </a:p>
          <a:p>
            <a:r>
              <a:rPr lang="en-US" sz="2100" b="1" dirty="0">
                <a:solidFill>
                  <a:schemeClr val="bg1">
                    <a:lumMod val="95000"/>
                    <a:lumOff val="5000"/>
                  </a:schemeClr>
                </a:solidFill>
                <a:effectLst/>
                <a:latin typeface="Cascadia Code" panose="020B0609020000020004" pitchFamily="49" charset="0"/>
              </a:rPr>
              <a:t>  { name: "David", subject: "Math", score: 90 },</a:t>
            </a:r>
          </a:p>
          <a:p>
            <a:r>
              <a:rPr lang="en-US" sz="2100" b="1" dirty="0">
                <a:solidFill>
                  <a:schemeClr val="bg1">
                    <a:lumMod val="95000"/>
                    <a:lumOff val="5000"/>
                  </a:schemeClr>
                </a:solidFill>
                <a:effectLst/>
                <a:latin typeface="Cascadia Code" panose="020B0609020000020004" pitchFamily="49" charset="0"/>
              </a:rPr>
              <a:t>  { name: "Eva", subject: "Science", score: 70 },</a:t>
            </a:r>
          </a:p>
          <a:p>
            <a:r>
              <a:rPr lang="en-US" sz="2100" b="1" dirty="0">
                <a:solidFill>
                  <a:schemeClr val="bg1">
                    <a:lumMod val="95000"/>
                    <a:lumOff val="5000"/>
                  </a:schemeClr>
                </a:solidFill>
                <a:effectLst/>
                <a:latin typeface="Cascadia Code" panose="020B0609020000020004" pitchFamily="49" charset="0"/>
              </a:rPr>
              <a:t>  { name: "Frank", subject: "Science", score: 45 },</a:t>
            </a:r>
          </a:p>
          <a:p>
            <a:r>
              <a:rPr lang="en-US" sz="2100" b="1" dirty="0">
                <a:solidFill>
                  <a:schemeClr val="bg1">
                    <a:lumMod val="95000"/>
                    <a:lumOff val="5000"/>
                  </a:schemeClr>
                </a:solidFill>
                <a:effectLst/>
                <a:latin typeface="Cascadia Code" panose="020B0609020000020004" pitchFamily="49" charset="0"/>
              </a:rPr>
              <a:t>  { name: "Grace", subject: "Science", score: 85 },</a:t>
            </a:r>
          </a:p>
          <a:p>
            <a:r>
              <a:rPr lang="en-US" sz="2100" b="1" dirty="0">
                <a:solidFill>
                  <a:schemeClr val="bg1">
                    <a:lumMod val="95000"/>
                    <a:lumOff val="5000"/>
                  </a:schemeClr>
                </a:solidFill>
                <a:effectLst/>
                <a:latin typeface="Cascadia Code" panose="020B0609020000020004" pitchFamily="49" charset="0"/>
              </a:rPr>
              <a:t>  { name: "Hank", subject: "Science", score: 95 },</a:t>
            </a:r>
          </a:p>
          <a:p>
            <a:r>
              <a:rPr lang="en-US" sz="2100" b="1" dirty="0">
                <a:solidFill>
                  <a:schemeClr val="bg1">
                    <a:lumMod val="95000"/>
                    <a:lumOff val="5000"/>
                  </a:schemeClr>
                </a:solidFill>
                <a:effectLst/>
                <a:latin typeface="Cascadia Code" panose="020B0609020000020004" pitchFamily="49" charset="0"/>
              </a:rPr>
              <a:t>  { name: "Ivy", subject: "English", score: 60 },</a:t>
            </a:r>
          </a:p>
          <a:p>
            <a:r>
              <a:rPr lang="en-US" sz="2100" b="1" dirty="0">
                <a:solidFill>
                  <a:schemeClr val="bg1">
                    <a:lumMod val="95000"/>
                    <a:lumOff val="5000"/>
                  </a:schemeClr>
                </a:solidFill>
                <a:effectLst/>
                <a:latin typeface="Cascadia Code" panose="020B0609020000020004" pitchFamily="49" charset="0"/>
              </a:rPr>
              <a:t>  { name: "Jack", subject: "English", score: 50 },</a:t>
            </a:r>
          </a:p>
          <a:p>
            <a:r>
              <a:rPr lang="en-US" sz="2100" b="1" dirty="0">
                <a:solidFill>
                  <a:schemeClr val="bg1">
                    <a:lumMod val="95000"/>
                    <a:lumOff val="5000"/>
                  </a:schemeClr>
                </a:solidFill>
                <a:effectLst/>
                <a:latin typeface="Cascadia Code" panose="020B0609020000020004" pitchFamily="49" charset="0"/>
              </a:rPr>
              <a:t>  { name: "Kevin", subject: "English", score: 65 },</a:t>
            </a:r>
          </a:p>
          <a:p>
            <a:r>
              <a:rPr lang="en-US" sz="2100" b="1" dirty="0">
                <a:solidFill>
                  <a:schemeClr val="bg1">
                    <a:lumMod val="95000"/>
                    <a:lumOff val="5000"/>
                  </a:schemeClr>
                </a:solidFill>
                <a:effectLst/>
                <a:latin typeface="Cascadia Code" panose="020B0609020000020004" pitchFamily="49" charset="0"/>
              </a:rPr>
              <a:t>  { name: "Linda", subject: "English", score: 75 },</a:t>
            </a:r>
          </a:p>
          <a:p>
            <a:r>
              <a:rPr lang="en-US" sz="2100" b="1" dirty="0">
                <a:solidFill>
                  <a:schemeClr val="bg1">
                    <a:lumMod val="95000"/>
                    <a:lumOff val="5000"/>
                  </a:schemeClr>
                </a:solidFill>
                <a:effectLst/>
                <a:latin typeface="Cascadia Code" panose="020B0609020000020004" pitchFamily="49" charset="0"/>
              </a:rPr>
              <a:t>];</a:t>
            </a:r>
          </a:p>
        </p:txBody>
      </p:sp>
    </p:spTree>
    <p:extLst>
      <p:ext uri="{BB962C8B-B14F-4D97-AF65-F5344CB8AC3E}">
        <p14:creationId xmlns:p14="http://schemas.microsoft.com/office/powerpoint/2010/main" val="1869633315"/>
      </p:ext>
    </p:extLst>
  </p:cSld>
  <p:clrMapOvr>
    <a:masterClrMapping/>
  </p:clrMapOvr>
  <p:transition spd="slow">
    <p:push dir="r"/>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64</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58587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1:</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shopping.js</a:t>
            </a:r>
          </a:p>
          <a:p>
            <a:r>
              <a:rPr lang="en-US" sz="1600" b="1" dirty="0">
                <a:solidFill>
                  <a:schemeClr val="bg1">
                    <a:lumMod val="95000"/>
                    <a:lumOff val="5000"/>
                  </a:schemeClr>
                </a:solidFill>
                <a:latin typeface="Cascadia Code" panose="020B0609020000020004" pitchFamily="49" charset="0"/>
              </a:rPr>
              <a:t>export function </a:t>
            </a:r>
            <a:r>
              <a:rPr lang="en-US" sz="1600" b="1" dirty="0" err="1">
                <a:solidFill>
                  <a:schemeClr val="bg1">
                    <a:lumMod val="95000"/>
                    <a:lumOff val="5000"/>
                  </a:schemeClr>
                </a:solidFill>
                <a:latin typeface="Cascadia Code" panose="020B0609020000020004" pitchFamily="49" charset="0"/>
              </a:rPr>
              <a:t>calculateTotal</a:t>
            </a:r>
            <a:r>
              <a:rPr lang="en-US" sz="1600" b="1" dirty="0">
                <a:solidFill>
                  <a:schemeClr val="bg1">
                    <a:lumMod val="95000"/>
                    <a:lumOff val="5000"/>
                  </a:schemeClr>
                </a:solidFill>
                <a:latin typeface="Cascadia Code" panose="020B0609020000020004" pitchFamily="49" charset="0"/>
              </a:rPr>
              <a:t>(prices) {</a:t>
            </a:r>
          </a:p>
          <a:p>
            <a:r>
              <a:rPr lang="en-US" sz="1600" b="1" dirty="0">
                <a:solidFill>
                  <a:schemeClr val="bg1">
                    <a:lumMod val="95000"/>
                    <a:lumOff val="5000"/>
                  </a:schemeClr>
                </a:solidFill>
                <a:latin typeface="Cascadia Code" panose="020B0609020000020004" pitchFamily="49" charset="0"/>
              </a:rPr>
              <a:t>  const total = </a:t>
            </a:r>
            <a:r>
              <a:rPr lang="en-US" sz="1600" b="1" dirty="0" err="1">
                <a:solidFill>
                  <a:schemeClr val="bg1">
                    <a:lumMod val="95000"/>
                    <a:lumOff val="5000"/>
                  </a:schemeClr>
                </a:solidFill>
                <a:latin typeface="Cascadia Code" panose="020B0609020000020004" pitchFamily="49" charset="0"/>
              </a:rPr>
              <a:t>prices.reduce</a:t>
            </a:r>
            <a:r>
              <a:rPr lang="en-US" sz="1600" b="1" dirty="0">
                <a:solidFill>
                  <a:schemeClr val="bg1">
                    <a:lumMod val="95000"/>
                    <a:lumOff val="5000"/>
                  </a:schemeClr>
                </a:solidFill>
                <a:latin typeface="Cascadia Code" panose="020B0609020000020004" pitchFamily="49" charset="0"/>
              </a:rPr>
              <a:t>((acc, price) =&gt; acc + price, 0);</a:t>
            </a:r>
          </a:p>
          <a:p>
            <a:r>
              <a:rPr lang="en-US" sz="1600" b="1" dirty="0">
                <a:solidFill>
                  <a:schemeClr val="bg1">
                    <a:lumMod val="95000"/>
                    <a:lumOff val="5000"/>
                  </a:schemeClr>
                </a:solidFill>
                <a:latin typeface="Cascadia Code" panose="020B0609020000020004" pitchFamily="49" charset="0"/>
              </a:rPr>
              <a:t>  return total;</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a:t>
            </a:r>
            <a:r>
              <a:rPr lang="en-US" sz="1600" b="1" dirty="0" err="1">
                <a:solidFill>
                  <a:schemeClr val="bg1">
                    <a:lumMod val="95000"/>
                    <a:lumOff val="5000"/>
                  </a:schemeClr>
                </a:solidFill>
                <a:latin typeface="Cascadia Code" panose="020B0609020000020004" pitchFamily="49" charset="0"/>
              </a:rPr>
              <a:t>calculateTotal</a:t>
            </a:r>
            <a:r>
              <a:rPr lang="en-US" sz="1600" b="1" dirty="0">
                <a:solidFill>
                  <a:schemeClr val="bg1">
                    <a:lumMod val="95000"/>
                    <a:lumOff val="5000"/>
                  </a:schemeClr>
                </a:solidFill>
                <a:latin typeface="Cascadia Code" panose="020B0609020000020004" pitchFamily="49" charset="0"/>
              </a:rPr>
              <a:t> } from "./shopping.js";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cartItems</a:t>
            </a:r>
            <a:r>
              <a:rPr lang="en-US" sz="1600" b="1" dirty="0">
                <a:solidFill>
                  <a:schemeClr val="bg1">
                    <a:lumMod val="95000"/>
                    <a:lumOff val="5000"/>
                  </a:schemeClr>
                </a:solidFill>
                <a:latin typeface="Cascadia Code" panose="020B0609020000020004" pitchFamily="49" charset="0"/>
              </a:rPr>
              <a:t> = [10.99, 5.99, 7.49, 3.99];</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totalPrice</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calculateTotal</a:t>
            </a:r>
            <a:r>
              <a:rPr lang="en-US" sz="1600" b="1" dirty="0">
                <a:solidFill>
                  <a:schemeClr val="bg1">
                    <a:lumMod val="95000"/>
                    <a:lumOff val="5000"/>
                  </a:schemeClr>
                </a:solidFill>
                <a:latin typeface="Cascadia Code" panose="020B0609020000020004" pitchFamily="49" charset="0"/>
              </a:rPr>
              <a:t>(</a:t>
            </a:r>
            <a:r>
              <a:rPr lang="en-US" sz="1600" b="1" dirty="0" err="1">
                <a:solidFill>
                  <a:schemeClr val="bg1">
                    <a:lumMod val="95000"/>
                    <a:lumOff val="5000"/>
                  </a:schemeClr>
                </a:solidFill>
                <a:latin typeface="Cascadia Code" panose="020B0609020000020004" pitchFamily="49" charset="0"/>
              </a:rPr>
              <a:t>cartItems</a:t>
            </a:r>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console.log(`Total cost of items: $${</a:t>
            </a:r>
            <a:r>
              <a:rPr lang="en-US" sz="1600" b="1" dirty="0" err="1">
                <a:solidFill>
                  <a:schemeClr val="bg1">
                    <a:lumMod val="95000"/>
                    <a:lumOff val="5000"/>
                  </a:schemeClr>
                </a:solidFill>
                <a:latin typeface="Cascadia Code" panose="020B0609020000020004" pitchFamily="49" charset="0"/>
              </a:rPr>
              <a:t>totalPrice</a:t>
            </a:r>
            <a:r>
              <a:rPr lang="en-US" sz="1600" b="1" dirty="0">
                <a:solidFill>
                  <a:schemeClr val="bg1">
                    <a:lumMod val="95000"/>
                    <a:lumOff val="5000"/>
                  </a:schemeClr>
                </a:solidFill>
                <a:latin typeface="Cascadia Code" panose="020B0609020000020004" pitchFamily="49" charset="0"/>
              </a:rPr>
              <a:t>}`);</a:t>
            </a:r>
          </a:p>
        </p:txBody>
      </p:sp>
    </p:spTree>
    <p:extLst>
      <p:ext uri="{BB962C8B-B14F-4D97-AF65-F5344CB8AC3E}">
        <p14:creationId xmlns:p14="http://schemas.microsoft.com/office/powerpoint/2010/main" val="1527528327"/>
      </p:ext>
    </p:extLst>
  </p:cSld>
  <p:clrMapOvr>
    <a:masterClrMapping/>
  </p:clrMapOvr>
  <p:transition spd="slow">
    <p:push dir="r"/>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65</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58587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math.js</a:t>
            </a:r>
          </a:p>
          <a:p>
            <a:r>
              <a:rPr lang="en-US" sz="1600" b="1" dirty="0">
                <a:solidFill>
                  <a:schemeClr val="bg1">
                    <a:lumMod val="95000"/>
                    <a:lumOff val="5000"/>
                  </a:schemeClr>
                </a:solidFill>
                <a:latin typeface="Cascadia Code" panose="020B0609020000020004" pitchFamily="49" charset="0"/>
              </a:rPr>
              <a:t>export function </a:t>
            </a:r>
            <a:r>
              <a:rPr lang="en-US" sz="1600" b="1" dirty="0" err="1">
                <a:solidFill>
                  <a:schemeClr val="bg1">
                    <a:lumMod val="95000"/>
                    <a:lumOff val="5000"/>
                  </a:schemeClr>
                </a:solidFill>
                <a:latin typeface="Cascadia Code" panose="020B0609020000020004" pitchFamily="49" charset="0"/>
              </a:rPr>
              <a:t>addNumbers</a:t>
            </a:r>
            <a:r>
              <a:rPr lang="en-US" sz="1600" b="1" dirty="0">
                <a:solidFill>
                  <a:schemeClr val="bg1">
                    <a:lumMod val="95000"/>
                    <a:lumOff val="5000"/>
                  </a:schemeClr>
                </a:solidFill>
                <a:latin typeface="Cascadia Code" panose="020B0609020000020004" pitchFamily="49" charset="0"/>
              </a:rPr>
              <a:t>(a, b) {</a:t>
            </a:r>
          </a:p>
          <a:p>
            <a:r>
              <a:rPr lang="en-US" sz="1600" b="1" dirty="0">
                <a:solidFill>
                  <a:schemeClr val="bg1">
                    <a:lumMod val="95000"/>
                    <a:lumOff val="5000"/>
                  </a:schemeClr>
                </a:solidFill>
                <a:latin typeface="Cascadia Code" panose="020B0609020000020004" pitchFamily="49" charset="0"/>
              </a:rPr>
              <a:t>  return a + b;</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a:t>
            </a:r>
            <a:r>
              <a:rPr lang="en-US" sz="1600" b="1" dirty="0" err="1">
                <a:solidFill>
                  <a:schemeClr val="bg1">
                    <a:lumMod val="95000"/>
                    <a:lumOff val="5000"/>
                  </a:schemeClr>
                </a:solidFill>
                <a:latin typeface="Cascadia Code" panose="020B0609020000020004" pitchFamily="49" charset="0"/>
              </a:rPr>
              <a:t>addNumbers</a:t>
            </a:r>
            <a:r>
              <a:rPr lang="en-US" sz="1600" b="1" dirty="0">
                <a:solidFill>
                  <a:schemeClr val="bg1">
                    <a:lumMod val="95000"/>
                    <a:lumOff val="5000"/>
                  </a:schemeClr>
                </a:solidFill>
                <a:latin typeface="Cascadia Code" panose="020B0609020000020004" pitchFamily="49" charset="0"/>
              </a:rPr>
              <a:t> } from "./math.js";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num1 = 5;</a:t>
            </a:r>
          </a:p>
          <a:p>
            <a:r>
              <a:rPr lang="en-US" sz="1600" b="1" dirty="0">
                <a:solidFill>
                  <a:schemeClr val="bg1">
                    <a:lumMod val="95000"/>
                    <a:lumOff val="5000"/>
                  </a:schemeClr>
                </a:solidFill>
                <a:latin typeface="Cascadia Code" panose="020B0609020000020004" pitchFamily="49" charset="0"/>
              </a:rPr>
              <a:t>const num2 = 10;</a:t>
            </a:r>
          </a:p>
          <a:p>
            <a:r>
              <a:rPr lang="en-US" sz="1600" b="1" dirty="0">
                <a:solidFill>
                  <a:schemeClr val="bg1">
                    <a:lumMod val="95000"/>
                    <a:lumOff val="5000"/>
                  </a:schemeClr>
                </a:solidFill>
                <a:latin typeface="Cascadia Code" panose="020B0609020000020004" pitchFamily="49" charset="0"/>
              </a:rPr>
              <a:t>const sum = </a:t>
            </a:r>
            <a:r>
              <a:rPr lang="en-US" sz="1600" b="1" dirty="0" err="1">
                <a:solidFill>
                  <a:schemeClr val="bg1">
                    <a:lumMod val="95000"/>
                    <a:lumOff val="5000"/>
                  </a:schemeClr>
                </a:solidFill>
                <a:latin typeface="Cascadia Code" panose="020B0609020000020004" pitchFamily="49" charset="0"/>
              </a:rPr>
              <a:t>addNumbers</a:t>
            </a:r>
            <a:r>
              <a:rPr lang="en-US" sz="1600" b="1" dirty="0">
                <a:solidFill>
                  <a:schemeClr val="bg1">
                    <a:lumMod val="95000"/>
                    <a:lumOff val="5000"/>
                  </a:schemeClr>
                </a:solidFill>
                <a:latin typeface="Cascadia Code" panose="020B0609020000020004" pitchFamily="49" charset="0"/>
              </a:rPr>
              <a:t>(num1, num2);</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console.log(`The sum of ${num1} and ${num2} is ${sum}`);</a:t>
            </a:r>
          </a:p>
        </p:txBody>
      </p:sp>
    </p:spTree>
    <p:extLst>
      <p:ext uri="{BB962C8B-B14F-4D97-AF65-F5344CB8AC3E}">
        <p14:creationId xmlns:p14="http://schemas.microsoft.com/office/powerpoint/2010/main" val="2226422390"/>
      </p:ext>
    </p:extLst>
  </p:cSld>
  <p:clrMapOvr>
    <a:masterClrMapping/>
  </p:clrMapOvr>
  <p:transition spd="slow">
    <p:push dir="r"/>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66</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5078313"/>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3:</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students.js</a:t>
            </a:r>
          </a:p>
          <a:p>
            <a:r>
              <a:rPr lang="en-US" sz="1600" b="1" dirty="0">
                <a:solidFill>
                  <a:schemeClr val="bg1">
                    <a:lumMod val="95000"/>
                    <a:lumOff val="5000"/>
                  </a:schemeClr>
                </a:solidFill>
                <a:latin typeface="Cascadia Code" panose="020B0609020000020004" pitchFamily="49" charset="0"/>
              </a:rPr>
              <a:t>export const </a:t>
            </a:r>
            <a:r>
              <a:rPr lang="en-US" sz="1600" b="1" dirty="0" err="1">
                <a:solidFill>
                  <a:schemeClr val="bg1">
                    <a:lumMod val="95000"/>
                    <a:lumOff val="5000"/>
                  </a:schemeClr>
                </a:solidFill>
                <a:latin typeface="Cascadia Code" panose="020B0609020000020004" pitchFamily="49" charset="0"/>
              </a:rPr>
              <a:t>studentData</a:t>
            </a:r>
            <a:r>
              <a:rPr lang="en-US" sz="1600" b="1" dirty="0">
                <a:solidFill>
                  <a:schemeClr val="bg1">
                    <a:lumMod val="95000"/>
                    <a:lumOff val="5000"/>
                  </a:schemeClr>
                </a:solidFill>
                <a:latin typeface="Cascadia Code" panose="020B0609020000020004" pitchFamily="49" charset="0"/>
              </a:rPr>
              <a:t> = [</a:t>
            </a:r>
          </a:p>
          <a:p>
            <a:r>
              <a:rPr lang="en-US" sz="1600" b="1" dirty="0">
                <a:solidFill>
                  <a:schemeClr val="bg1">
                    <a:lumMod val="95000"/>
                    <a:lumOff val="5000"/>
                  </a:schemeClr>
                </a:solidFill>
                <a:latin typeface="Cascadia Code" panose="020B0609020000020004" pitchFamily="49" charset="0"/>
              </a:rPr>
              <a:t>  { name: "Alice", age: 22, grade: "A" },</a:t>
            </a:r>
          </a:p>
          <a:p>
            <a:r>
              <a:rPr lang="en-US" sz="1600" b="1" dirty="0">
                <a:solidFill>
                  <a:schemeClr val="bg1">
                    <a:lumMod val="95000"/>
                    <a:lumOff val="5000"/>
                  </a:schemeClr>
                </a:solidFill>
                <a:latin typeface="Cascadia Code" panose="020B0609020000020004" pitchFamily="49" charset="0"/>
              </a:rPr>
              <a:t>  { name: "Bob", age: 24, grade: "B" },</a:t>
            </a:r>
          </a:p>
          <a:p>
            <a:r>
              <a:rPr lang="en-US" sz="1600" b="1" dirty="0">
                <a:solidFill>
                  <a:schemeClr val="bg1">
                    <a:lumMod val="95000"/>
                    <a:lumOff val="5000"/>
                  </a:schemeClr>
                </a:solidFill>
                <a:latin typeface="Cascadia Code" panose="020B0609020000020004" pitchFamily="49" charset="0"/>
              </a:rPr>
              <a:t>  { name: "Charlie", age: 21, grade: "A" },</a:t>
            </a:r>
          </a:p>
          <a:p>
            <a:r>
              <a:rPr lang="en-US" sz="1600" b="1" dirty="0">
                <a:solidFill>
                  <a:schemeClr val="bg1">
                    <a:lumMod val="95000"/>
                    <a:lumOff val="5000"/>
                  </a:schemeClr>
                </a:solidFill>
                <a:latin typeface="Cascadia Code" panose="020B0609020000020004" pitchFamily="49" charset="0"/>
              </a:rPr>
              <a:t>  { name: "David", age: 23, grade: "C" },</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main.js</a:t>
            </a:r>
          </a:p>
          <a:p>
            <a:r>
              <a:rPr lang="en-US" sz="1600" b="1" dirty="0">
                <a:solidFill>
                  <a:schemeClr val="bg1">
                    <a:lumMod val="95000"/>
                    <a:lumOff val="5000"/>
                  </a:schemeClr>
                </a:solidFill>
                <a:latin typeface="Cascadia Code" panose="020B0609020000020004" pitchFamily="49" charset="0"/>
              </a:rPr>
              <a:t>import { </a:t>
            </a:r>
            <a:r>
              <a:rPr lang="en-US" sz="1600" b="1" dirty="0" err="1">
                <a:solidFill>
                  <a:schemeClr val="bg1">
                    <a:lumMod val="95000"/>
                    <a:lumOff val="5000"/>
                  </a:schemeClr>
                </a:solidFill>
                <a:latin typeface="Cascadia Code" panose="020B0609020000020004" pitchFamily="49" charset="0"/>
              </a:rPr>
              <a:t>studentData</a:t>
            </a:r>
            <a:r>
              <a:rPr lang="en-US" sz="1600" b="1" dirty="0">
                <a:solidFill>
                  <a:schemeClr val="bg1">
                    <a:lumMod val="95000"/>
                    <a:lumOff val="5000"/>
                  </a:schemeClr>
                </a:solidFill>
                <a:latin typeface="Cascadia Code" panose="020B0609020000020004" pitchFamily="49" charset="0"/>
              </a:rPr>
              <a:t> } from "./students.js";</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topStudents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studentData.filter</a:t>
            </a:r>
            <a:r>
              <a:rPr lang="en-US" sz="1600" b="1" dirty="0">
                <a:solidFill>
                  <a:schemeClr val="bg1">
                    <a:lumMod val="95000"/>
                    <a:lumOff val="5000"/>
                  </a:schemeClr>
                </a:solidFill>
                <a:latin typeface="Cascadia Code" panose="020B0609020000020004" pitchFamily="49" charset="0"/>
              </a:rPr>
              <a:t>((student) =&gt; </a:t>
            </a:r>
            <a:r>
              <a:rPr lang="en-US" sz="1600" b="1" dirty="0" err="1">
                <a:solidFill>
                  <a:schemeClr val="bg1">
                    <a:lumMod val="95000"/>
                    <a:lumOff val="5000"/>
                  </a:schemeClr>
                </a:solidFill>
                <a:latin typeface="Cascadia Code" panose="020B0609020000020004" pitchFamily="49" charset="0"/>
              </a:rPr>
              <a:t>student.grade</a:t>
            </a:r>
            <a:r>
              <a:rPr lang="en-US" sz="1600" b="1" dirty="0">
                <a:solidFill>
                  <a:schemeClr val="bg1">
                    <a:lumMod val="95000"/>
                    <a:lumOff val="5000"/>
                  </a:schemeClr>
                </a:solidFill>
                <a:latin typeface="Cascadia Code" panose="020B0609020000020004" pitchFamily="49" charset="0"/>
              </a:rPr>
              <a:t> === "A");</a:t>
            </a:r>
          </a:p>
          <a:p>
            <a:r>
              <a:rPr lang="en-US" sz="1600" b="1" dirty="0" err="1">
                <a:solidFill>
                  <a:schemeClr val="bg1">
                    <a:lumMod val="95000"/>
                    <a:lumOff val="5000"/>
                  </a:schemeClr>
                </a:solidFill>
                <a:latin typeface="Cascadia Code" panose="020B0609020000020004" pitchFamily="49" charset="0"/>
              </a:rPr>
              <a:t>topStudents.forEach</a:t>
            </a:r>
            <a:r>
              <a:rPr lang="en-US" sz="1600" b="1" dirty="0">
                <a:solidFill>
                  <a:schemeClr val="bg1">
                    <a:lumMod val="95000"/>
                    <a:lumOff val="5000"/>
                  </a:schemeClr>
                </a:solidFill>
                <a:latin typeface="Cascadia Code" panose="020B0609020000020004" pitchFamily="49" charset="0"/>
              </a:rPr>
              <a:t>((student) =&gt; {</a:t>
            </a:r>
          </a:p>
          <a:p>
            <a:r>
              <a:rPr lang="en-US" sz="1600" b="1" dirty="0">
                <a:solidFill>
                  <a:schemeClr val="bg1">
                    <a:lumMod val="95000"/>
                    <a:lumOff val="5000"/>
                  </a:schemeClr>
                </a:solidFill>
                <a:latin typeface="Cascadia Code" panose="020B0609020000020004" pitchFamily="49" charset="0"/>
              </a:rPr>
              <a:t>  console.log(`${student.name} is ${</a:t>
            </a:r>
            <a:r>
              <a:rPr lang="en-US" sz="1600" b="1" dirty="0" err="1">
                <a:solidFill>
                  <a:schemeClr val="bg1">
                    <a:lumMod val="95000"/>
                    <a:lumOff val="5000"/>
                  </a:schemeClr>
                </a:solidFill>
                <a:latin typeface="Cascadia Code" panose="020B0609020000020004" pitchFamily="49" charset="0"/>
              </a:rPr>
              <a:t>student.age</a:t>
            </a:r>
            <a:r>
              <a:rPr lang="en-US" sz="1600" b="1" dirty="0">
                <a:solidFill>
                  <a:schemeClr val="bg1">
                    <a:lumMod val="95000"/>
                    <a:lumOff val="5000"/>
                  </a:schemeClr>
                </a:solidFill>
                <a:latin typeface="Cascadia Code" panose="020B0609020000020004" pitchFamily="49" charset="0"/>
              </a:rPr>
              <a:t>} years old.`);</a:t>
            </a:r>
          </a:p>
          <a:p>
            <a:r>
              <a:rPr lang="en-US" sz="1600" b="1" dirty="0">
                <a:solidFill>
                  <a:schemeClr val="bg1">
                    <a:lumMod val="95000"/>
                    <a:lumOff val="5000"/>
                  </a:schemeClr>
                </a:solidFill>
                <a:latin typeface="Cascadia Code" panose="020B0609020000020004" pitchFamily="49" charset="0"/>
              </a:rPr>
              <a:t>});</a:t>
            </a:r>
          </a:p>
        </p:txBody>
      </p:sp>
    </p:spTree>
    <p:extLst>
      <p:ext uri="{BB962C8B-B14F-4D97-AF65-F5344CB8AC3E}">
        <p14:creationId xmlns:p14="http://schemas.microsoft.com/office/powerpoint/2010/main" val="1364426210"/>
      </p:ext>
    </p:extLst>
  </p:cSld>
  <p:clrMapOvr>
    <a:masterClrMapping/>
  </p:clrMapOvr>
  <p:transition spd="slow">
    <p:push dir="r"/>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939814"/>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Beginner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4:</a:t>
            </a:r>
          </a:p>
          <a:p>
            <a:endParaRPr lang="en-US" sz="1400" b="1" dirty="0">
              <a:solidFill>
                <a:schemeClr val="bg1">
                  <a:lumMod val="95000"/>
                  <a:lumOff val="5000"/>
                </a:schemeClr>
              </a:solidFill>
              <a:latin typeface="Cascadia Code" panose="020B0609020000020004" pitchFamily="49" charset="0"/>
            </a:endParaRPr>
          </a:p>
          <a:p>
            <a:r>
              <a:rPr lang="en-US" sz="1400" b="1" dirty="0">
                <a:solidFill>
                  <a:schemeClr val="bg1">
                    <a:lumMod val="95000"/>
                    <a:lumOff val="5000"/>
                  </a:schemeClr>
                </a:solidFill>
                <a:latin typeface="Cascadia Code" panose="020B0609020000020004" pitchFamily="49" charset="0"/>
              </a:rPr>
              <a:t>const books = [</a:t>
            </a:r>
          </a:p>
          <a:p>
            <a:r>
              <a:rPr lang="en-US" sz="1400" b="1" dirty="0">
                <a:solidFill>
                  <a:schemeClr val="bg1">
                    <a:lumMod val="95000"/>
                    <a:lumOff val="5000"/>
                  </a:schemeClr>
                </a:solidFill>
                <a:latin typeface="Cascadia Code" panose="020B0609020000020004" pitchFamily="49" charset="0"/>
              </a:rPr>
              <a:t>  { title: "Harry Potter and the Sorcerer's Stone", author: "J.K. Rowling", </a:t>
            </a:r>
            <a:r>
              <a:rPr lang="en-US" sz="1400" b="1" dirty="0" err="1">
                <a:solidFill>
                  <a:schemeClr val="bg1">
                    <a:lumMod val="95000"/>
                    <a:lumOff val="5000"/>
                  </a:schemeClr>
                </a:solidFill>
                <a:latin typeface="Cascadia Code" panose="020B0609020000020004" pitchFamily="49" charset="0"/>
              </a:rPr>
              <a:t>publishedYear</a:t>
            </a:r>
            <a:r>
              <a:rPr lang="en-US" sz="1400" b="1" dirty="0">
                <a:solidFill>
                  <a:schemeClr val="bg1">
                    <a:lumMod val="95000"/>
                    <a:lumOff val="5000"/>
                  </a:schemeClr>
                </a:solidFill>
                <a:latin typeface="Cascadia Code" panose="020B0609020000020004" pitchFamily="49" charset="0"/>
              </a:rPr>
              <a:t>: 1997 },</a:t>
            </a:r>
          </a:p>
          <a:p>
            <a:r>
              <a:rPr lang="en-US" sz="1400" b="1" dirty="0">
                <a:solidFill>
                  <a:schemeClr val="bg1">
                    <a:lumMod val="95000"/>
                    <a:lumOff val="5000"/>
                  </a:schemeClr>
                </a:solidFill>
                <a:latin typeface="Cascadia Code" panose="020B0609020000020004" pitchFamily="49" charset="0"/>
              </a:rPr>
              <a:t>  { title: "To Kill a Mockingbird", author: "Harper Lee", </a:t>
            </a:r>
            <a:r>
              <a:rPr lang="en-US" sz="1400" b="1" dirty="0" err="1">
                <a:solidFill>
                  <a:schemeClr val="bg1">
                    <a:lumMod val="95000"/>
                    <a:lumOff val="5000"/>
                  </a:schemeClr>
                </a:solidFill>
                <a:latin typeface="Cascadia Code" panose="020B0609020000020004" pitchFamily="49" charset="0"/>
              </a:rPr>
              <a:t>publishedYear</a:t>
            </a:r>
            <a:r>
              <a:rPr lang="en-US" sz="1400" b="1" dirty="0">
                <a:solidFill>
                  <a:schemeClr val="bg1">
                    <a:lumMod val="95000"/>
                    <a:lumOff val="5000"/>
                  </a:schemeClr>
                </a:solidFill>
                <a:latin typeface="Cascadia Code" panose="020B0609020000020004" pitchFamily="49" charset="0"/>
              </a:rPr>
              <a:t>: 1960 },</a:t>
            </a:r>
          </a:p>
          <a:p>
            <a:r>
              <a:rPr lang="en-US" sz="1400" b="1" dirty="0">
                <a:solidFill>
                  <a:schemeClr val="bg1">
                    <a:lumMod val="95000"/>
                    <a:lumOff val="5000"/>
                  </a:schemeClr>
                </a:solidFill>
                <a:latin typeface="Cascadia Code" panose="020B0609020000020004" pitchFamily="49" charset="0"/>
              </a:rPr>
              <a:t>  { title: "The Great Gatsby", author: "F. Scott Fitzgerald", </a:t>
            </a:r>
            <a:r>
              <a:rPr lang="en-US" sz="1400" b="1" dirty="0" err="1">
                <a:solidFill>
                  <a:schemeClr val="bg1">
                    <a:lumMod val="95000"/>
                    <a:lumOff val="5000"/>
                  </a:schemeClr>
                </a:solidFill>
                <a:latin typeface="Cascadia Code" panose="020B0609020000020004" pitchFamily="49" charset="0"/>
              </a:rPr>
              <a:t>publishedYear</a:t>
            </a:r>
            <a:r>
              <a:rPr lang="en-US" sz="1400" b="1" dirty="0">
                <a:solidFill>
                  <a:schemeClr val="bg1">
                    <a:lumMod val="95000"/>
                    <a:lumOff val="5000"/>
                  </a:schemeClr>
                </a:solidFill>
                <a:latin typeface="Cascadia Code" panose="020B0609020000020004" pitchFamily="49" charset="0"/>
              </a:rPr>
              <a:t>: 1925 },</a:t>
            </a:r>
          </a:p>
          <a:p>
            <a:r>
              <a:rPr lang="en-US" sz="1400" b="1" dirty="0">
                <a:solidFill>
                  <a:schemeClr val="bg1">
                    <a:lumMod val="95000"/>
                    <a:lumOff val="5000"/>
                  </a:schemeClr>
                </a:solidFill>
                <a:latin typeface="Cascadia Code" panose="020B0609020000020004" pitchFamily="49" charset="0"/>
              </a:rPr>
              <a:t>];</a:t>
            </a:r>
          </a:p>
          <a:p>
            <a:endParaRPr lang="en-US" sz="1400" b="1" dirty="0">
              <a:solidFill>
                <a:schemeClr val="bg1">
                  <a:lumMod val="95000"/>
                  <a:lumOff val="5000"/>
                </a:schemeClr>
              </a:solidFill>
              <a:latin typeface="Cascadia Code" panose="020B0609020000020004" pitchFamily="49" charset="0"/>
            </a:endParaRPr>
          </a:p>
          <a:p>
            <a:r>
              <a:rPr lang="en-US" sz="1400" b="1" dirty="0">
                <a:solidFill>
                  <a:schemeClr val="bg1">
                    <a:lumMod val="95000"/>
                    <a:lumOff val="5000"/>
                  </a:schemeClr>
                </a:solidFill>
                <a:latin typeface="Cascadia Code" panose="020B0609020000020004" pitchFamily="49" charset="0"/>
              </a:rPr>
              <a:t>function </a:t>
            </a:r>
            <a:r>
              <a:rPr lang="en-US" sz="1400" b="1" dirty="0" err="1">
                <a:solidFill>
                  <a:schemeClr val="bg1">
                    <a:lumMod val="95000"/>
                    <a:lumOff val="5000"/>
                  </a:schemeClr>
                </a:solidFill>
                <a:latin typeface="Cascadia Code" panose="020B0609020000020004" pitchFamily="49" charset="0"/>
              </a:rPr>
              <a:t>findBookByTitle</a:t>
            </a:r>
            <a:r>
              <a:rPr lang="en-US" sz="1400" b="1" dirty="0">
                <a:solidFill>
                  <a:schemeClr val="bg1">
                    <a:lumMod val="95000"/>
                    <a:lumOff val="5000"/>
                  </a:schemeClr>
                </a:solidFill>
                <a:latin typeface="Cascadia Code" panose="020B0609020000020004" pitchFamily="49" charset="0"/>
              </a:rPr>
              <a:t>(books, title) {</a:t>
            </a:r>
          </a:p>
          <a:p>
            <a:r>
              <a:rPr lang="en-US" sz="1400" b="1" dirty="0">
                <a:solidFill>
                  <a:schemeClr val="bg1">
                    <a:lumMod val="95000"/>
                    <a:lumOff val="5000"/>
                  </a:schemeClr>
                </a:solidFill>
                <a:latin typeface="Cascadia Code" panose="020B0609020000020004" pitchFamily="49" charset="0"/>
              </a:rPr>
              <a:t>  const </a:t>
            </a:r>
            <a:r>
              <a:rPr lang="en-US" sz="1400" b="1" dirty="0" err="1">
                <a:solidFill>
                  <a:schemeClr val="bg1">
                    <a:lumMod val="95000"/>
                    <a:lumOff val="5000"/>
                  </a:schemeClr>
                </a:solidFill>
                <a:latin typeface="Cascadia Code" panose="020B0609020000020004" pitchFamily="49" charset="0"/>
              </a:rPr>
              <a:t>foundBook</a:t>
            </a:r>
            <a:r>
              <a:rPr lang="en-US" sz="1400" b="1" dirty="0">
                <a:solidFill>
                  <a:schemeClr val="bg1">
                    <a:lumMod val="95000"/>
                    <a:lumOff val="5000"/>
                  </a:schemeClr>
                </a:solidFill>
                <a:latin typeface="Cascadia Code" panose="020B0609020000020004" pitchFamily="49" charset="0"/>
              </a:rPr>
              <a:t> = </a:t>
            </a:r>
            <a:r>
              <a:rPr lang="en-US" sz="1400" b="1" dirty="0" err="1">
                <a:solidFill>
                  <a:schemeClr val="bg1">
                    <a:lumMod val="95000"/>
                    <a:lumOff val="5000"/>
                  </a:schemeClr>
                </a:solidFill>
                <a:latin typeface="Cascadia Code" panose="020B0609020000020004" pitchFamily="49" charset="0"/>
              </a:rPr>
              <a:t>books.find</a:t>
            </a:r>
            <a:r>
              <a:rPr lang="en-US" sz="1400" b="1" dirty="0">
                <a:solidFill>
                  <a:schemeClr val="bg1">
                    <a:lumMod val="95000"/>
                    <a:lumOff val="5000"/>
                  </a:schemeClr>
                </a:solidFill>
                <a:latin typeface="Cascadia Code" panose="020B0609020000020004" pitchFamily="49" charset="0"/>
              </a:rPr>
              <a:t>((book) =&gt; </a:t>
            </a:r>
            <a:r>
              <a:rPr lang="en-US" sz="1400" b="1" dirty="0" err="1">
                <a:solidFill>
                  <a:schemeClr val="bg1">
                    <a:lumMod val="95000"/>
                    <a:lumOff val="5000"/>
                  </a:schemeClr>
                </a:solidFill>
                <a:latin typeface="Cascadia Code" panose="020B0609020000020004" pitchFamily="49" charset="0"/>
              </a:rPr>
              <a:t>book.title</a:t>
            </a:r>
            <a:r>
              <a:rPr lang="en-US" sz="1400" b="1" dirty="0">
                <a:solidFill>
                  <a:schemeClr val="bg1">
                    <a:lumMod val="95000"/>
                    <a:lumOff val="5000"/>
                  </a:schemeClr>
                </a:solidFill>
                <a:latin typeface="Cascadia Code" panose="020B0609020000020004" pitchFamily="49" charset="0"/>
              </a:rPr>
              <a:t> === title);</a:t>
            </a:r>
          </a:p>
          <a:p>
            <a:r>
              <a:rPr lang="en-US" sz="1400" b="1" dirty="0">
                <a:solidFill>
                  <a:schemeClr val="bg1">
                    <a:lumMod val="95000"/>
                    <a:lumOff val="5000"/>
                  </a:schemeClr>
                </a:solidFill>
                <a:latin typeface="Cascadia Code" panose="020B0609020000020004" pitchFamily="49" charset="0"/>
              </a:rPr>
              <a:t>  if (</a:t>
            </a:r>
            <a:r>
              <a:rPr lang="en-US" sz="1400" b="1" dirty="0" err="1">
                <a:solidFill>
                  <a:schemeClr val="bg1">
                    <a:lumMod val="95000"/>
                    <a:lumOff val="5000"/>
                  </a:schemeClr>
                </a:solidFill>
                <a:latin typeface="Cascadia Code" panose="020B0609020000020004" pitchFamily="49" charset="0"/>
              </a:rPr>
              <a:t>foundBook</a:t>
            </a:r>
            <a:r>
              <a:rPr lang="en-US" sz="1400" b="1" dirty="0">
                <a:solidFill>
                  <a:schemeClr val="bg1">
                    <a:lumMod val="95000"/>
                    <a:lumOff val="5000"/>
                  </a:schemeClr>
                </a:solidFill>
                <a:latin typeface="Cascadia Code" panose="020B0609020000020004" pitchFamily="49" charset="0"/>
              </a:rPr>
              <a:t>) {</a:t>
            </a:r>
          </a:p>
          <a:p>
            <a:r>
              <a:rPr lang="en-US" sz="1400" b="1" dirty="0">
                <a:solidFill>
                  <a:schemeClr val="bg1">
                    <a:lumMod val="95000"/>
                    <a:lumOff val="5000"/>
                  </a:schemeClr>
                </a:solidFill>
                <a:latin typeface="Cascadia Code" panose="020B0609020000020004" pitchFamily="49" charset="0"/>
              </a:rPr>
              <a:t>    return </a:t>
            </a:r>
            <a:r>
              <a:rPr lang="en-US" sz="1400" b="1" dirty="0" err="1">
                <a:solidFill>
                  <a:schemeClr val="bg1">
                    <a:lumMod val="95000"/>
                    <a:lumOff val="5000"/>
                  </a:schemeClr>
                </a:solidFill>
                <a:latin typeface="Cascadia Code" panose="020B0609020000020004" pitchFamily="49" charset="0"/>
              </a:rPr>
              <a:t>foundBook</a:t>
            </a:r>
            <a:r>
              <a:rPr lang="en-US" sz="1400" b="1" dirty="0">
                <a:solidFill>
                  <a:schemeClr val="bg1">
                    <a:lumMod val="95000"/>
                    <a:lumOff val="5000"/>
                  </a:schemeClr>
                </a:solidFill>
                <a:latin typeface="Cascadia Code" panose="020B0609020000020004" pitchFamily="49" charset="0"/>
              </a:rPr>
              <a:t>;</a:t>
            </a:r>
          </a:p>
          <a:p>
            <a:r>
              <a:rPr lang="en-US" sz="1400" b="1" dirty="0">
                <a:solidFill>
                  <a:schemeClr val="bg1">
                    <a:lumMod val="95000"/>
                    <a:lumOff val="5000"/>
                  </a:schemeClr>
                </a:solidFill>
                <a:latin typeface="Cascadia Code" panose="020B0609020000020004" pitchFamily="49" charset="0"/>
              </a:rPr>
              <a:t>  } else {</a:t>
            </a:r>
          </a:p>
          <a:p>
            <a:r>
              <a:rPr lang="en-US" sz="1400" b="1" dirty="0">
                <a:solidFill>
                  <a:schemeClr val="bg1">
                    <a:lumMod val="95000"/>
                    <a:lumOff val="5000"/>
                  </a:schemeClr>
                </a:solidFill>
                <a:latin typeface="Cascadia Code" panose="020B0609020000020004" pitchFamily="49" charset="0"/>
              </a:rPr>
              <a:t>    return `Book with title "${title}" not found.`;</a:t>
            </a:r>
          </a:p>
          <a:p>
            <a:r>
              <a:rPr lang="en-US" sz="1400" b="1" dirty="0">
                <a:solidFill>
                  <a:schemeClr val="bg1">
                    <a:lumMod val="95000"/>
                    <a:lumOff val="5000"/>
                  </a:schemeClr>
                </a:solidFill>
                <a:latin typeface="Cascadia Code" panose="020B0609020000020004" pitchFamily="49" charset="0"/>
              </a:rPr>
              <a:t>  }</a:t>
            </a:r>
          </a:p>
          <a:p>
            <a:r>
              <a:rPr lang="en-US" sz="1400" b="1" dirty="0">
                <a:solidFill>
                  <a:schemeClr val="bg1">
                    <a:lumMod val="95000"/>
                    <a:lumOff val="5000"/>
                  </a:schemeClr>
                </a:solidFill>
                <a:latin typeface="Cascadia Code" panose="020B0609020000020004" pitchFamily="49" charset="0"/>
              </a:rPr>
              <a:t>}</a:t>
            </a:r>
          </a:p>
          <a:p>
            <a:endParaRPr lang="en-US" sz="1400" b="1" dirty="0">
              <a:solidFill>
                <a:schemeClr val="bg1">
                  <a:lumMod val="95000"/>
                  <a:lumOff val="5000"/>
                </a:schemeClr>
              </a:solidFill>
              <a:latin typeface="Cascadia Code" panose="020B0609020000020004" pitchFamily="49" charset="0"/>
            </a:endParaRPr>
          </a:p>
          <a:p>
            <a:r>
              <a:rPr lang="en-US" sz="1400" b="1" dirty="0">
                <a:solidFill>
                  <a:schemeClr val="bg1">
                    <a:lumMod val="95000"/>
                    <a:lumOff val="5000"/>
                  </a:schemeClr>
                </a:solidFill>
                <a:latin typeface="Cascadia Code" panose="020B0609020000020004" pitchFamily="49" charset="0"/>
              </a:rPr>
              <a:t>console.log(</a:t>
            </a:r>
            <a:r>
              <a:rPr lang="en-US" sz="1400" b="1" dirty="0" err="1">
                <a:solidFill>
                  <a:schemeClr val="bg1">
                    <a:lumMod val="95000"/>
                    <a:lumOff val="5000"/>
                  </a:schemeClr>
                </a:solidFill>
                <a:latin typeface="Cascadia Code" panose="020B0609020000020004" pitchFamily="49" charset="0"/>
              </a:rPr>
              <a:t>findBookByTitle</a:t>
            </a:r>
            <a:r>
              <a:rPr lang="en-US" sz="1400" b="1" dirty="0">
                <a:solidFill>
                  <a:schemeClr val="bg1">
                    <a:lumMod val="95000"/>
                    <a:lumOff val="5000"/>
                  </a:schemeClr>
                </a:solidFill>
                <a:latin typeface="Cascadia Code" panose="020B0609020000020004" pitchFamily="49" charset="0"/>
              </a:rPr>
              <a:t>(books, "To Kill a Mockingbird"));</a:t>
            </a:r>
          </a:p>
          <a:p>
            <a:r>
              <a:rPr lang="en-US" sz="1400" b="1" dirty="0">
                <a:solidFill>
                  <a:schemeClr val="bg1">
                    <a:lumMod val="95000"/>
                    <a:lumOff val="5000"/>
                  </a:schemeClr>
                </a:solidFill>
                <a:latin typeface="Cascadia Code" panose="020B0609020000020004" pitchFamily="49" charset="0"/>
              </a:rPr>
              <a:t>console.log(</a:t>
            </a:r>
            <a:r>
              <a:rPr lang="en-US" sz="1400" b="1" dirty="0" err="1">
                <a:solidFill>
                  <a:schemeClr val="bg1">
                    <a:lumMod val="95000"/>
                    <a:lumOff val="5000"/>
                  </a:schemeClr>
                </a:solidFill>
                <a:latin typeface="Cascadia Code" panose="020B0609020000020004" pitchFamily="49" charset="0"/>
              </a:rPr>
              <a:t>findBookByTitle</a:t>
            </a:r>
            <a:r>
              <a:rPr lang="en-US" sz="1400" b="1" dirty="0">
                <a:solidFill>
                  <a:schemeClr val="bg1">
                    <a:lumMod val="95000"/>
                    <a:lumOff val="5000"/>
                  </a:schemeClr>
                </a:solidFill>
                <a:latin typeface="Cascadia Code" panose="020B0609020000020004" pitchFamily="49" charset="0"/>
              </a:rPr>
              <a:t>(books, "The Catcher in the Rye"));</a:t>
            </a:r>
          </a:p>
        </p:txBody>
      </p:sp>
    </p:spTree>
    <p:extLst>
      <p:ext uri="{BB962C8B-B14F-4D97-AF65-F5344CB8AC3E}">
        <p14:creationId xmlns:p14="http://schemas.microsoft.com/office/powerpoint/2010/main" val="3717733281"/>
      </p:ext>
    </p:extLst>
  </p:cSld>
  <p:clrMapOvr>
    <a:masterClrMapping/>
  </p:clrMapOvr>
  <p:transition spd="slow">
    <p:push dir="r"/>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970591"/>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5:</a:t>
            </a:r>
          </a:p>
          <a:p>
            <a:endParaRPr lang="en-US" sz="14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numbers = [1, 2, 3, 4, 5];</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function </a:t>
            </a:r>
            <a:r>
              <a:rPr lang="en-US" sz="1600" b="1" dirty="0" err="1">
                <a:solidFill>
                  <a:schemeClr val="bg1">
                    <a:lumMod val="95000"/>
                    <a:lumOff val="5000"/>
                  </a:schemeClr>
                </a:solidFill>
                <a:latin typeface="Cascadia Code" panose="020B0609020000020004" pitchFamily="49" charset="0"/>
              </a:rPr>
              <a:t>doubleArray</a:t>
            </a:r>
            <a:r>
              <a:rPr lang="en-US" sz="1600" b="1" dirty="0">
                <a:solidFill>
                  <a:schemeClr val="bg1">
                    <a:lumMod val="95000"/>
                    <a:lumOff val="5000"/>
                  </a:schemeClr>
                </a:solidFill>
                <a:latin typeface="Cascadia Code" panose="020B0609020000020004" pitchFamily="49" charset="0"/>
              </a:rPr>
              <a:t>(</a:t>
            </a:r>
            <a:r>
              <a:rPr lang="en-US" sz="1600" b="1" dirty="0" err="1">
                <a:solidFill>
                  <a:schemeClr val="bg1">
                    <a:lumMod val="95000"/>
                    <a:lumOff val="5000"/>
                  </a:schemeClr>
                </a:solidFill>
                <a:latin typeface="Cascadia Code" panose="020B0609020000020004" pitchFamily="49" charset="0"/>
              </a:rPr>
              <a:t>arr</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return </a:t>
            </a:r>
            <a:r>
              <a:rPr lang="en-US" sz="1600" b="1" dirty="0" err="1">
                <a:solidFill>
                  <a:schemeClr val="bg1">
                    <a:lumMod val="95000"/>
                    <a:lumOff val="5000"/>
                  </a:schemeClr>
                </a:solidFill>
                <a:latin typeface="Cascadia Code" panose="020B0609020000020004" pitchFamily="49" charset="0"/>
              </a:rPr>
              <a:t>arr.map</a:t>
            </a:r>
            <a:r>
              <a:rPr lang="en-US" sz="1600" b="1" dirty="0">
                <a:solidFill>
                  <a:schemeClr val="bg1">
                    <a:lumMod val="95000"/>
                    <a:lumOff val="5000"/>
                  </a:schemeClr>
                </a:solidFill>
                <a:latin typeface="Cascadia Code" panose="020B0609020000020004" pitchFamily="49" charset="0"/>
              </a:rPr>
              <a:t>((num) =&gt; num * 2);</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function </a:t>
            </a:r>
            <a:r>
              <a:rPr lang="en-US" sz="1600" b="1" dirty="0" err="1">
                <a:solidFill>
                  <a:schemeClr val="bg1">
                    <a:lumMod val="95000"/>
                    <a:lumOff val="5000"/>
                  </a:schemeClr>
                </a:solidFill>
                <a:latin typeface="Cascadia Code" panose="020B0609020000020004" pitchFamily="49" charset="0"/>
              </a:rPr>
              <a:t>squareArray</a:t>
            </a:r>
            <a:r>
              <a:rPr lang="en-US" sz="1600" b="1" dirty="0">
                <a:solidFill>
                  <a:schemeClr val="bg1">
                    <a:lumMod val="95000"/>
                    <a:lumOff val="5000"/>
                  </a:schemeClr>
                </a:solidFill>
                <a:latin typeface="Cascadia Code" panose="020B0609020000020004" pitchFamily="49" charset="0"/>
              </a:rPr>
              <a:t>(</a:t>
            </a:r>
            <a:r>
              <a:rPr lang="en-US" sz="1600" b="1" dirty="0" err="1">
                <a:solidFill>
                  <a:schemeClr val="bg1">
                    <a:lumMod val="95000"/>
                    <a:lumOff val="5000"/>
                  </a:schemeClr>
                </a:solidFill>
                <a:latin typeface="Cascadia Code" panose="020B0609020000020004" pitchFamily="49" charset="0"/>
              </a:rPr>
              <a:t>arr</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return </a:t>
            </a:r>
            <a:r>
              <a:rPr lang="en-US" sz="1600" b="1" dirty="0" err="1">
                <a:solidFill>
                  <a:schemeClr val="bg1">
                    <a:lumMod val="95000"/>
                    <a:lumOff val="5000"/>
                  </a:schemeClr>
                </a:solidFill>
                <a:latin typeface="Cascadia Code" panose="020B0609020000020004" pitchFamily="49" charset="0"/>
              </a:rPr>
              <a:t>arr.map</a:t>
            </a:r>
            <a:r>
              <a:rPr lang="en-US" sz="1600" b="1" dirty="0">
                <a:solidFill>
                  <a:schemeClr val="bg1">
                    <a:lumMod val="95000"/>
                    <a:lumOff val="5000"/>
                  </a:schemeClr>
                </a:solidFill>
                <a:latin typeface="Cascadia Code" panose="020B0609020000020004" pitchFamily="49" charset="0"/>
              </a:rPr>
              <a:t>((num) =&gt; num ** 2);</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console.log("Original Array:", numbers);</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doubledNumbers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doubleArray</a:t>
            </a:r>
            <a:r>
              <a:rPr lang="en-US" sz="1600" b="1" dirty="0">
                <a:solidFill>
                  <a:schemeClr val="bg1">
                    <a:lumMod val="95000"/>
                    <a:lumOff val="5000"/>
                  </a:schemeClr>
                </a:solidFill>
                <a:latin typeface="Cascadia Code" panose="020B0609020000020004" pitchFamily="49" charset="0"/>
              </a:rPr>
              <a:t>(numbers);</a:t>
            </a:r>
          </a:p>
          <a:p>
            <a:r>
              <a:rPr lang="en-US" sz="1600" b="1" dirty="0">
                <a:solidFill>
                  <a:schemeClr val="bg1">
                    <a:lumMod val="95000"/>
                    <a:lumOff val="5000"/>
                  </a:schemeClr>
                </a:solidFill>
                <a:latin typeface="Cascadia Code" panose="020B0609020000020004" pitchFamily="49" charset="0"/>
              </a:rPr>
              <a:t>console.log("Doubled Array:", </a:t>
            </a:r>
            <a:r>
              <a:rPr lang="en-US" sz="1600" b="1" dirty="0" err="1">
                <a:solidFill>
                  <a:schemeClr val="bg1">
                    <a:lumMod val="95000"/>
                    <a:lumOff val="5000"/>
                  </a:schemeClr>
                </a:solidFill>
                <a:latin typeface="Cascadia Code" panose="020B0609020000020004" pitchFamily="49" charset="0"/>
              </a:rPr>
              <a:t>doubledNumbers</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squaredNumbers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squareArray</a:t>
            </a:r>
            <a:r>
              <a:rPr lang="en-US" sz="1600" b="1" dirty="0">
                <a:solidFill>
                  <a:schemeClr val="bg1">
                    <a:lumMod val="95000"/>
                    <a:lumOff val="5000"/>
                  </a:schemeClr>
                </a:solidFill>
                <a:latin typeface="Cascadia Code" panose="020B0609020000020004" pitchFamily="49" charset="0"/>
              </a:rPr>
              <a:t>(</a:t>
            </a:r>
            <a:r>
              <a:rPr lang="en-US" sz="1600" b="1" dirty="0" err="1">
                <a:solidFill>
                  <a:schemeClr val="bg1">
                    <a:lumMod val="95000"/>
                    <a:lumOff val="5000"/>
                  </a:schemeClr>
                </a:solidFill>
                <a:latin typeface="Cascadia Code" panose="020B0609020000020004" pitchFamily="49" charset="0"/>
              </a:rPr>
              <a:t>doubledNumbers</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console.log("Squared Array:", </a:t>
            </a:r>
            <a:r>
              <a:rPr lang="en-US" sz="1600" b="1" dirty="0" err="1">
                <a:solidFill>
                  <a:schemeClr val="bg1">
                    <a:lumMod val="95000"/>
                    <a:lumOff val="5000"/>
                  </a:schemeClr>
                </a:solidFill>
                <a:latin typeface="Cascadia Code" panose="020B0609020000020004" pitchFamily="49" charset="0"/>
              </a:rPr>
              <a:t>squaredNumbers</a:t>
            </a:r>
            <a:r>
              <a:rPr lang="en-US" sz="1600" b="1" dirty="0">
                <a:solidFill>
                  <a:schemeClr val="bg1">
                    <a:lumMod val="95000"/>
                    <a:lumOff val="5000"/>
                  </a:schemeClr>
                </a:solidFill>
                <a:latin typeface="Cascadia Code" panose="020B0609020000020004" pitchFamily="49" charset="0"/>
              </a:rPr>
              <a:t>);</a:t>
            </a:r>
          </a:p>
        </p:txBody>
      </p:sp>
    </p:spTree>
    <p:extLst>
      <p:ext uri="{BB962C8B-B14F-4D97-AF65-F5344CB8AC3E}">
        <p14:creationId xmlns:p14="http://schemas.microsoft.com/office/powerpoint/2010/main" val="632032679"/>
      </p:ext>
    </p:extLst>
  </p:cSld>
  <p:clrMapOvr>
    <a:masterClrMapping/>
  </p:clrMapOvr>
  <p:transition spd="slow">
    <p:push dir="r"/>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69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5170646"/>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Exercise: Data Analysis (Intermediate Level):</a:t>
            </a:r>
          </a:p>
          <a:p>
            <a:endParaRPr lang="en-US" sz="2100" b="1" dirty="0">
              <a:solidFill>
                <a:schemeClr val="bg1">
                  <a:lumMod val="95000"/>
                  <a:lumOff val="5000"/>
                </a:schemeClr>
              </a:solidFill>
              <a:effectLst/>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Filter out scores less than 60</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passingScores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studentScores.filter</a:t>
            </a:r>
            <a:r>
              <a:rPr lang="en-US" sz="1600" b="1" dirty="0">
                <a:solidFill>
                  <a:schemeClr val="bg1">
                    <a:lumMod val="95000"/>
                    <a:lumOff val="5000"/>
                  </a:schemeClr>
                </a:solidFill>
                <a:latin typeface="Cascadia Code" panose="020B0609020000020004" pitchFamily="49" charset="0"/>
              </a:rPr>
              <a:t>((student) =&gt; </a:t>
            </a:r>
            <a:r>
              <a:rPr lang="en-US" sz="1600" b="1" dirty="0" err="1">
                <a:solidFill>
                  <a:schemeClr val="bg1">
                    <a:lumMod val="95000"/>
                    <a:lumOff val="5000"/>
                  </a:schemeClr>
                </a:solidFill>
                <a:latin typeface="Cascadia Code" panose="020B0609020000020004" pitchFamily="49" charset="0"/>
              </a:rPr>
              <a:t>student.score</a:t>
            </a:r>
            <a:r>
              <a:rPr lang="en-US" sz="1600" b="1" dirty="0">
                <a:solidFill>
                  <a:schemeClr val="bg1">
                    <a:lumMod val="95000"/>
                    <a:lumOff val="5000"/>
                  </a:schemeClr>
                </a:solidFill>
                <a:latin typeface="Cascadia Code" panose="020B0609020000020004" pitchFamily="49" charset="0"/>
              </a:rPr>
              <a:t> &gt;= 60);</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Calculate the average score for each subject using map and reduce</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subjectScores</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studentScores.reduce</a:t>
            </a:r>
            <a:r>
              <a:rPr lang="en-US" sz="1600" b="1" dirty="0">
                <a:solidFill>
                  <a:schemeClr val="bg1">
                    <a:lumMod val="95000"/>
                    <a:lumOff val="5000"/>
                  </a:schemeClr>
                </a:solidFill>
                <a:latin typeface="Cascadia Code" panose="020B0609020000020004" pitchFamily="49" charset="0"/>
              </a:rPr>
              <a:t>((acc, student) =&gt; {</a:t>
            </a:r>
          </a:p>
          <a:p>
            <a:r>
              <a:rPr lang="en-US" sz="1600" b="1" dirty="0">
                <a:solidFill>
                  <a:schemeClr val="bg1">
                    <a:lumMod val="95000"/>
                    <a:lumOff val="5000"/>
                  </a:schemeClr>
                </a:solidFill>
                <a:latin typeface="Cascadia Code" panose="020B0609020000020004" pitchFamily="49" charset="0"/>
              </a:rPr>
              <a:t>  if (!acc[</a:t>
            </a:r>
            <a:r>
              <a:rPr lang="en-US" sz="1600" b="1" dirty="0" err="1">
                <a:solidFill>
                  <a:schemeClr val="bg1">
                    <a:lumMod val="95000"/>
                    <a:lumOff val="5000"/>
                  </a:schemeClr>
                </a:solidFill>
                <a:latin typeface="Cascadia Code" panose="020B0609020000020004" pitchFamily="49" charset="0"/>
              </a:rPr>
              <a:t>student.subject</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acc[</a:t>
            </a:r>
            <a:r>
              <a:rPr lang="en-US" sz="1600" b="1" dirty="0" err="1">
                <a:solidFill>
                  <a:schemeClr val="bg1">
                    <a:lumMod val="95000"/>
                    <a:lumOff val="5000"/>
                  </a:schemeClr>
                </a:solidFill>
                <a:latin typeface="Cascadia Code" panose="020B0609020000020004" pitchFamily="49" charset="0"/>
              </a:rPr>
              <a:t>student.subject</a:t>
            </a:r>
            <a:r>
              <a:rPr lang="en-US" sz="1600" b="1" dirty="0">
                <a:solidFill>
                  <a:schemeClr val="bg1">
                    <a:lumMod val="95000"/>
                    <a:lumOff val="5000"/>
                  </a:schemeClr>
                </a:solidFill>
                <a:latin typeface="Cascadia Code" panose="020B0609020000020004" pitchFamily="49" charset="0"/>
              </a:rPr>
              <a:t>] = [];</a:t>
            </a:r>
          </a:p>
          <a:p>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acc[</a:t>
            </a:r>
            <a:r>
              <a:rPr lang="en-US" sz="1600" b="1" dirty="0" err="1">
                <a:solidFill>
                  <a:schemeClr val="bg1">
                    <a:lumMod val="95000"/>
                    <a:lumOff val="5000"/>
                  </a:schemeClr>
                </a:solidFill>
                <a:latin typeface="Cascadia Code" panose="020B0609020000020004" pitchFamily="49" charset="0"/>
              </a:rPr>
              <a:t>student.subject</a:t>
            </a:r>
            <a:r>
              <a:rPr lang="en-US" sz="1600" b="1" dirty="0">
                <a:solidFill>
                  <a:schemeClr val="bg1">
                    <a:lumMod val="95000"/>
                    <a:lumOff val="5000"/>
                  </a:schemeClr>
                </a:solidFill>
                <a:latin typeface="Cascadia Code" panose="020B0609020000020004" pitchFamily="49" charset="0"/>
              </a:rPr>
              <a:t>].push(</a:t>
            </a:r>
            <a:r>
              <a:rPr lang="en-US" sz="1600" b="1" dirty="0" err="1">
                <a:solidFill>
                  <a:schemeClr val="bg1">
                    <a:lumMod val="95000"/>
                    <a:lumOff val="5000"/>
                  </a:schemeClr>
                </a:solidFill>
                <a:latin typeface="Cascadia Code" panose="020B0609020000020004" pitchFamily="49" charset="0"/>
              </a:rPr>
              <a:t>student.score</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  return acc;</a:t>
            </a:r>
          </a:p>
          <a:p>
            <a:r>
              <a:rPr lang="en-US" sz="1600" b="1" dirty="0">
                <a:solidFill>
                  <a:schemeClr val="bg1">
                    <a:lumMod val="95000"/>
                    <a:lumOff val="5000"/>
                  </a:schemeClr>
                </a:solidFill>
                <a:latin typeface="Cascadia Code" panose="020B0609020000020004" pitchFamily="49" charset="0"/>
              </a:rPr>
              <a:t>}, {});</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averageScores</a:t>
            </a:r>
            <a:r>
              <a:rPr lang="en-US" sz="1600" b="1" dirty="0">
                <a:solidFill>
                  <a:schemeClr val="bg1">
                    <a:lumMod val="95000"/>
                    <a:lumOff val="5000"/>
                  </a:schemeClr>
                </a:solidFill>
                <a:latin typeface="Cascadia Code" panose="020B0609020000020004" pitchFamily="49" charset="0"/>
              </a:rPr>
              <a:t> = {};</a:t>
            </a:r>
          </a:p>
          <a:p>
            <a:r>
              <a:rPr lang="en-US" sz="1600" b="1" dirty="0">
                <a:solidFill>
                  <a:schemeClr val="bg1">
                    <a:lumMod val="95000"/>
                    <a:lumOff val="5000"/>
                  </a:schemeClr>
                </a:solidFill>
                <a:latin typeface="Cascadia Code" panose="020B0609020000020004" pitchFamily="49" charset="0"/>
              </a:rPr>
              <a:t>for (const subject in </a:t>
            </a:r>
            <a:r>
              <a:rPr lang="en-US" sz="1600" b="1" dirty="0" err="1">
                <a:solidFill>
                  <a:schemeClr val="bg1">
                    <a:lumMod val="95000"/>
                    <a:lumOff val="5000"/>
                  </a:schemeClr>
                </a:solidFill>
                <a:latin typeface="Cascadia Code" panose="020B0609020000020004" pitchFamily="49" charset="0"/>
              </a:rPr>
              <a:t>subjectScores</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const scores = </a:t>
            </a:r>
            <a:r>
              <a:rPr lang="en-US" sz="1600" b="1" dirty="0" err="1">
                <a:solidFill>
                  <a:schemeClr val="bg1">
                    <a:lumMod val="95000"/>
                    <a:lumOff val="5000"/>
                  </a:schemeClr>
                </a:solidFill>
                <a:latin typeface="Cascadia Code" panose="020B0609020000020004" pitchFamily="49" charset="0"/>
              </a:rPr>
              <a:t>subjectScores</a:t>
            </a:r>
            <a:r>
              <a:rPr lang="en-US" sz="1600" b="1" dirty="0">
                <a:solidFill>
                  <a:schemeClr val="bg1">
                    <a:lumMod val="95000"/>
                    <a:lumOff val="5000"/>
                  </a:schemeClr>
                </a:solidFill>
                <a:latin typeface="Cascadia Code" panose="020B0609020000020004" pitchFamily="49" charset="0"/>
              </a:rPr>
              <a:t>[subject];</a:t>
            </a:r>
          </a:p>
          <a:p>
            <a:r>
              <a:rPr lang="en-US" sz="1600" b="1" dirty="0">
                <a:solidFill>
                  <a:schemeClr val="bg1">
                    <a:lumMod val="95000"/>
                    <a:lumOff val="5000"/>
                  </a:schemeClr>
                </a:solidFill>
                <a:latin typeface="Cascadia Code" panose="020B0609020000020004" pitchFamily="49" charset="0"/>
              </a:rPr>
              <a:t>  const sum = </a:t>
            </a:r>
            <a:r>
              <a:rPr lang="en-US" sz="1600" b="1" dirty="0" err="1">
                <a:solidFill>
                  <a:schemeClr val="bg1">
                    <a:lumMod val="95000"/>
                    <a:lumOff val="5000"/>
                  </a:schemeClr>
                </a:solidFill>
                <a:latin typeface="Cascadia Code" panose="020B0609020000020004" pitchFamily="49" charset="0"/>
              </a:rPr>
              <a:t>scores.reduce</a:t>
            </a:r>
            <a:r>
              <a:rPr lang="en-US" sz="1600" b="1" dirty="0">
                <a:solidFill>
                  <a:schemeClr val="bg1">
                    <a:lumMod val="95000"/>
                    <a:lumOff val="5000"/>
                  </a:schemeClr>
                </a:solidFill>
                <a:latin typeface="Cascadia Code" panose="020B0609020000020004" pitchFamily="49" charset="0"/>
              </a:rPr>
              <a:t>((total, score) =&gt; total + score, 0);</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averageScores</a:t>
            </a:r>
            <a:r>
              <a:rPr lang="en-US" sz="1600" b="1" dirty="0">
                <a:solidFill>
                  <a:schemeClr val="bg1">
                    <a:lumMod val="95000"/>
                    <a:lumOff val="5000"/>
                  </a:schemeClr>
                </a:solidFill>
                <a:latin typeface="Cascadia Code" panose="020B0609020000020004" pitchFamily="49" charset="0"/>
              </a:rPr>
              <a:t>[subject] = sum / </a:t>
            </a:r>
            <a:r>
              <a:rPr lang="en-US" sz="1600" b="1" dirty="0" err="1">
                <a:solidFill>
                  <a:schemeClr val="bg1">
                    <a:lumMod val="95000"/>
                    <a:lumOff val="5000"/>
                  </a:schemeClr>
                </a:solidFill>
                <a:latin typeface="Cascadia Code" panose="020B0609020000020004" pitchFamily="49" charset="0"/>
              </a:rPr>
              <a:t>scores.length</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a:t>
            </a:r>
          </a:p>
        </p:txBody>
      </p:sp>
    </p:spTree>
    <p:extLst>
      <p:ext uri="{BB962C8B-B14F-4D97-AF65-F5344CB8AC3E}">
        <p14:creationId xmlns:p14="http://schemas.microsoft.com/office/powerpoint/2010/main" val="271520292"/>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832092"/>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Intermediate Exercise: </a:t>
            </a:r>
          </a:p>
          <a:p>
            <a:endParaRPr lang="en-US" sz="2100" b="1" dirty="0">
              <a:solidFill>
                <a:schemeClr val="bg1">
                  <a:lumMod val="95000"/>
                  <a:lumOff val="5000"/>
                </a:schemeClr>
              </a:solidFill>
              <a:effectLst/>
              <a:latin typeface="Cascadia Code" panose="020B0609020000020004" pitchFamily="49" charset="0"/>
            </a:endParaRPr>
          </a:p>
          <a:p>
            <a:r>
              <a:rPr lang="en-US" sz="2100" b="1" dirty="0">
                <a:solidFill>
                  <a:schemeClr val="bg1">
                    <a:lumMod val="95000"/>
                    <a:lumOff val="5000"/>
                  </a:schemeClr>
                </a:solidFill>
                <a:effectLst/>
                <a:latin typeface="Cascadia Code" panose="020B0609020000020004" pitchFamily="49" charset="0"/>
              </a:rPr>
              <a:t>Exercise 2:</a:t>
            </a:r>
          </a:p>
          <a:p>
            <a:endParaRPr lang="en-US" sz="21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function Person(name, age) {</a:t>
            </a:r>
          </a:p>
          <a:p>
            <a:r>
              <a:rPr lang="en-US" sz="1600" b="1" dirty="0">
                <a:solidFill>
                  <a:schemeClr val="bg1">
                    <a:lumMod val="95000"/>
                    <a:lumOff val="5000"/>
                  </a:schemeClr>
                </a:solidFill>
                <a:latin typeface="Cascadia Code" panose="020B0609020000020004" pitchFamily="49" charset="0"/>
              </a:rPr>
              <a:t>  this.name = name;</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this.age</a:t>
            </a:r>
            <a:r>
              <a:rPr lang="en-US" sz="1600" b="1" dirty="0">
                <a:solidFill>
                  <a:schemeClr val="bg1">
                    <a:lumMod val="95000"/>
                    <a:lumOff val="5000"/>
                  </a:schemeClr>
                </a:solidFill>
                <a:latin typeface="Cascadia Code" panose="020B0609020000020004" pitchFamily="49" charset="0"/>
              </a:rPr>
              <a:t> = age;</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this.greet</a:t>
            </a:r>
            <a:r>
              <a:rPr lang="en-US" sz="1600" b="1" dirty="0">
                <a:solidFill>
                  <a:schemeClr val="bg1">
                    <a:lumMod val="95000"/>
                    <a:lumOff val="5000"/>
                  </a:schemeClr>
                </a:solidFill>
                <a:latin typeface="Cascadia Code" panose="020B0609020000020004" pitchFamily="49" charset="0"/>
              </a:rPr>
              <a:t> = function() {</a:t>
            </a:r>
          </a:p>
          <a:p>
            <a:r>
              <a:rPr lang="en-US" sz="1600" b="1" dirty="0">
                <a:solidFill>
                  <a:schemeClr val="bg1">
                    <a:lumMod val="95000"/>
                    <a:lumOff val="5000"/>
                  </a:schemeClr>
                </a:solidFill>
                <a:latin typeface="Cascadia Code" panose="020B0609020000020004" pitchFamily="49" charset="0"/>
              </a:rPr>
              <a:t>    console.log(`Hello, my name is ${this.name} and I'm ${</a:t>
            </a:r>
            <a:r>
              <a:rPr lang="en-US" sz="1600" b="1" dirty="0" err="1">
                <a:solidFill>
                  <a:schemeClr val="bg1">
                    <a:lumMod val="95000"/>
                    <a:lumOff val="5000"/>
                  </a:schemeClr>
                </a:solidFill>
                <a:latin typeface="Cascadia Code" panose="020B0609020000020004" pitchFamily="49" charset="0"/>
              </a:rPr>
              <a:t>this.age</a:t>
            </a:r>
            <a:r>
              <a:rPr lang="en-US" sz="1600" b="1" dirty="0">
                <a:solidFill>
                  <a:schemeClr val="bg1">
                    <a:lumMod val="95000"/>
                    <a:lumOff val="5000"/>
                  </a:schemeClr>
                </a:solidFill>
                <a:latin typeface="Cascadia Code" panose="020B0609020000020004" pitchFamily="49" charset="0"/>
              </a:rPr>
              <a:t>} years old.`);</a:t>
            </a:r>
          </a:p>
          <a:p>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const person1 = new Person("Mayur", 23);</a:t>
            </a:r>
          </a:p>
          <a:p>
            <a:r>
              <a:rPr lang="en-US" sz="1600" b="1" dirty="0">
                <a:solidFill>
                  <a:schemeClr val="bg1">
                    <a:lumMod val="95000"/>
                    <a:lumOff val="5000"/>
                  </a:schemeClr>
                </a:solidFill>
                <a:latin typeface="Cascadia Code" panose="020B0609020000020004" pitchFamily="49" charset="0"/>
              </a:rPr>
              <a:t>const person2 = new Person("Emily", 30);</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Call the greet method for the 'person1' and 'person2' instances</a:t>
            </a:r>
          </a:p>
          <a:p>
            <a:r>
              <a:rPr lang="en-US" sz="1600" b="1" dirty="0">
                <a:solidFill>
                  <a:schemeClr val="bg1">
                    <a:lumMod val="95000"/>
                    <a:lumOff val="5000"/>
                  </a:schemeClr>
                </a:solidFill>
                <a:latin typeface="Cascadia Code" panose="020B0609020000020004" pitchFamily="49" charset="0"/>
              </a:rPr>
              <a:t>person1.greet();</a:t>
            </a:r>
          </a:p>
          <a:p>
            <a:r>
              <a:rPr lang="en-US" sz="1600" b="1" dirty="0">
                <a:solidFill>
                  <a:schemeClr val="bg1">
                    <a:lumMod val="95000"/>
                    <a:lumOff val="5000"/>
                  </a:schemeClr>
                </a:solidFill>
                <a:latin typeface="Cascadia Code" panose="020B0609020000020004" pitchFamily="49" charset="0"/>
              </a:rPr>
              <a:t>person2.greet();</a:t>
            </a:r>
            <a:endParaRPr lang="en-US" sz="1600" b="1" dirty="0">
              <a:solidFill>
                <a:schemeClr val="bg1">
                  <a:lumMod val="95000"/>
                  <a:lumOff val="5000"/>
                </a:schemeClr>
              </a:solidFill>
              <a:effectLst/>
              <a:latin typeface="Cascadia Code" panose="020B0609020000020004" pitchFamily="49" charset="0"/>
            </a:endParaRPr>
          </a:p>
        </p:txBody>
      </p:sp>
    </p:spTree>
    <p:extLst>
      <p:ext uri="{BB962C8B-B14F-4D97-AF65-F5344CB8AC3E}">
        <p14:creationId xmlns:p14="http://schemas.microsoft.com/office/powerpoint/2010/main" val="2698962682"/>
      </p:ext>
    </p:extLst>
  </p:cSld>
  <p:clrMapOvr>
    <a:masterClrMapping/>
  </p:clrMapOvr>
  <p:transition spd="slow">
    <p:push dir="r"/>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t>70</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924425"/>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Exercise: Data Analysis (Intermediate Level):</a:t>
            </a:r>
          </a:p>
          <a:p>
            <a:endParaRPr lang="en-US" sz="2100" b="1" dirty="0">
              <a:solidFill>
                <a:schemeClr val="bg1">
                  <a:lumMod val="95000"/>
                  <a:lumOff val="5000"/>
                </a:schemeClr>
              </a:solidFill>
              <a:effectLst/>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Find the student with the highest score in each subject</a:t>
            </a:r>
          </a:p>
          <a:p>
            <a:r>
              <a:rPr lang="en-US" sz="1600" b="1" dirty="0">
                <a:solidFill>
                  <a:schemeClr val="bg1">
                    <a:lumMod val="95000"/>
                    <a:lumOff val="5000"/>
                  </a:schemeClr>
                </a:solidFill>
                <a:latin typeface="Cascadia Code" panose="020B0609020000020004" pitchFamily="49" charset="0"/>
              </a:rPr>
              <a:t>const </a:t>
            </a:r>
            <a:r>
              <a:rPr lang="en-US" sz="1600" b="1" dirty="0" err="1">
                <a:solidFill>
                  <a:schemeClr val="bg1">
                    <a:lumMod val="95000"/>
                    <a:lumOff val="5000"/>
                  </a:schemeClr>
                </a:solidFill>
                <a:latin typeface="Cascadia Code" panose="020B0609020000020004" pitchFamily="49" charset="0"/>
              </a:rPr>
              <a:t>topStudents</a:t>
            </a:r>
            <a:r>
              <a:rPr lang="en-US" sz="1600" b="1" dirty="0">
                <a:solidFill>
                  <a:schemeClr val="bg1">
                    <a:lumMod val="95000"/>
                    <a:lumOff val="5000"/>
                  </a:schemeClr>
                </a:solidFill>
                <a:latin typeface="Cascadia Code" panose="020B0609020000020004" pitchFamily="49" charset="0"/>
              </a:rPr>
              <a:t> = {};</a:t>
            </a:r>
          </a:p>
          <a:p>
            <a:r>
              <a:rPr lang="en-US" sz="1600" b="1" dirty="0">
                <a:solidFill>
                  <a:schemeClr val="bg1">
                    <a:lumMod val="95000"/>
                    <a:lumOff val="5000"/>
                  </a:schemeClr>
                </a:solidFill>
                <a:latin typeface="Cascadia Code" panose="020B0609020000020004" pitchFamily="49" charset="0"/>
              </a:rPr>
              <a:t>for (const subject in </a:t>
            </a:r>
            <a:r>
              <a:rPr lang="en-US" sz="1600" b="1" dirty="0" err="1">
                <a:solidFill>
                  <a:schemeClr val="bg1">
                    <a:lumMod val="95000"/>
                    <a:lumOff val="5000"/>
                  </a:schemeClr>
                </a:solidFill>
                <a:latin typeface="Cascadia Code" panose="020B0609020000020004" pitchFamily="49" charset="0"/>
              </a:rPr>
              <a:t>averageScores</a:t>
            </a:r>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const </a:t>
            </a:r>
            <a:r>
              <a:rPr lang="en-US" sz="1600" b="1" dirty="0" err="1">
                <a:solidFill>
                  <a:schemeClr val="bg1">
                    <a:lumMod val="95000"/>
                    <a:lumOff val="5000"/>
                  </a:schemeClr>
                </a:solidFill>
                <a:latin typeface="Cascadia Code" panose="020B0609020000020004" pitchFamily="49" charset="0"/>
              </a:rPr>
              <a:t>topStudent</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studentScores</a:t>
            </a:r>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.filter((student) =&gt; </a:t>
            </a:r>
            <a:r>
              <a:rPr lang="en-US" sz="1600" b="1" dirty="0" err="1">
                <a:solidFill>
                  <a:schemeClr val="bg1">
                    <a:lumMod val="95000"/>
                    <a:lumOff val="5000"/>
                  </a:schemeClr>
                </a:solidFill>
                <a:latin typeface="Cascadia Code" panose="020B0609020000020004" pitchFamily="49" charset="0"/>
              </a:rPr>
              <a:t>student.subject</a:t>
            </a:r>
            <a:r>
              <a:rPr lang="en-US" sz="1600" b="1" dirty="0">
                <a:solidFill>
                  <a:schemeClr val="bg1">
                    <a:lumMod val="95000"/>
                    <a:lumOff val="5000"/>
                  </a:schemeClr>
                </a:solidFill>
                <a:latin typeface="Cascadia Code" panose="020B0609020000020004" pitchFamily="49" charset="0"/>
              </a:rPr>
              <a:t> === subject)</a:t>
            </a:r>
          </a:p>
          <a:p>
            <a:r>
              <a:rPr lang="en-US" sz="1600" b="1" dirty="0">
                <a:solidFill>
                  <a:schemeClr val="bg1">
                    <a:lumMod val="95000"/>
                    <a:lumOff val="5000"/>
                  </a:schemeClr>
                </a:solidFill>
                <a:latin typeface="Cascadia Code" panose="020B0609020000020004" pitchFamily="49" charset="0"/>
              </a:rPr>
              <a:t>    .reduce((</a:t>
            </a:r>
            <a:r>
              <a:rPr lang="en-US" sz="1600" b="1" dirty="0" err="1">
                <a:solidFill>
                  <a:schemeClr val="bg1">
                    <a:lumMod val="95000"/>
                    <a:lumOff val="5000"/>
                  </a:schemeClr>
                </a:solidFill>
                <a:latin typeface="Cascadia Code" panose="020B0609020000020004" pitchFamily="49" charset="0"/>
              </a:rPr>
              <a:t>maxStudent</a:t>
            </a:r>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currentStudent</a:t>
            </a:r>
            <a:r>
              <a:rPr lang="en-US" sz="1600" b="1" dirty="0">
                <a:solidFill>
                  <a:schemeClr val="bg1">
                    <a:lumMod val="95000"/>
                    <a:lumOff val="5000"/>
                  </a:schemeClr>
                </a:solidFill>
                <a:latin typeface="Cascadia Code" panose="020B0609020000020004" pitchFamily="49" charset="0"/>
              </a:rPr>
              <a:t>) =&gt;</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currentStudent.score</a:t>
            </a:r>
            <a:r>
              <a:rPr lang="en-US" sz="1600" b="1" dirty="0">
                <a:solidFill>
                  <a:schemeClr val="bg1">
                    <a:lumMod val="95000"/>
                    <a:lumOff val="5000"/>
                  </a:schemeClr>
                </a:solidFill>
                <a:latin typeface="Cascadia Code" panose="020B0609020000020004" pitchFamily="49" charset="0"/>
              </a:rPr>
              <a:t> &gt; </a:t>
            </a:r>
            <a:r>
              <a:rPr lang="en-US" sz="1600" b="1" dirty="0" err="1">
                <a:solidFill>
                  <a:schemeClr val="bg1">
                    <a:lumMod val="95000"/>
                    <a:lumOff val="5000"/>
                  </a:schemeClr>
                </a:solidFill>
                <a:latin typeface="Cascadia Code" panose="020B0609020000020004" pitchFamily="49" charset="0"/>
              </a:rPr>
              <a:t>maxStudent.score</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currentStudent</a:t>
            </a:r>
            <a:r>
              <a:rPr lang="en-US" sz="1600" b="1" dirty="0">
                <a:solidFill>
                  <a:schemeClr val="bg1">
                    <a:lumMod val="95000"/>
                    <a:lumOff val="5000"/>
                  </a:schemeClr>
                </a:solidFill>
                <a:latin typeface="Cascadia Code" panose="020B0609020000020004" pitchFamily="49" charset="0"/>
              </a:rPr>
              <a:t> : </a:t>
            </a:r>
            <a:r>
              <a:rPr lang="en-US" sz="1600" b="1" dirty="0" err="1">
                <a:solidFill>
                  <a:schemeClr val="bg1">
                    <a:lumMod val="95000"/>
                    <a:lumOff val="5000"/>
                  </a:schemeClr>
                </a:solidFill>
                <a:latin typeface="Cascadia Code" panose="020B0609020000020004" pitchFamily="49" charset="0"/>
              </a:rPr>
              <a:t>maxStudent</a:t>
            </a:r>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    );</a:t>
            </a:r>
          </a:p>
          <a:p>
            <a:r>
              <a:rPr lang="en-US" sz="1600" b="1" dirty="0">
                <a:solidFill>
                  <a:schemeClr val="bg1">
                    <a:lumMod val="95000"/>
                    <a:lumOff val="5000"/>
                  </a:schemeClr>
                </a:solidFill>
                <a:latin typeface="Cascadia Code" panose="020B0609020000020004" pitchFamily="49" charset="0"/>
              </a:rPr>
              <a:t>  </a:t>
            </a:r>
            <a:r>
              <a:rPr lang="en-US" sz="1600" b="1" dirty="0" err="1">
                <a:solidFill>
                  <a:schemeClr val="bg1">
                    <a:lumMod val="95000"/>
                    <a:lumOff val="5000"/>
                  </a:schemeClr>
                </a:solidFill>
                <a:latin typeface="Cascadia Code" panose="020B0609020000020004" pitchFamily="49" charset="0"/>
              </a:rPr>
              <a:t>topStudents</a:t>
            </a:r>
            <a:r>
              <a:rPr lang="en-US" sz="1600" b="1" dirty="0">
                <a:solidFill>
                  <a:schemeClr val="bg1">
                    <a:lumMod val="95000"/>
                    <a:lumOff val="5000"/>
                  </a:schemeClr>
                </a:solidFill>
                <a:latin typeface="Cascadia Code" panose="020B0609020000020004" pitchFamily="49" charset="0"/>
              </a:rPr>
              <a:t>[subject] = </a:t>
            </a:r>
            <a:r>
              <a:rPr lang="en-US" sz="1600" b="1" dirty="0" err="1">
                <a:solidFill>
                  <a:schemeClr val="bg1">
                    <a:lumMod val="95000"/>
                    <a:lumOff val="5000"/>
                  </a:schemeClr>
                </a:solidFill>
                <a:latin typeface="Cascadia Code" panose="020B0609020000020004" pitchFamily="49" charset="0"/>
              </a:rPr>
              <a:t>topStudent</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a:t>
            </a:r>
          </a:p>
          <a:p>
            <a:endParaRPr lang="en-US" sz="1600" b="1" dirty="0">
              <a:solidFill>
                <a:schemeClr val="bg1">
                  <a:lumMod val="95000"/>
                  <a:lumOff val="5000"/>
                </a:schemeClr>
              </a:solidFill>
              <a:latin typeface="Cascadia Code" panose="020B0609020000020004" pitchFamily="49" charset="0"/>
            </a:endParaRPr>
          </a:p>
          <a:p>
            <a:r>
              <a:rPr lang="en-US" sz="1600" b="1" dirty="0">
                <a:solidFill>
                  <a:schemeClr val="bg1">
                    <a:lumMod val="95000"/>
                    <a:lumOff val="5000"/>
                  </a:schemeClr>
                </a:solidFill>
                <a:latin typeface="Cascadia Code" panose="020B0609020000020004" pitchFamily="49" charset="0"/>
              </a:rPr>
              <a:t>console.log("Students who passed:");</a:t>
            </a:r>
          </a:p>
          <a:p>
            <a:r>
              <a:rPr lang="en-US" sz="1600" b="1" dirty="0">
                <a:solidFill>
                  <a:schemeClr val="bg1">
                    <a:lumMod val="95000"/>
                    <a:lumOff val="5000"/>
                  </a:schemeClr>
                </a:solidFill>
                <a:latin typeface="Cascadia Code" panose="020B0609020000020004" pitchFamily="49" charset="0"/>
              </a:rPr>
              <a:t>console.log(</a:t>
            </a:r>
            <a:r>
              <a:rPr lang="en-US" sz="1600" b="1" dirty="0" err="1">
                <a:solidFill>
                  <a:schemeClr val="bg1">
                    <a:lumMod val="95000"/>
                    <a:lumOff val="5000"/>
                  </a:schemeClr>
                </a:solidFill>
                <a:latin typeface="Cascadia Code" panose="020B0609020000020004" pitchFamily="49" charset="0"/>
              </a:rPr>
              <a:t>passingScores</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console.log("Average Scores by Subject:");</a:t>
            </a:r>
          </a:p>
          <a:p>
            <a:r>
              <a:rPr lang="en-US" sz="1600" b="1" dirty="0">
                <a:solidFill>
                  <a:schemeClr val="bg1">
                    <a:lumMod val="95000"/>
                    <a:lumOff val="5000"/>
                  </a:schemeClr>
                </a:solidFill>
                <a:latin typeface="Cascadia Code" panose="020B0609020000020004" pitchFamily="49" charset="0"/>
              </a:rPr>
              <a:t>console.log(</a:t>
            </a:r>
            <a:r>
              <a:rPr lang="en-US" sz="1600" b="1" dirty="0" err="1">
                <a:solidFill>
                  <a:schemeClr val="bg1">
                    <a:lumMod val="95000"/>
                    <a:lumOff val="5000"/>
                  </a:schemeClr>
                </a:solidFill>
                <a:latin typeface="Cascadia Code" panose="020B0609020000020004" pitchFamily="49" charset="0"/>
              </a:rPr>
              <a:t>averageScores</a:t>
            </a:r>
            <a:r>
              <a:rPr lang="en-US" sz="1600" b="1" dirty="0">
                <a:solidFill>
                  <a:schemeClr val="bg1">
                    <a:lumMod val="95000"/>
                    <a:lumOff val="5000"/>
                  </a:schemeClr>
                </a:solidFill>
                <a:latin typeface="Cascadia Code" panose="020B0609020000020004" pitchFamily="49" charset="0"/>
              </a:rPr>
              <a:t>);</a:t>
            </a:r>
          </a:p>
          <a:p>
            <a:r>
              <a:rPr lang="en-US" sz="1600" b="1" dirty="0">
                <a:solidFill>
                  <a:schemeClr val="bg1">
                    <a:lumMod val="95000"/>
                    <a:lumOff val="5000"/>
                  </a:schemeClr>
                </a:solidFill>
                <a:latin typeface="Cascadia Code" panose="020B0609020000020004" pitchFamily="49" charset="0"/>
              </a:rPr>
              <a:t>console.log("Top Students by Subject:");</a:t>
            </a:r>
          </a:p>
          <a:p>
            <a:r>
              <a:rPr lang="en-US" sz="1600" b="1" dirty="0">
                <a:solidFill>
                  <a:schemeClr val="bg1">
                    <a:lumMod val="95000"/>
                    <a:lumOff val="5000"/>
                  </a:schemeClr>
                </a:solidFill>
                <a:latin typeface="Cascadia Code" panose="020B0609020000020004" pitchFamily="49" charset="0"/>
              </a:rPr>
              <a:t>console.log(</a:t>
            </a:r>
            <a:r>
              <a:rPr lang="en-US" sz="1600" b="1" dirty="0" err="1">
                <a:solidFill>
                  <a:schemeClr val="bg1">
                    <a:lumMod val="95000"/>
                    <a:lumOff val="5000"/>
                  </a:schemeClr>
                </a:solidFill>
                <a:latin typeface="Cascadia Code" panose="020B0609020000020004" pitchFamily="49" charset="0"/>
              </a:rPr>
              <a:t>topStudents</a:t>
            </a:r>
            <a:r>
              <a:rPr lang="en-US" sz="1600" b="1" dirty="0">
                <a:solidFill>
                  <a:schemeClr val="bg1">
                    <a:lumMod val="95000"/>
                    <a:lumOff val="5000"/>
                  </a:schemeClr>
                </a:solidFill>
                <a:latin typeface="Cascadia Code" panose="020B0609020000020004" pitchFamily="49" charset="0"/>
              </a:rPr>
              <a:t>);</a:t>
            </a:r>
            <a:endParaRPr lang="en-US" b="1" dirty="0">
              <a:solidFill>
                <a:schemeClr val="bg1">
                  <a:lumMod val="95000"/>
                  <a:lumOff val="5000"/>
                </a:schemeClr>
              </a:solidFill>
              <a:latin typeface="Cascadia Code" panose="020B0609020000020004" pitchFamily="49" charset="0"/>
            </a:endParaRPr>
          </a:p>
        </p:txBody>
      </p:sp>
    </p:spTree>
    <p:extLst>
      <p:ext uri="{BB962C8B-B14F-4D97-AF65-F5344CB8AC3E}">
        <p14:creationId xmlns:p14="http://schemas.microsoft.com/office/powerpoint/2010/main" val="811656443"/>
      </p:ext>
    </p:extLst>
  </p:cSld>
  <p:clrMapOvr>
    <a:masterClrMapping/>
  </p:clrMapOvr>
  <p:transition spd="slow">
    <p:push dir="r"/>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9" name="Title 6"/>
          <p:cNvSpPr txBox="1">
            <a:spLocks/>
          </p:cNvSpPr>
          <p:nvPr/>
        </p:nvSpPr>
        <p:spPr>
          <a:xfrm>
            <a:off x="3141368" y="3131746"/>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en-US" sz="2400" spc="-300" dirty="0">
                <a:solidFill>
                  <a:schemeClr val="bg1">
                    <a:lumMod val="95000"/>
                    <a:lumOff val="5000"/>
                  </a:schemeClr>
                </a:solidFill>
                <a:latin typeface="Cavolini" panose="03000502040302020204" pitchFamily="66" charset="0"/>
                <a:cs typeface="Cavolini" panose="03000502040302020204" pitchFamily="66" charset="0"/>
              </a:rPr>
              <a:t>Presented By: Mayur Pai</a:t>
            </a:r>
          </a:p>
        </p:txBody>
      </p:sp>
      <p:sp>
        <p:nvSpPr>
          <p:cNvPr id="7" name="Title 6"/>
          <p:cNvSpPr>
            <a:spLocks noGrp="1"/>
          </p:cNvSpPr>
          <p:nvPr>
            <p:ph type="ctrTitle"/>
          </p:nvPr>
        </p:nvSpPr>
        <p:spPr>
          <a:xfrm>
            <a:off x="1693818" y="2164039"/>
            <a:ext cx="8804365" cy="1325043"/>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Thank You!</a:t>
            </a:r>
          </a:p>
        </p:txBody>
      </p:sp>
      <p:sp>
        <p:nvSpPr>
          <p:cNvPr id="3" name="Slide Number Placeholder 2"/>
          <p:cNvSpPr>
            <a:spLocks noGrp="1"/>
          </p:cNvSpPr>
          <p:nvPr>
            <p:ph type="sldNum" sz="quarter" idx="12"/>
          </p:nvPr>
        </p:nvSpPr>
        <p:spPr/>
        <p:txBody>
          <a:bodyPr/>
          <a:lstStyle/>
          <a:p>
            <a:fld id="{5AE1514C-5E56-4738-A1FF-4B1CFD2A3E36}" type="slidenum">
              <a:rPr lang="en-US" smtClean="0"/>
              <a:t>71</a:t>
            </a:fld>
            <a:endParaRPr lang="en-US" dirty="0"/>
          </a:p>
        </p:txBody>
      </p:sp>
    </p:spTree>
    <p:extLst>
      <p:ext uri="{BB962C8B-B14F-4D97-AF65-F5344CB8AC3E}">
        <p14:creationId xmlns:p14="http://schemas.microsoft.com/office/powerpoint/2010/main" val="1868965897"/>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Object Properties</a:t>
            </a: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7CE5B2F-1BB0-DCA7-2667-7D7CD9825BD1}"/>
              </a:ext>
            </a:extLst>
          </p:cNvPr>
          <p:cNvSpPr txBox="1"/>
          <p:nvPr/>
        </p:nvSpPr>
        <p:spPr>
          <a:xfrm>
            <a:off x="922506" y="3141439"/>
            <a:ext cx="6097772" cy="1384995"/>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console.log(person)</a:t>
            </a:r>
          </a:p>
          <a:p>
            <a:r>
              <a:rPr lang="en-US" sz="2100" b="1" dirty="0">
                <a:solidFill>
                  <a:schemeClr val="bg1">
                    <a:lumMod val="95000"/>
                    <a:lumOff val="5000"/>
                  </a:schemeClr>
                </a:solidFill>
                <a:effectLst/>
                <a:latin typeface="Cascadia Code" panose="020B0609020000020004" pitchFamily="49" charset="0"/>
              </a:rPr>
              <a:t>console.log(person.name)</a:t>
            </a:r>
          </a:p>
          <a:p>
            <a:r>
              <a:rPr lang="en-US" sz="2100" b="1" dirty="0">
                <a:solidFill>
                  <a:schemeClr val="bg1">
                    <a:lumMod val="95000"/>
                    <a:lumOff val="5000"/>
                  </a:schemeClr>
                </a:solidFill>
                <a:effectLst/>
                <a:latin typeface="Cascadia Code" panose="020B0609020000020004" pitchFamily="49" charset="0"/>
              </a:rPr>
              <a:t>console.log(</a:t>
            </a:r>
            <a:r>
              <a:rPr lang="en-US" sz="2100" b="1" dirty="0" err="1">
                <a:solidFill>
                  <a:schemeClr val="bg1">
                    <a:lumMod val="95000"/>
                    <a:lumOff val="5000"/>
                  </a:schemeClr>
                </a:solidFill>
                <a:effectLst/>
                <a:latin typeface="Cascadia Code" panose="020B0609020000020004" pitchFamily="49" charset="0"/>
              </a:rPr>
              <a:t>person.age</a:t>
            </a:r>
            <a:r>
              <a:rPr lang="en-US" sz="2100" b="1" dirty="0">
                <a:solidFill>
                  <a:schemeClr val="bg1">
                    <a:lumMod val="95000"/>
                    <a:lumOff val="5000"/>
                  </a:schemeClr>
                </a:solidFill>
                <a:effectLst/>
                <a:latin typeface="Cascadia Code" panose="020B0609020000020004" pitchFamily="49" charset="0"/>
              </a:rPr>
              <a:t>)</a:t>
            </a:r>
          </a:p>
          <a:p>
            <a:r>
              <a:rPr lang="en-US" sz="2100" b="1" dirty="0" err="1">
                <a:solidFill>
                  <a:schemeClr val="bg1">
                    <a:lumMod val="95000"/>
                    <a:lumOff val="5000"/>
                  </a:schemeClr>
                </a:solidFill>
                <a:effectLst/>
                <a:latin typeface="Cascadia Code" panose="020B0609020000020004" pitchFamily="49" charset="0"/>
              </a:rPr>
              <a:t>person.greet</a:t>
            </a:r>
            <a:r>
              <a:rPr lang="en-US" sz="2100" b="1" dirty="0">
                <a:solidFill>
                  <a:schemeClr val="bg1">
                    <a:lumMod val="95000"/>
                    <a:lumOff val="5000"/>
                  </a:schemeClr>
                </a:solidFill>
                <a:effectLst/>
                <a:latin typeface="Cascadia Code" panose="020B0609020000020004" pitchFamily="49" charset="0"/>
              </a:rPr>
              <a:t>()</a:t>
            </a:r>
          </a:p>
        </p:txBody>
      </p:sp>
      <p:grpSp>
        <p:nvGrpSpPr>
          <p:cNvPr id="4" name="Group 3">
            <a:extLst>
              <a:ext uri="{FF2B5EF4-FFF2-40B4-BE49-F238E27FC236}">
                <a16:creationId xmlns:a16="http://schemas.microsoft.com/office/drawing/2014/main" id="{829ECFF0-E680-F79E-FF20-F476714ED4CB}"/>
              </a:ext>
            </a:extLst>
          </p:cNvPr>
          <p:cNvGrpSpPr/>
          <p:nvPr/>
        </p:nvGrpSpPr>
        <p:grpSpPr>
          <a:xfrm>
            <a:off x="899330" y="1440502"/>
            <a:ext cx="10701793" cy="938565"/>
            <a:chOff x="771314" y="1591811"/>
            <a:chExt cx="10701793" cy="938565"/>
          </a:xfrm>
        </p:grpSpPr>
        <p:pic>
          <p:nvPicPr>
            <p:cNvPr id="8" name="Graphic 7" descr="Closed quotation mark with solid fill">
              <a:extLst>
                <a:ext uri="{FF2B5EF4-FFF2-40B4-BE49-F238E27FC236}">
                  <a16:creationId xmlns:a16="http://schemas.microsoft.com/office/drawing/2014/main" id="{21274AA0-F93E-7173-EEC0-378E21B19A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D130E810-0387-D0E5-5D14-4730BE581BB5}"/>
                </a:ext>
              </a:extLst>
            </p:cNvPr>
            <p:cNvSpPr txBox="1"/>
            <p:nvPr/>
          </p:nvSpPr>
          <p:spPr>
            <a:xfrm>
              <a:off x="1457115" y="1699379"/>
              <a:ext cx="10015992" cy="830997"/>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Properties Explained: Properties are the key-value pairs within an object.</a:t>
              </a:r>
            </a:p>
          </p:txBody>
        </p:sp>
      </p:grpSp>
      <p:grpSp>
        <p:nvGrpSpPr>
          <p:cNvPr id="11" name="Group 10">
            <a:extLst>
              <a:ext uri="{FF2B5EF4-FFF2-40B4-BE49-F238E27FC236}">
                <a16:creationId xmlns:a16="http://schemas.microsoft.com/office/drawing/2014/main" id="{EAA6F5F2-4D59-9118-389C-9348DD84687A}"/>
              </a:ext>
            </a:extLst>
          </p:cNvPr>
          <p:cNvGrpSpPr/>
          <p:nvPr/>
        </p:nvGrpSpPr>
        <p:grpSpPr>
          <a:xfrm>
            <a:off x="899330" y="2365655"/>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98D77E44-47E2-E0AC-82B2-88670AE60F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6" name="TextBox 15">
              <a:extLst>
                <a:ext uri="{FF2B5EF4-FFF2-40B4-BE49-F238E27FC236}">
                  <a16:creationId xmlns:a16="http://schemas.microsoft.com/office/drawing/2014/main" id="{0DB2EEE1-7101-C69D-2E8C-3E399A71F573}"/>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solidFill>
                    <a:schemeClr val="bg1">
                      <a:lumMod val="95000"/>
                      <a:lumOff val="5000"/>
                    </a:schemeClr>
                  </a:solidFill>
                  <a:effectLst/>
                  <a:latin typeface="Cavolini" panose="03000502040302020204" pitchFamily="66" charset="0"/>
                  <a:cs typeface="Cavolini" panose="03000502040302020204" pitchFamily="66" charset="0"/>
                </a:rPr>
                <a:t>Accessing Properties: Show how to access properties:</a:t>
              </a:r>
            </a:p>
          </p:txBody>
        </p:sp>
      </p:grpSp>
    </p:spTree>
    <p:extLst>
      <p:ext uri="{BB962C8B-B14F-4D97-AF65-F5344CB8AC3E}">
        <p14:creationId xmlns:p14="http://schemas.microsoft.com/office/powerpoint/2010/main" val="1972326257"/>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21C"/>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08720"/>
          </a:xfrm>
        </p:spPr>
        <p:txBody>
          <a:bodyPr/>
          <a:lstStyle/>
          <a:p>
            <a:pPr algn="ctr"/>
            <a:r>
              <a:rPr lang="en-US" sz="4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Creating Object </a:t>
            </a:r>
            <a:r>
              <a:rPr lang="en-US" sz="4400" dirty="0" err="1">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Constuctors</a:t>
            </a:r>
            <a:endParaRPr lang="en-US" sz="4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7CE5B2F-1BB0-DCA7-2667-7D7CD9825BD1}"/>
              </a:ext>
            </a:extLst>
          </p:cNvPr>
          <p:cNvSpPr txBox="1"/>
          <p:nvPr/>
        </p:nvSpPr>
        <p:spPr>
          <a:xfrm>
            <a:off x="771314" y="1419391"/>
            <a:ext cx="11073356" cy="3970318"/>
          </a:xfrm>
          <a:prstGeom prst="rect">
            <a:avLst/>
          </a:prstGeom>
          <a:noFill/>
        </p:spPr>
        <p:txBody>
          <a:bodyPr wrap="square">
            <a:spAutoFit/>
          </a:bodyPr>
          <a:lstStyle/>
          <a:p>
            <a:r>
              <a:rPr lang="en-US" sz="2100" b="1" dirty="0">
                <a:solidFill>
                  <a:schemeClr val="bg1">
                    <a:lumMod val="95000"/>
                    <a:lumOff val="5000"/>
                  </a:schemeClr>
                </a:solidFill>
                <a:latin typeface="Cascadia Code" panose="020B0609020000020004" pitchFamily="49" charset="0"/>
              </a:rPr>
              <a:t>f</a:t>
            </a:r>
            <a:r>
              <a:rPr lang="en-US" sz="2100" b="1" dirty="0">
                <a:solidFill>
                  <a:schemeClr val="bg1">
                    <a:lumMod val="95000"/>
                    <a:lumOff val="5000"/>
                  </a:schemeClr>
                </a:solidFill>
                <a:effectLst/>
                <a:latin typeface="Cascadia Code" panose="020B0609020000020004" pitchFamily="49" charset="0"/>
              </a:rPr>
              <a:t>unction Person(</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 </a:t>
            </a:r>
            <a:r>
              <a:rPr lang="en-US" sz="2100" b="1" i="1" dirty="0">
                <a:solidFill>
                  <a:schemeClr val="bg1">
                    <a:lumMod val="95000"/>
                    <a:lumOff val="5000"/>
                  </a:schemeClr>
                </a:solidFill>
                <a:effectLst/>
                <a:latin typeface="Cascadia Code" panose="020B0609020000020004" pitchFamily="49" charset="0"/>
              </a:rPr>
              <a:t>age</a:t>
            </a:r>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  this.name = </a:t>
            </a:r>
            <a:r>
              <a:rPr lang="en-US" sz="2100" b="1" i="1" dirty="0">
                <a:solidFill>
                  <a:schemeClr val="bg1">
                    <a:lumMod val="95000"/>
                    <a:lumOff val="5000"/>
                  </a:schemeClr>
                </a:solidFill>
                <a:effectLst/>
                <a:latin typeface="Cascadia Code" panose="020B0609020000020004" pitchFamily="49" charset="0"/>
              </a:rPr>
              <a:t>name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  </a:t>
            </a:r>
            <a:r>
              <a:rPr lang="en-US" sz="2100" b="1" dirty="0" err="1">
                <a:solidFill>
                  <a:schemeClr val="bg1">
                    <a:lumMod val="95000"/>
                    <a:lumOff val="5000"/>
                  </a:schemeClr>
                </a:solidFill>
                <a:effectLst/>
                <a:latin typeface="Cascadia Code" panose="020B0609020000020004" pitchFamily="49" charset="0"/>
              </a:rPr>
              <a:t>this.age</a:t>
            </a:r>
            <a:r>
              <a:rPr lang="en-US" sz="2100" b="1" dirty="0">
                <a:solidFill>
                  <a:schemeClr val="bg1">
                    <a:lumMod val="95000"/>
                    <a:lumOff val="5000"/>
                  </a:schemeClr>
                </a:solidFill>
                <a:effectLst/>
                <a:latin typeface="Cascadia Code" panose="020B0609020000020004" pitchFamily="49" charset="0"/>
              </a:rPr>
              <a:t> = </a:t>
            </a:r>
            <a:r>
              <a:rPr lang="en-US" sz="2100" b="1" i="1" dirty="0">
                <a:solidFill>
                  <a:schemeClr val="bg1">
                    <a:lumMod val="95000"/>
                    <a:lumOff val="5000"/>
                  </a:schemeClr>
                </a:solidFill>
                <a:effectLst/>
                <a:latin typeface="Cascadia Code" panose="020B0609020000020004" pitchFamily="49" charset="0"/>
              </a:rPr>
              <a:t>age</a:t>
            </a:r>
            <a:r>
              <a:rPr lang="en-US" sz="2100" b="1" dirty="0">
                <a:solidFill>
                  <a:schemeClr val="bg1">
                    <a:lumMod val="95000"/>
                    <a:lumOff val="5000"/>
                  </a:schemeClr>
                </a:solidFill>
                <a:effectLst/>
                <a:latin typeface="Cascadia Code" panose="020B0609020000020004" pitchFamily="49" charset="0"/>
              </a:rPr>
              <a:t>;</a:t>
            </a:r>
          </a:p>
          <a:p>
            <a:r>
              <a:rPr lang="en-US" sz="2100" b="1" dirty="0">
                <a:solidFill>
                  <a:schemeClr val="bg1">
                    <a:lumMod val="95000"/>
                    <a:lumOff val="5000"/>
                  </a:schemeClr>
                </a:solidFill>
                <a:effectLst/>
                <a:latin typeface="Cascadia Code" panose="020B0609020000020004" pitchFamily="49" charset="0"/>
              </a:rPr>
              <a:t>  </a:t>
            </a:r>
            <a:r>
              <a:rPr lang="en-US" sz="2100" b="1" dirty="0" err="1">
                <a:solidFill>
                  <a:schemeClr val="bg1">
                    <a:lumMod val="95000"/>
                    <a:lumOff val="5000"/>
                  </a:schemeClr>
                </a:solidFill>
                <a:effectLst/>
                <a:latin typeface="Cascadia Code" panose="020B0609020000020004" pitchFamily="49" charset="0"/>
              </a:rPr>
              <a:t>this.greet</a:t>
            </a:r>
            <a:r>
              <a:rPr lang="en-US" sz="2100" b="1" dirty="0">
                <a:solidFill>
                  <a:schemeClr val="bg1">
                    <a:lumMod val="95000"/>
                    <a:lumOff val="5000"/>
                  </a:schemeClr>
                </a:solidFill>
                <a:effectLst/>
                <a:latin typeface="Cascadia Code" panose="020B0609020000020004" pitchFamily="49" charset="0"/>
              </a:rPr>
              <a:t> = function () {</a:t>
            </a:r>
          </a:p>
          <a:p>
            <a:r>
              <a:rPr lang="en-US" sz="2100" b="1" dirty="0">
                <a:solidFill>
                  <a:schemeClr val="bg1">
                    <a:lumMod val="95000"/>
                    <a:lumOff val="5000"/>
                  </a:schemeClr>
                </a:solidFill>
                <a:effectLst/>
                <a:latin typeface="Cascadia Code" panose="020B0609020000020004" pitchFamily="49" charset="0"/>
              </a:rPr>
              <a:t>    console.log(</a:t>
            </a:r>
          </a:p>
          <a:p>
            <a:r>
              <a:rPr lang="en-US" sz="2100" b="1" dirty="0">
                <a:solidFill>
                  <a:schemeClr val="bg1">
                    <a:lumMod val="95000"/>
                    <a:lumOff val="5000"/>
                  </a:schemeClr>
                </a:solidFill>
                <a:effectLst/>
                <a:latin typeface="Cascadia Code" panose="020B0609020000020004" pitchFamily="49" charset="0"/>
              </a:rPr>
              <a:t>      `Hello, my name is ${this.name} and I'm ${</a:t>
            </a:r>
            <a:r>
              <a:rPr lang="en-US" sz="2100" b="1" dirty="0" err="1">
                <a:solidFill>
                  <a:schemeClr val="bg1">
                    <a:lumMod val="95000"/>
                    <a:lumOff val="5000"/>
                  </a:schemeClr>
                </a:solidFill>
                <a:effectLst/>
                <a:latin typeface="Cascadia Code" panose="020B0609020000020004" pitchFamily="49" charset="0"/>
              </a:rPr>
              <a:t>this.age</a:t>
            </a:r>
            <a:r>
              <a:rPr lang="en-US" sz="2100" b="1" dirty="0">
                <a:solidFill>
                  <a:schemeClr val="bg1">
                    <a:lumMod val="95000"/>
                    <a:lumOff val="5000"/>
                  </a:schemeClr>
                </a:solidFill>
                <a:effectLst/>
                <a:latin typeface="Cascadia Code" panose="020B0609020000020004" pitchFamily="49" charset="0"/>
              </a:rPr>
              <a:t>} years old.`</a:t>
            </a:r>
          </a:p>
          <a:p>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a:t>
            </a:r>
          </a:p>
          <a:p>
            <a:br>
              <a:rPr lang="en-US" sz="2100" b="1" dirty="0">
                <a:solidFill>
                  <a:schemeClr val="bg1">
                    <a:lumMod val="95000"/>
                    <a:lumOff val="5000"/>
                  </a:schemeClr>
                </a:solidFill>
                <a:effectLst/>
                <a:latin typeface="Cascadia Code" panose="020B0609020000020004" pitchFamily="49" charset="0"/>
              </a:rPr>
            </a:br>
            <a:r>
              <a:rPr lang="en-US" sz="2100" b="1" dirty="0">
                <a:solidFill>
                  <a:schemeClr val="bg1">
                    <a:lumMod val="95000"/>
                    <a:lumOff val="5000"/>
                  </a:schemeClr>
                </a:solidFill>
                <a:effectLst/>
                <a:latin typeface="Cascadia Code" panose="020B0609020000020004" pitchFamily="49" charset="0"/>
              </a:rPr>
              <a:t>const person1 = new Person("Mayur", 25);</a:t>
            </a:r>
          </a:p>
          <a:p>
            <a:r>
              <a:rPr lang="en-US" sz="2100" b="1" dirty="0">
                <a:solidFill>
                  <a:schemeClr val="bg1">
                    <a:lumMod val="95000"/>
                    <a:lumOff val="5000"/>
                  </a:schemeClr>
                </a:solidFill>
                <a:effectLst/>
                <a:latin typeface="Cascadia Code" panose="020B0609020000020004" pitchFamily="49" charset="0"/>
              </a:rPr>
              <a:t>const person2 = new Person("Ram", 28);</a:t>
            </a:r>
          </a:p>
        </p:txBody>
      </p:sp>
    </p:spTree>
    <p:extLst>
      <p:ext uri="{BB962C8B-B14F-4D97-AF65-F5344CB8AC3E}">
        <p14:creationId xmlns:p14="http://schemas.microsoft.com/office/powerpoint/2010/main" val="1658074296"/>
      </p:ext>
    </p:extLst>
  </p:cSld>
  <p:clrMapOvr>
    <a:masterClrMapping/>
  </p:clrMapOvr>
  <p:transition spd="slow">
    <p:push dir="r"/>
  </p:transition>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E6351-E64A-42DD-A554-7DF752222129}">
  <ds:schemaRefs>
    <ds:schemaRef ds:uri="71af3243-3dd4-4a8d-8c0d-dd76da1f02a5"/>
    <ds:schemaRef ds:uri="http://purl.org/dc/elements/1.1/"/>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schemas.microsoft.com/office/2006/metadata/properties"/>
    <ds:schemaRef ds:uri="16c05727-aa75-4e4a-9b5f-8a80a1165891"/>
    <ds:schemaRef ds:uri="http://www.w3.org/XML/1998/namespace"/>
    <ds:schemaRef ds:uri="http://purl.org/dc/dcmitype/"/>
  </ds:schemaRefs>
</ds:datastoreItem>
</file>

<file path=customXml/itemProps3.xml><?xml version="1.0" encoding="utf-8"?>
<ds:datastoreItem xmlns:ds="http://schemas.openxmlformats.org/officeDocument/2006/customXml" ds:itemID="{530CA71C-6B24-463C-853F-076A02E27C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1003</TotalTime>
  <Words>10337</Words>
  <Application>Microsoft Office PowerPoint</Application>
  <PresentationFormat>Widescreen</PresentationFormat>
  <Paragraphs>920</Paragraphs>
  <Slides>71</Slides>
  <Notes>71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71</vt:i4>
      </vt:variant>
    </vt:vector>
  </HeadingPairs>
  <TitlesOfParts>
    <vt:vector size="85" baseType="lpstr">
      <vt:lpstr>Arial</vt:lpstr>
      <vt:lpstr>Arial Black</vt:lpstr>
      <vt:lpstr>Calibri</vt:lpstr>
      <vt:lpstr>Cascadia Code</vt:lpstr>
      <vt:lpstr>Cavolini</vt:lpstr>
      <vt:lpstr>Consolas</vt:lpstr>
      <vt:lpstr>Mystical Woods Smooth Script</vt:lpstr>
      <vt:lpstr>Segoe UI</vt:lpstr>
      <vt:lpstr>Segoe UI Black</vt:lpstr>
      <vt:lpstr>Segoe UI Light</vt:lpstr>
      <vt:lpstr>Segoe UI Semibold</vt:lpstr>
      <vt:lpstr>Segoe UI Semilight</vt:lpstr>
      <vt:lpstr>Wingdings</vt:lpstr>
      <vt:lpstr>Storybuilding Neal Creative</vt:lpstr>
      <vt:lpstr>Programming With Objects</vt:lpstr>
      <vt:lpstr>Topics To Be Covered</vt:lpstr>
      <vt:lpstr>JavaScript Objects</vt:lpstr>
      <vt:lpstr>Creating Objects</vt:lpstr>
      <vt:lpstr>Exercise</vt:lpstr>
      <vt:lpstr>Exercise Solutions</vt:lpstr>
      <vt:lpstr>Exercise Solutions</vt:lpstr>
      <vt:lpstr>Object Properties</vt:lpstr>
      <vt:lpstr>Creating Object Constuctors</vt:lpstr>
      <vt:lpstr>`this` Keyword</vt:lpstr>
      <vt:lpstr>Modules</vt:lpstr>
      <vt:lpstr>Modules</vt:lpstr>
      <vt:lpstr>Exercise</vt:lpstr>
      <vt:lpstr>Exercise Solutions</vt:lpstr>
      <vt:lpstr>Exercise Solutions</vt:lpstr>
      <vt:lpstr>Function Objects</vt:lpstr>
      <vt:lpstr>Asynchronous Programming</vt:lpstr>
      <vt:lpstr>Topics To Be Covered</vt:lpstr>
      <vt:lpstr>Introduction</vt:lpstr>
      <vt:lpstr>Callback</vt:lpstr>
      <vt:lpstr>Callback</vt:lpstr>
      <vt:lpstr>Callback</vt:lpstr>
      <vt:lpstr>Callback</vt:lpstr>
      <vt:lpstr>Promises</vt:lpstr>
      <vt:lpstr>Promises</vt:lpstr>
      <vt:lpstr>Promises</vt:lpstr>
      <vt:lpstr>Promises</vt:lpstr>
      <vt:lpstr>Promises</vt:lpstr>
      <vt:lpstr>Promises</vt:lpstr>
      <vt:lpstr>Async/Await</vt:lpstr>
      <vt:lpstr>Async/Await</vt:lpstr>
      <vt:lpstr>Event Loop</vt:lpstr>
      <vt:lpstr>Event Loop</vt:lpstr>
      <vt:lpstr>Event Loop</vt:lpstr>
      <vt:lpstr>Event Loop</vt:lpstr>
      <vt:lpstr>ECMAScript</vt:lpstr>
      <vt:lpstr>Topics To Be Covered</vt:lpstr>
      <vt:lpstr>Introduction</vt:lpstr>
      <vt:lpstr>Arrow Functions</vt:lpstr>
      <vt:lpstr>Default Function Arguments</vt:lpstr>
      <vt:lpstr>Rest &amp; Spread Operators</vt:lpstr>
      <vt:lpstr>Rest &amp; Spread Operators</vt:lpstr>
      <vt:lpstr>Rest &amp; Spread Operators</vt:lpstr>
      <vt:lpstr>Destructuring</vt:lpstr>
      <vt:lpstr>Destructuring Arrays</vt:lpstr>
      <vt:lpstr>Destructuring Objects</vt:lpstr>
      <vt:lpstr>Destructuring Objects</vt:lpstr>
      <vt:lpstr>Template Literals</vt:lpstr>
      <vt:lpstr>Template Literals</vt:lpstr>
      <vt:lpstr>For-of Loop</vt:lpstr>
      <vt:lpstr>For-of Loop</vt:lpstr>
      <vt:lpstr>Find Function</vt:lpstr>
      <vt:lpstr>Map And Fill Function</vt:lpstr>
      <vt:lpstr>Map And Fill Function</vt:lpstr>
      <vt:lpstr>Map And Fill Function</vt:lpstr>
      <vt:lpstr>Filter Function</vt:lpstr>
      <vt:lpstr>Reduce Function</vt:lpstr>
      <vt:lpstr>Reduce Function</vt:lpstr>
      <vt:lpstr>Exercise</vt:lpstr>
      <vt:lpstr>Exercise</vt:lpstr>
      <vt:lpstr>Exercise</vt:lpstr>
      <vt:lpstr>Exercise</vt:lpstr>
      <vt:lpstr>Exercise</vt:lpstr>
      <vt:lpstr>Exercise Solutions</vt:lpstr>
      <vt:lpstr>Exercise Solutions</vt:lpstr>
      <vt:lpstr>Exercise Solutions</vt:lpstr>
      <vt:lpstr>Exercise Solutions</vt:lpstr>
      <vt:lpstr>Exercise Solutions</vt:lpstr>
      <vt:lpstr>Exercise Solutions</vt:lpstr>
      <vt:lpstr>Exercise Solutions</vt:lpstr>
      <vt:lpstr>Thank You!</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Objects</dc:title>
  <dc:subject/>
  <dc:creator>Bantwal Hebbahalasinakate, Mayur Pai</dc:creator>
  <cp:keywords/>
  <dc:description/>
  <cp:lastModifiedBy>Bantwal Hebbahalasinakate, Mayur Pai</cp:lastModifiedBy>
  <cp:revision>1</cp:revision>
  <dcterms:created xsi:type="dcterms:W3CDTF">2023-08-08T07:43:40Z</dcterms:created>
  <dcterms:modified xsi:type="dcterms:W3CDTF">2023-11-21T05:35:21Z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