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29"/>
  </p:notesMasterIdLst>
  <p:sldIdLst>
    <p:sldId id="261" r:id="rId5"/>
    <p:sldId id="266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7" r:id="rId19"/>
    <p:sldId id="268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59800-DFC4-494F-BFBA-D1C8514836E7}" v="162" dt="2023-11-29T04:36:28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twal Hebbahalasinakate, Mayur Pai" userId="754cdd8c-0ff8-48ba-be35-c2e80932eaf7" providerId="ADAL" clId="{16D59800-DFC4-494F-BFBA-D1C8514836E7}"/>
    <pc:docChg chg="undo custSel addSld delSld modSld sldOrd">
      <pc:chgData name="Bantwal Hebbahalasinakate, Mayur Pai" userId="754cdd8c-0ff8-48ba-be35-c2e80932eaf7" providerId="ADAL" clId="{16D59800-DFC4-494F-BFBA-D1C8514836E7}" dt="2023-11-29T04:46:36.541" v="985" actId="20577"/>
      <pc:docMkLst>
        <pc:docMk/>
      </pc:docMkLst>
      <pc:sldChg chg="addSp modSp mod modAnim">
        <pc:chgData name="Bantwal Hebbahalasinakate, Mayur Pai" userId="754cdd8c-0ff8-48ba-be35-c2e80932eaf7" providerId="ADAL" clId="{16D59800-DFC4-494F-BFBA-D1C8514836E7}" dt="2023-11-28T11:33:56.359" v="406" actId="20577"/>
        <pc:sldMkLst>
          <pc:docMk/>
          <pc:sldMk cId="2837986521" sldId="266"/>
        </pc:sldMkLst>
        <pc:spChg chg="mod">
          <ac:chgData name="Bantwal Hebbahalasinakate, Mayur Pai" userId="754cdd8c-0ff8-48ba-be35-c2e80932eaf7" providerId="ADAL" clId="{16D59800-DFC4-494F-BFBA-D1C8514836E7}" dt="2023-11-28T11:33:56.359" v="406" actId="20577"/>
          <ac:spMkLst>
            <pc:docMk/>
            <pc:sldMk cId="2837986521" sldId="266"/>
            <ac:spMk id="12" creationId="{D1C07384-517C-CADF-6FDD-B3713FC9FF6C}"/>
          </ac:spMkLst>
        </pc:spChg>
        <pc:grpChg chg="mod">
          <ac:chgData name="Bantwal Hebbahalasinakate, Mayur Pai" userId="754cdd8c-0ff8-48ba-be35-c2e80932eaf7" providerId="ADAL" clId="{16D59800-DFC4-494F-BFBA-D1C8514836E7}" dt="2023-11-28T11:33:36.784" v="377" actId="1076"/>
          <ac:grpSpMkLst>
            <pc:docMk/>
            <pc:sldMk cId="2837986521" sldId="266"/>
            <ac:grpSpMk id="3" creationId="{E4EABFF1-5F87-9912-ED43-DC2242FC1661}"/>
          </ac:grpSpMkLst>
        </pc:grpChg>
        <pc:grpChg chg="add mod">
          <ac:chgData name="Bantwal Hebbahalasinakate, Mayur Pai" userId="754cdd8c-0ff8-48ba-be35-c2e80932eaf7" providerId="ADAL" clId="{16D59800-DFC4-494F-BFBA-D1C8514836E7}" dt="2023-11-28T11:33:48.983" v="378" actId="1076"/>
          <ac:grpSpMkLst>
            <pc:docMk/>
            <pc:sldMk cId="2837986521" sldId="266"/>
            <ac:grpSpMk id="10" creationId="{BFE6F202-7068-0E86-4FB3-E1F1B0F2AA43}"/>
          </ac:grpSpMkLst>
        </pc:grpChg>
        <pc:picChg chg="mod">
          <ac:chgData name="Bantwal Hebbahalasinakate, Mayur Pai" userId="754cdd8c-0ff8-48ba-be35-c2e80932eaf7" providerId="ADAL" clId="{16D59800-DFC4-494F-BFBA-D1C8514836E7}" dt="2023-11-28T11:33:34.351" v="375"/>
          <ac:picMkLst>
            <pc:docMk/>
            <pc:sldMk cId="2837986521" sldId="266"/>
            <ac:picMk id="11" creationId="{8DDCABB5-99B4-3AAD-D95F-5A4FD6EB5F40}"/>
          </ac:picMkLst>
        </pc:picChg>
      </pc:sldChg>
      <pc:sldChg chg="del">
        <pc:chgData name="Bantwal Hebbahalasinakate, Mayur Pai" userId="754cdd8c-0ff8-48ba-be35-c2e80932eaf7" providerId="ADAL" clId="{16D59800-DFC4-494F-BFBA-D1C8514836E7}" dt="2023-11-28T11:41:27.732" v="540" actId="47"/>
        <pc:sldMkLst>
          <pc:docMk/>
          <pc:sldMk cId="4075141996" sldId="269"/>
        </pc:sldMkLst>
      </pc:sldChg>
      <pc:sldChg chg="addSp delSp modSp mod">
        <pc:chgData name="Bantwal Hebbahalasinakate, Mayur Pai" userId="754cdd8c-0ff8-48ba-be35-c2e80932eaf7" providerId="ADAL" clId="{16D59800-DFC4-494F-BFBA-D1C8514836E7}" dt="2023-11-28T11:22:08.697" v="209" actId="20577"/>
        <pc:sldMkLst>
          <pc:docMk/>
          <pc:sldMk cId="1464699070" sldId="272"/>
        </pc:sldMkLst>
        <pc:spChg chg="mod">
          <ac:chgData name="Bantwal Hebbahalasinakate, Mayur Pai" userId="754cdd8c-0ff8-48ba-be35-c2e80932eaf7" providerId="ADAL" clId="{16D59800-DFC4-494F-BFBA-D1C8514836E7}" dt="2023-11-28T11:22:08.697" v="209" actId="20577"/>
          <ac:spMkLst>
            <pc:docMk/>
            <pc:sldMk cId="1464699070" sldId="272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03:26.518" v="14"/>
          <ac:spMkLst>
            <pc:docMk/>
            <pc:sldMk cId="1464699070" sldId="272"/>
            <ac:spMk id="7" creationId="{6A6218F9-690F-5347-D24F-C7E7FF1636F8}"/>
          </ac:spMkLst>
        </pc:spChg>
        <pc:spChg chg="mod">
          <ac:chgData name="Bantwal Hebbahalasinakate, Mayur Pai" userId="754cdd8c-0ff8-48ba-be35-c2e80932eaf7" providerId="ADAL" clId="{16D59800-DFC4-494F-BFBA-D1C8514836E7}" dt="2023-11-28T11:06:53.023" v="58" actId="1076"/>
          <ac:spMkLst>
            <pc:docMk/>
            <pc:sldMk cId="1464699070" sldId="272"/>
            <ac:spMk id="12" creationId="{F2EED59C-A79D-AD6F-157F-290A100D2310}"/>
          </ac:spMkLst>
        </pc:spChg>
        <pc:spChg chg="add del mod">
          <ac:chgData name="Bantwal Hebbahalasinakate, Mayur Pai" userId="754cdd8c-0ff8-48ba-be35-c2e80932eaf7" providerId="ADAL" clId="{16D59800-DFC4-494F-BFBA-D1C8514836E7}" dt="2023-11-28T11:15:17.424" v="121" actId="20577"/>
          <ac:spMkLst>
            <pc:docMk/>
            <pc:sldMk cId="1464699070" sldId="272"/>
            <ac:spMk id="14" creationId="{925E25E7-A148-706A-09F9-01FC366CF289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05:41.104" v="39" actId="20577"/>
          <ac:graphicFrameMkLst>
            <pc:docMk/>
            <pc:sldMk cId="1464699070" sldId="272"/>
            <ac:graphicFrameMk id="10" creationId="{BAFF8ECE-3505-A900-D643-75D2F7DA591F}"/>
          </ac:graphicFrameMkLst>
        </pc:graphicFrameChg>
      </pc:sldChg>
      <pc:sldChg chg="delSp modSp add mod">
        <pc:chgData name="Bantwal Hebbahalasinakate, Mayur Pai" userId="754cdd8c-0ff8-48ba-be35-c2e80932eaf7" providerId="ADAL" clId="{16D59800-DFC4-494F-BFBA-D1C8514836E7}" dt="2023-11-28T11:22:21.467" v="212"/>
        <pc:sldMkLst>
          <pc:docMk/>
          <pc:sldMk cId="2823250690" sldId="273"/>
        </pc:sldMkLst>
        <pc:spChg chg="mod">
          <ac:chgData name="Bantwal Hebbahalasinakate, Mayur Pai" userId="754cdd8c-0ff8-48ba-be35-c2e80932eaf7" providerId="ADAL" clId="{16D59800-DFC4-494F-BFBA-D1C8514836E7}" dt="2023-11-28T11:22:21.467" v="212"/>
          <ac:spMkLst>
            <pc:docMk/>
            <pc:sldMk cId="2823250690" sldId="273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08:58.278" v="92" actId="20577"/>
          <ac:spMkLst>
            <pc:docMk/>
            <pc:sldMk cId="2823250690" sldId="273"/>
            <ac:spMk id="7" creationId="{6A6218F9-690F-5347-D24F-C7E7FF1636F8}"/>
          </ac:spMkLst>
        </pc:spChg>
        <pc:spChg chg="mod">
          <ac:chgData name="Bantwal Hebbahalasinakate, Mayur Pai" userId="754cdd8c-0ff8-48ba-be35-c2e80932eaf7" providerId="ADAL" clId="{16D59800-DFC4-494F-BFBA-D1C8514836E7}" dt="2023-11-28T11:17:00.425" v="128" actId="113"/>
          <ac:spMkLst>
            <pc:docMk/>
            <pc:sldMk cId="2823250690" sldId="273"/>
            <ac:spMk id="12" creationId="{F2EED59C-A79D-AD6F-157F-290A100D2310}"/>
          </ac:spMkLst>
        </pc:spChg>
        <pc:spChg chg="del mod">
          <ac:chgData name="Bantwal Hebbahalasinakate, Mayur Pai" userId="754cdd8c-0ff8-48ba-be35-c2e80932eaf7" providerId="ADAL" clId="{16D59800-DFC4-494F-BFBA-D1C8514836E7}" dt="2023-11-28T11:09:34.013" v="97" actId="478"/>
          <ac:spMkLst>
            <pc:docMk/>
            <pc:sldMk cId="2823250690" sldId="273"/>
            <ac:spMk id="14" creationId="{925E25E7-A148-706A-09F9-01FC366CF289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14:04.017" v="100"/>
          <ac:graphicFrameMkLst>
            <pc:docMk/>
            <pc:sldMk cId="2823250690" sldId="273"/>
            <ac:graphicFrameMk id="10" creationId="{BAFF8ECE-3505-A900-D643-75D2F7DA591F}"/>
          </ac:graphicFrameMkLst>
        </pc:graphicFrameChg>
      </pc:sldChg>
      <pc:sldChg chg="modSp add mod">
        <pc:chgData name="Bantwal Hebbahalasinakate, Mayur Pai" userId="754cdd8c-0ff8-48ba-be35-c2e80932eaf7" providerId="ADAL" clId="{16D59800-DFC4-494F-BFBA-D1C8514836E7}" dt="2023-11-28T11:22:23.620" v="213"/>
        <pc:sldMkLst>
          <pc:docMk/>
          <pc:sldMk cId="518821903" sldId="274"/>
        </pc:sldMkLst>
        <pc:spChg chg="mod">
          <ac:chgData name="Bantwal Hebbahalasinakate, Mayur Pai" userId="754cdd8c-0ff8-48ba-be35-c2e80932eaf7" providerId="ADAL" clId="{16D59800-DFC4-494F-BFBA-D1C8514836E7}" dt="2023-11-28T11:22:23.620" v="213"/>
          <ac:spMkLst>
            <pc:docMk/>
            <pc:sldMk cId="518821903" sldId="274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15:06.768" v="119" actId="20577"/>
          <ac:spMkLst>
            <pc:docMk/>
            <pc:sldMk cId="518821903" sldId="274"/>
            <ac:spMk id="7" creationId="{6A6218F9-690F-5347-D24F-C7E7FF1636F8}"/>
          </ac:spMkLst>
        </pc:spChg>
        <pc:spChg chg="mod">
          <ac:chgData name="Bantwal Hebbahalasinakate, Mayur Pai" userId="754cdd8c-0ff8-48ba-be35-c2e80932eaf7" providerId="ADAL" clId="{16D59800-DFC4-494F-BFBA-D1C8514836E7}" dt="2023-11-28T11:17:17.503" v="131" actId="14100"/>
          <ac:spMkLst>
            <pc:docMk/>
            <pc:sldMk cId="518821903" sldId="274"/>
            <ac:spMk id="12" creationId="{F2EED59C-A79D-AD6F-157F-290A100D2310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16:25.368" v="125" actId="20577"/>
          <ac:graphicFrameMkLst>
            <pc:docMk/>
            <pc:sldMk cId="518821903" sldId="274"/>
            <ac:graphicFrameMk id="10" creationId="{BAFF8ECE-3505-A900-D643-75D2F7DA591F}"/>
          </ac:graphicFrameMkLst>
        </pc:graphicFrameChg>
      </pc:sldChg>
      <pc:sldChg chg="modSp add mod">
        <pc:chgData name="Bantwal Hebbahalasinakate, Mayur Pai" userId="754cdd8c-0ff8-48ba-be35-c2e80932eaf7" providerId="ADAL" clId="{16D59800-DFC4-494F-BFBA-D1C8514836E7}" dt="2023-11-28T11:22:26.217" v="214"/>
        <pc:sldMkLst>
          <pc:docMk/>
          <pc:sldMk cId="3741334748" sldId="275"/>
        </pc:sldMkLst>
        <pc:spChg chg="mod">
          <ac:chgData name="Bantwal Hebbahalasinakate, Mayur Pai" userId="754cdd8c-0ff8-48ba-be35-c2e80932eaf7" providerId="ADAL" clId="{16D59800-DFC4-494F-BFBA-D1C8514836E7}" dt="2023-11-28T11:22:26.217" v="214"/>
          <ac:spMkLst>
            <pc:docMk/>
            <pc:sldMk cId="3741334748" sldId="275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17:42.250" v="148" actId="20577"/>
          <ac:spMkLst>
            <pc:docMk/>
            <pc:sldMk cId="3741334748" sldId="275"/>
            <ac:spMk id="7" creationId="{6A6218F9-690F-5347-D24F-C7E7FF1636F8}"/>
          </ac:spMkLst>
        </pc:spChg>
        <pc:spChg chg="mod">
          <ac:chgData name="Bantwal Hebbahalasinakate, Mayur Pai" userId="754cdd8c-0ff8-48ba-be35-c2e80932eaf7" providerId="ADAL" clId="{16D59800-DFC4-494F-BFBA-D1C8514836E7}" dt="2023-11-28T11:20:02.790" v="160" actId="14100"/>
          <ac:spMkLst>
            <pc:docMk/>
            <pc:sldMk cId="3741334748" sldId="275"/>
            <ac:spMk id="12" creationId="{F2EED59C-A79D-AD6F-157F-290A100D2310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19:26.409" v="153" actId="20577"/>
          <ac:graphicFrameMkLst>
            <pc:docMk/>
            <pc:sldMk cId="3741334748" sldId="275"/>
            <ac:graphicFrameMk id="10" creationId="{BAFF8ECE-3505-A900-D643-75D2F7DA591F}"/>
          </ac:graphicFrameMkLst>
        </pc:graphicFrameChg>
      </pc:sldChg>
      <pc:sldChg chg="delSp modSp add mod">
        <pc:chgData name="Bantwal Hebbahalasinakate, Mayur Pai" userId="754cdd8c-0ff8-48ba-be35-c2e80932eaf7" providerId="ADAL" clId="{16D59800-DFC4-494F-BFBA-D1C8514836E7}" dt="2023-11-28T11:22:28.568" v="215"/>
        <pc:sldMkLst>
          <pc:docMk/>
          <pc:sldMk cId="2776416868" sldId="276"/>
        </pc:sldMkLst>
        <pc:spChg chg="mod">
          <ac:chgData name="Bantwal Hebbahalasinakate, Mayur Pai" userId="754cdd8c-0ff8-48ba-be35-c2e80932eaf7" providerId="ADAL" clId="{16D59800-DFC4-494F-BFBA-D1C8514836E7}" dt="2023-11-28T11:22:28.568" v="215"/>
          <ac:spMkLst>
            <pc:docMk/>
            <pc:sldMk cId="2776416868" sldId="276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20:30.353" v="192" actId="20577"/>
          <ac:spMkLst>
            <pc:docMk/>
            <pc:sldMk cId="2776416868" sldId="276"/>
            <ac:spMk id="7" creationId="{6A6218F9-690F-5347-D24F-C7E7FF1636F8}"/>
          </ac:spMkLst>
        </pc:spChg>
        <pc:spChg chg="del mod">
          <ac:chgData name="Bantwal Hebbahalasinakate, Mayur Pai" userId="754cdd8c-0ff8-48ba-be35-c2e80932eaf7" providerId="ADAL" clId="{16D59800-DFC4-494F-BFBA-D1C8514836E7}" dt="2023-11-28T11:21:22.727" v="198" actId="478"/>
          <ac:spMkLst>
            <pc:docMk/>
            <pc:sldMk cId="2776416868" sldId="276"/>
            <ac:spMk id="12" creationId="{F2EED59C-A79D-AD6F-157F-290A100D2310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21:00.656" v="196"/>
          <ac:graphicFrameMkLst>
            <pc:docMk/>
            <pc:sldMk cId="2776416868" sldId="276"/>
            <ac:graphicFrameMk id="10" creationId="{BAFF8ECE-3505-A900-D643-75D2F7DA591F}"/>
          </ac:graphicFrameMkLst>
        </pc:graphicFrameChg>
      </pc:sldChg>
      <pc:sldChg chg="modSp add mod">
        <pc:chgData name="Bantwal Hebbahalasinakate, Mayur Pai" userId="754cdd8c-0ff8-48ba-be35-c2e80932eaf7" providerId="ADAL" clId="{16D59800-DFC4-494F-BFBA-D1C8514836E7}" dt="2023-11-28T11:28:32.226" v="330"/>
        <pc:sldMkLst>
          <pc:docMk/>
          <pc:sldMk cId="2327061555" sldId="277"/>
        </pc:sldMkLst>
        <pc:spChg chg="mod">
          <ac:chgData name="Bantwal Hebbahalasinakate, Mayur Pai" userId="754cdd8c-0ff8-48ba-be35-c2e80932eaf7" providerId="ADAL" clId="{16D59800-DFC4-494F-BFBA-D1C8514836E7}" dt="2023-11-28T11:23:28.183" v="250" actId="20577"/>
          <ac:spMkLst>
            <pc:docMk/>
            <pc:sldMk cId="2327061555" sldId="277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23:16.472" v="219"/>
          <ac:spMkLst>
            <pc:docMk/>
            <pc:sldMk cId="2327061555" sldId="277"/>
            <ac:spMk id="7" creationId="{6A6218F9-690F-5347-D24F-C7E7FF1636F8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28:32.226" v="330"/>
          <ac:graphicFrameMkLst>
            <pc:docMk/>
            <pc:sldMk cId="2327061555" sldId="277"/>
            <ac:graphicFrameMk id="10" creationId="{BAFF8ECE-3505-A900-D643-75D2F7DA591F}"/>
          </ac:graphicFrameMkLst>
        </pc:graphicFrameChg>
      </pc:sldChg>
      <pc:sldChg chg="addSp modSp add mod">
        <pc:chgData name="Bantwal Hebbahalasinakate, Mayur Pai" userId="754cdd8c-0ff8-48ba-be35-c2e80932eaf7" providerId="ADAL" clId="{16D59800-DFC4-494F-BFBA-D1C8514836E7}" dt="2023-11-28T11:33:03.413" v="365" actId="20577"/>
        <pc:sldMkLst>
          <pc:docMk/>
          <pc:sldMk cId="2984444788" sldId="278"/>
        </pc:sldMkLst>
        <pc:spChg chg="mod">
          <ac:chgData name="Bantwal Hebbahalasinakate, Mayur Pai" userId="754cdd8c-0ff8-48ba-be35-c2e80932eaf7" providerId="ADAL" clId="{16D59800-DFC4-494F-BFBA-D1C8514836E7}" dt="2023-11-28T11:26:50.802" v="289" actId="20577"/>
          <ac:spMkLst>
            <pc:docMk/>
            <pc:sldMk cId="2984444788" sldId="278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26:41.129" v="254"/>
          <ac:spMkLst>
            <pc:docMk/>
            <pc:sldMk cId="2984444788" sldId="278"/>
            <ac:spMk id="7" creationId="{6A6218F9-690F-5347-D24F-C7E7FF1636F8}"/>
          </ac:spMkLst>
        </pc:spChg>
        <pc:spChg chg="add mod">
          <ac:chgData name="Bantwal Hebbahalasinakate, Mayur Pai" userId="754cdd8c-0ff8-48ba-be35-c2e80932eaf7" providerId="ADAL" clId="{16D59800-DFC4-494F-BFBA-D1C8514836E7}" dt="2023-11-28T11:33:03.413" v="365" actId="20577"/>
          <ac:spMkLst>
            <pc:docMk/>
            <pc:sldMk cId="2984444788" sldId="278"/>
            <ac:spMk id="9" creationId="{B77586A5-A6B0-5733-27CF-271562A23542}"/>
          </ac:spMkLst>
        </pc:spChg>
        <pc:spChg chg="add mod">
          <ac:chgData name="Bantwal Hebbahalasinakate, Mayur Pai" userId="754cdd8c-0ff8-48ba-be35-c2e80932eaf7" providerId="ADAL" clId="{16D59800-DFC4-494F-BFBA-D1C8514836E7}" dt="2023-11-28T11:30:24.686" v="361" actId="1076"/>
          <ac:spMkLst>
            <pc:docMk/>
            <pc:sldMk cId="2984444788" sldId="278"/>
            <ac:spMk id="12" creationId="{9318C062-C31F-B8DB-87D5-2ADF98BE4B2C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28:14.196" v="315" actId="207"/>
          <ac:graphicFrameMkLst>
            <pc:docMk/>
            <pc:sldMk cId="2984444788" sldId="278"/>
            <ac:graphicFrameMk id="10" creationId="{BAFF8ECE-3505-A900-D643-75D2F7DA591F}"/>
          </ac:graphicFrameMkLst>
        </pc:graphicFrameChg>
      </pc:sldChg>
      <pc:sldChg chg="addSp delSp modSp add mod">
        <pc:chgData name="Bantwal Hebbahalasinakate, Mayur Pai" userId="754cdd8c-0ff8-48ba-be35-c2e80932eaf7" providerId="ADAL" clId="{16D59800-DFC4-494F-BFBA-D1C8514836E7}" dt="2023-11-28T11:36:25.229" v="521" actId="113"/>
        <pc:sldMkLst>
          <pc:docMk/>
          <pc:sldMk cId="1412439256" sldId="279"/>
        </pc:sldMkLst>
        <pc:spChg chg="mod">
          <ac:chgData name="Bantwal Hebbahalasinakate, Mayur Pai" userId="754cdd8c-0ff8-48ba-be35-c2e80932eaf7" providerId="ADAL" clId="{16D59800-DFC4-494F-BFBA-D1C8514836E7}" dt="2023-11-28T11:34:07.001" v="434" actId="20577"/>
          <ac:spMkLst>
            <pc:docMk/>
            <pc:sldMk cId="1412439256" sldId="279"/>
            <ac:spMk id="2" creationId="{652CD06E-EB43-4697-A9C1-290232C3BAD6}"/>
          </ac:spMkLst>
        </pc:spChg>
        <pc:spChg chg="del">
          <ac:chgData name="Bantwal Hebbahalasinakate, Mayur Pai" userId="754cdd8c-0ff8-48ba-be35-c2e80932eaf7" providerId="ADAL" clId="{16D59800-DFC4-494F-BFBA-D1C8514836E7}" dt="2023-11-28T11:33:14.599" v="366" actId="478"/>
          <ac:spMkLst>
            <pc:docMk/>
            <pc:sldMk cId="1412439256" sldId="279"/>
            <ac:spMk id="7" creationId="{6A6218F9-690F-5347-D24F-C7E7FF1636F8}"/>
          </ac:spMkLst>
        </pc:spChg>
        <pc:spChg chg="del mod">
          <ac:chgData name="Bantwal Hebbahalasinakate, Mayur Pai" userId="754cdd8c-0ff8-48ba-be35-c2e80932eaf7" providerId="ADAL" clId="{16D59800-DFC4-494F-BFBA-D1C8514836E7}" dt="2023-11-28T11:33:26.660" v="372"/>
          <ac:spMkLst>
            <pc:docMk/>
            <pc:sldMk cId="1412439256" sldId="279"/>
            <ac:spMk id="9" creationId="{B77586A5-A6B0-5733-27CF-271562A23542}"/>
          </ac:spMkLst>
        </pc:spChg>
        <pc:spChg chg="add mod">
          <ac:chgData name="Bantwal Hebbahalasinakate, Mayur Pai" userId="754cdd8c-0ff8-48ba-be35-c2e80932eaf7" providerId="ADAL" clId="{16D59800-DFC4-494F-BFBA-D1C8514836E7}" dt="2023-11-28T11:36:25.229" v="521" actId="113"/>
          <ac:spMkLst>
            <pc:docMk/>
            <pc:sldMk cId="1412439256" sldId="279"/>
            <ac:spMk id="11" creationId="{0FA765DF-081E-BE94-333E-A3F5C0A8C697}"/>
          </ac:spMkLst>
        </pc:spChg>
        <pc:spChg chg="del mod">
          <ac:chgData name="Bantwal Hebbahalasinakate, Mayur Pai" userId="754cdd8c-0ff8-48ba-be35-c2e80932eaf7" providerId="ADAL" clId="{16D59800-DFC4-494F-BFBA-D1C8514836E7}" dt="2023-11-28T11:33:26.660" v="374"/>
          <ac:spMkLst>
            <pc:docMk/>
            <pc:sldMk cId="1412439256" sldId="279"/>
            <ac:spMk id="12" creationId="{9318C062-C31F-B8DB-87D5-2ADF98BE4B2C}"/>
          </ac:spMkLst>
        </pc:spChg>
        <pc:graphicFrameChg chg="del">
          <ac:chgData name="Bantwal Hebbahalasinakate, Mayur Pai" userId="754cdd8c-0ff8-48ba-be35-c2e80932eaf7" providerId="ADAL" clId="{16D59800-DFC4-494F-BFBA-D1C8514836E7}" dt="2023-11-28T11:33:22.311" v="368" actId="478"/>
          <ac:graphicFrameMkLst>
            <pc:docMk/>
            <pc:sldMk cId="1412439256" sldId="279"/>
            <ac:graphicFrameMk id="10" creationId="{BAFF8ECE-3505-A900-D643-75D2F7DA591F}"/>
          </ac:graphicFrameMkLst>
        </pc:graphicFrameChg>
        <pc:picChg chg="del">
          <ac:chgData name="Bantwal Hebbahalasinakate, Mayur Pai" userId="754cdd8c-0ff8-48ba-be35-c2e80932eaf7" providerId="ADAL" clId="{16D59800-DFC4-494F-BFBA-D1C8514836E7}" dt="2023-11-28T11:33:17.517" v="367" actId="478"/>
          <ac:picMkLst>
            <pc:docMk/>
            <pc:sldMk cId="1412439256" sldId="279"/>
            <ac:picMk id="3" creationId="{9ADD726C-B2B3-B424-1740-AC7F0E5C10BE}"/>
          </ac:picMkLst>
        </pc:picChg>
      </pc:sldChg>
      <pc:sldChg chg="modSp add mod">
        <pc:chgData name="Bantwal Hebbahalasinakate, Mayur Pai" userId="754cdd8c-0ff8-48ba-be35-c2e80932eaf7" providerId="ADAL" clId="{16D59800-DFC4-494F-BFBA-D1C8514836E7}" dt="2023-11-28T11:36:38.069" v="524" actId="113"/>
        <pc:sldMkLst>
          <pc:docMk/>
          <pc:sldMk cId="2675965702" sldId="280"/>
        </pc:sldMkLst>
        <pc:spChg chg="mod">
          <ac:chgData name="Bantwal Hebbahalasinakate, Mayur Pai" userId="754cdd8c-0ff8-48ba-be35-c2e80932eaf7" providerId="ADAL" clId="{16D59800-DFC4-494F-BFBA-D1C8514836E7}" dt="2023-11-28T11:36:38.069" v="524" actId="113"/>
          <ac:spMkLst>
            <pc:docMk/>
            <pc:sldMk cId="2675965702" sldId="280"/>
            <ac:spMk id="11" creationId="{0FA765DF-081E-BE94-333E-A3F5C0A8C697}"/>
          </ac:spMkLst>
        </pc:spChg>
      </pc:sldChg>
      <pc:sldChg chg="modSp add mod">
        <pc:chgData name="Bantwal Hebbahalasinakate, Mayur Pai" userId="754cdd8c-0ff8-48ba-be35-c2e80932eaf7" providerId="ADAL" clId="{16D59800-DFC4-494F-BFBA-D1C8514836E7}" dt="2023-11-28T11:37:27.121" v="527" actId="113"/>
        <pc:sldMkLst>
          <pc:docMk/>
          <pc:sldMk cId="1010918123" sldId="281"/>
        </pc:sldMkLst>
        <pc:spChg chg="mod">
          <ac:chgData name="Bantwal Hebbahalasinakate, Mayur Pai" userId="754cdd8c-0ff8-48ba-be35-c2e80932eaf7" providerId="ADAL" clId="{16D59800-DFC4-494F-BFBA-D1C8514836E7}" dt="2023-11-28T11:37:27.121" v="527" actId="113"/>
          <ac:spMkLst>
            <pc:docMk/>
            <pc:sldMk cId="1010918123" sldId="281"/>
            <ac:spMk id="11" creationId="{0FA765DF-081E-BE94-333E-A3F5C0A8C697}"/>
          </ac:spMkLst>
        </pc:spChg>
      </pc:sldChg>
      <pc:sldChg chg="modSp add mod">
        <pc:chgData name="Bantwal Hebbahalasinakate, Mayur Pai" userId="754cdd8c-0ff8-48ba-be35-c2e80932eaf7" providerId="ADAL" clId="{16D59800-DFC4-494F-BFBA-D1C8514836E7}" dt="2023-11-28T11:37:56.520" v="530" actId="113"/>
        <pc:sldMkLst>
          <pc:docMk/>
          <pc:sldMk cId="2373987987" sldId="282"/>
        </pc:sldMkLst>
        <pc:spChg chg="mod">
          <ac:chgData name="Bantwal Hebbahalasinakate, Mayur Pai" userId="754cdd8c-0ff8-48ba-be35-c2e80932eaf7" providerId="ADAL" clId="{16D59800-DFC4-494F-BFBA-D1C8514836E7}" dt="2023-11-28T11:37:56.520" v="530" actId="113"/>
          <ac:spMkLst>
            <pc:docMk/>
            <pc:sldMk cId="2373987987" sldId="282"/>
            <ac:spMk id="11" creationId="{0FA765DF-081E-BE94-333E-A3F5C0A8C697}"/>
          </ac:spMkLst>
        </pc:spChg>
      </pc:sldChg>
      <pc:sldChg chg="modSp add mod">
        <pc:chgData name="Bantwal Hebbahalasinakate, Mayur Pai" userId="754cdd8c-0ff8-48ba-be35-c2e80932eaf7" providerId="ADAL" clId="{16D59800-DFC4-494F-BFBA-D1C8514836E7}" dt="2023-11-28T11:38:18.508" v="534" actId="20577"/>
        <pc:sldMkLst>
          <pc:docMk/>
          <pc:sldMk cId="115107151" sldId="283"/>
        </pc:sldMkLst>
        <pc:spChg chg="mod">
          <ac:chgData name="Bantwal Hebbahalasinakate, Mayur Pai" userId="754cdd8c-0ff8-48ba-be35-c2e80932eaf7" providerId="ADAL" clId="{16D59800-DFC4-494F-BFBA-D1C8514836E7}" dt="2023-11-28T11:38:18.508" v="534" actId="20577"/>
          <ac:spMkLst>
            <pc:docMk/>
            <pc:sldMk cId="115107151" sldId="283"/>
            <ac:spMk id="11" creationId="{0FA765DF-081E-BE94-333E-A3F5C0A8C697}"/>
          </ac:spMkLst>
        </pc:spChg>
      </pc:sldChg>
      <pc:sldChg chg="delSp modSp add mod ord">
        <pc:chgData name="Bantwal Hebbahalasinakate, Mayur Pai" userId="754cdd8c-0ff8-48ba-be35-c2e80932eaf7" providerId="ADAL" clId="{16D59800-DFC4-494F-BFBA-D1C8514836E7}" dt="2023-11-29T04:21:19.555" v="617"/>
        <pc:sldMkLst>
          <pc:docMk/>
          <pc:sldMk cId="387401728" sldId="284"/>
        </pc:sldMkLst>
        <pc:spChg chg="mod">
          <ac:chgData name="Bantwal Hebbahalasinakate, Mayur Pai" userId="754cdd8c-0ff8-48ba-be35-c2e80932eaf7" providerId="ADAL" clId="{16D59800-DFC4-494F-BFBA-D1C8514836E7}" dt="2023-11-28T11:42:28.716" v="569" actId="20577"/>
          <ac:spMkLst>
            <pc:docMk/>
            <pc:sldMk cId="387401728" sldId="284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42:37.343" v="602" actId="20577"/>
          <ac:spMkLst>
            <pc:docMk/>
            <pc:sldMk cId="387401728" sldId="284"/>
            <ac:spMk id="7" creationId="{6A6218F9-690F-5347-D24F-C7E7FF1636F8}"/>
          </ac:spMkLst>
        </pc:spChg>
        <pc:spChg chg="del mod">
          <ac:chgData name="Bantwal Hebbahalasinakate, Mayur Pai" userId="754cdd8c-0ff8-48ba-be35-c2e80932eaf7" providerId="ADAL" clId="{16D59800-DFC4-494F-BFBA-D1C8514836E7}" dt="2023-11-29T04:20:48.416" v="611" actId="478"/>
          <ac:spMkLst>
            <pc:docMk/>
            <pc:sldMk cId="387401728" sldId="284"/>
            <ac:spMk id="12" creationId="{F2EED59C-A79D-AD6F-157F-290A100D2310}"/>
          </ac:spMkLst>
        </pc:spChg>
        <pc:spChg chg="del">
          <ac:chgData name="Bantwal Hebbahalasinakate, Mayur Pai" userId="754cdd8c-0ff8-48ba-be35-c2e80932eaf7" providerId="ADAL" clId="{16D59800-DFC4-494F-BFBA-D1C8514836E7}" dt="2023-11-29T04:20:42.786" v="610" actId="478"/>
          <ac:spMkLst>
            <pc:docMk/>
            <pc:sldMk cId="387401728" sldId="284"/>
            <ac:spMk id="14" creationId="{925E25E7-A148-706A-09F9-01FC366CF289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9T04:21:19.555" v="617"/>
          <ac:graphicFrameMkLst>
            <pc:docMk/>
            <pc:sldMk cId="387401728" sldId="284"/>
            <ac:graphicFrameMk id="10" creationId="{BAFF8ECE-3505-A900-D643-75D2F7DA591F}"/>
          </ac:graphicFrameMkLst>
        </pc:graphicFrameChg>
      </pc:sldChg>
      <pc:sldChg chg="addSp modSp add mod ord">
        <pc:chgData name="Bantwal Hebbahalasinakate, Mayur Pai" userId="754cdd8c-0ff8-48ba-be35-c2e80932eaf7" providerId="ADAL" clId="{16D59800-DFC4-494F-BFBA-D1C8514836E7}" dt="2023-11-29T04:23:17.320" v="646" actId="255"/>
        <pc:sldMkLst>
          <pc:docMk/>
          <pc:sldMk cId="1211332012" sldId="285"/>
        </pc:sldMkLst>
        <pc:spChg chg="mod">
          <ac:chgData name="Bantwal Hebbahalasinakate, Mayur Pai" userId="754cdd8c-0ff8-48ba-be35-c2e80932eaf7" providerId="ADAL" clId="{16D59800-DFC4-494F-BFBA-D1C8514836E7}" dt="2023-11-29T04:22:06.005" v="623"/>
          <ac:spMkLst>
            <pc:docMk/>
            <pc:sldMk cId="1211332012" sldId="285"/>
            <ac:spMk id="2" creationId="{652CD06E-EB43-4697-A9C1-290232C3BAD6}"/>
          </ac:spMkLst>
        </pc:spChg>
        <pc:spChg chg="add mod">
          <ac:chgData name="Bantwal Hebbahalasinakate, Mayur Pai" userId="754cdd8c-0ff8-48ba-be35-c2e80932eaf7" providerId="ADAL" clId="{16D59800-DFC4-494F-BFBA-D1C8514836E7}" dt="2023-11-29T04:23:17.320" v="646" actId="255"/>
          <ac:spMkLst>
            <pc:docMk/>
            <pc:sldMk cId="1211332012" sldId="285"/>
            <ac:spMk id="7" creationId="{7A871111-F119-C531-A8E7-0158A87CF5BA}"/>
          </ac:spMkLst>
        </pc:spChg>
        <pc:spChg chg="mod">
          <ac:chgData name="Bantwal Hebbahalasinakate, Mayur Pai" userId="754cdd8c-0ff8-48ba-be35-c2e80932eaf7" providerId="ADAL" clId="{16D59800-DFC4-494F-BFBA-D1C8514836E7}" dt="2023-11-29T04:22:32.051" v="640" actId="20577"/>
          <ac:spMkLst>
            <pc:docMk/>
            <pc:sldMk cId="1211332012" sldId="285"/>
            <ac:spMk id="11" creationId="{0FA765DF-081E-BE94-333E-A3F5C0A8C697}"/>
          </ac:spMkLst>
        </pc:spChg>
      </pc:sldChg>
      <pc:sldChg chg="addSp delSp modSp add mod">
        <pc:chgData name="Bantwal Hebbahalasinakate, Mayur Pai" userId="754cdd8c-0ff8-48ba-be35-c2e80932eaf7" providerId="ADAL" clId="{16D59800-DFC4-494F-BFBA-D1C8514836E7}" dt="2023-11-29T04:32:48.353" v="872" actId="478"/>
        <pc:sldMkLst>
          <pc:docMk/>
          <pc:sldMk cId="499842780" sldId="286"/>
        </pc:sldMkLst>
        <pc:spChg chg="del">
          <ac:chgData name="Bantwal Hebbahalasinakate, Mayur Pai" userId="754cdd8c-0ff8-48ba-be35-c2e80932eaf7" providerId="ADAL" clId="{16D59800-DFC4-494F-BFBA-D1C8514836E7}" dt="2023-11-29T04:32:48.353" v="872" actId="478"/>
          <ac:spMkLst>
            <pc:docMk/>
            <pc:sldMk cId="499842780" sldId="286"/>
            <ac:spMk id="7" creationId="{7A871111-F119-C531-A8E7-0158A87CF5BA}"/>
          </ac:spMkLst>
        </pc:spChg>
        <pc:spChg chg="add mod">
          <ac:chgData name="Bantwal Hebbahalasinakate, Mayur Pai" userId="754cdd8c-0ff8-48ba-be35-c2e80932eaf7" providerId="ADAL" clId="{16D59800-DFC4-494F-BFBA-D1C8514836E7}" dt="2023-11-29T04:24:43.412" v="669" actId="20577"/>
          <ac:spMkLst>
            <pc:docMk/>
            <pc:sldMk cId="499842780" sldId="286"/>
            <ac:spMk id="8" creationId="{A7F53645-A0A3-C758-04DF-906A34979853}"/>
          </ac:spMkLst>
        </pc:spChg>
        <pc:spChg chg="mod">
          <ac:chgData name="Bantwal Hebbahalasinakate, Mayur Pai" userId="754cdd8c-0ff8-48ba-be35-c2e80932eaf7" providerId="ADAL" clId="{16D59800-DFC4-494F-BFBA-D1C8514836E7}" dt="2023-11-29T04:24:41.265" v="663" actId="1076"/>
          <ac:spMkLst>
            <pc:docMk/>
            <pc:sldMk cId="499842780" sldId="286"/>
            <ac:spMk id="11" creationId="{0FA765DF-081E-BE94-333E-A3F5C0A8C697}"/>
          </ac:spMkLst>
        </pc:spChg>
        <pc:picChg chg="add mod">
          <ac:chgData name="Bantwal Hebbahalasinakate, Mayur Pai" userId="754cdd8c-0ff8-48ba-be35-c2e80932eaf7" providerId="ADAL" clId="{16D59800-DFC4-494F-BFBA-D1C8514836E7}" dt="2023-11-29T04:24:35.690" v="662"/>
          <ac:picMkLst>
            <pc:docMk/>
            <pc:sldMk cId="499842780" sldId="286"/>
            <ac:picMk id="3" creationId="{FDF53028-446D-7763-9692-9F7B74C971B9}"/>
          </ac:picMkLst>
        </pc:picChg>
      </pc:sldChg>
      <pc:sldChg chg="modSp add mod ord">
        <pc:chgData name="Bantwal Hebbahalasinakate, Mayur Pai" userId="754cdd8c-0ff8-48ba-be35-c2e80932eaf7" providerId="ADAL" clId="{16D59800-DFC4-494F-BFBA-D1C8514836E7}" dt="2023-11-29T04:26:05.025" v="707"/>
        <pc:sldMkLst>
          <pc:docMk/>
          <pc:sldMk cId="283012653" sldId="287"/>
        </pc:sldMkLst>
        <pc:spChg chg="mod">
          <ac:chgData name="Bantwal Hebbahalasinakate, Mayur Pai" userId="754cdd8c-0ff8-48ba-be35-c2e80932eaf7" providerId="ADAL" clId="{16D59800-DFC4-494F-BFBA-D1C8514836E7}" dt="2023-11-29T04:25:20.696" v="677" actId="20577"/>
          <ac:spMkLst>
            <pc:docMk/>
            <pc:sldMk cId="283012653" sldId="287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9T04:25:23.723" v="680" actId="20577"/>
          <ac:spMkLst>
            <pc:docMk/>
            <pc:sldMk cId="283012653" sldId="287"/>
            <ac:spMk id="7" creationId="{6A6218F9-690F-5347-D24F-C7E7FF1636F8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9T04:26:05.025" v="707"/>
          <ac:graphicFrameMkLst>
            <pc:docMk/>
            <pc:sldMk cId="283012653" sldId="287"/>
            <ac:graphicFrameMk id="10" creationId="{BAFF8ECE-3505-A900-D643-75D2F7DA591F}"/>
          </ac:graphicFrameMkLst>
        </pc:graphicFrameChg>
      </pc:sldChg>
      <pc:sldChg chg="addSp delSp modSp add mod">
        <pc:chgData name="Bantwal Hebbahalasinakate, Mayur Pai" userId="754cdd8c-0ff8-48ba-be35-c2e80932eaf7" providerId="ADAL" clId="{16D59800-DFC4-494F-BFBA-D1C8514836E7}" dt="2023-11-29T04:30:51.120" v="836" actId="1076"/>
        <pc:sldMkLst>
          <pc:docMk/>
          <pc:sldMk cId="543843329" sldId="288"/>
        </pc:sldMkLst>
        <pc:spChg chg="mod">
          <ac:chgData name="Bantwal Hebbahalasinakate, Mayur Pai" userId="754cdd8c-0ff8-48ba-be35-c2e80932eaf7" providerId="ADAL" clId="{16D59800-DFC4-494F-BFBA-D1C8514836E7}" dt="2023-11-29T04:26:39.348" v="727" actId="20577"/>
          <ac:spMkLst>
            <pc:docMk/>
            <pc:sldMk cId="543843329" sldId="288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9T04:28:56.660" v="793" actId="20577"/>
          <ac:spMkLst>
            <pc:docMk/>
            <pc:sldMk cId="543843329" sldId="288"/>
            <ac:spMk id="7" creationId="{6A6218F9-690F-5347-D24F-C7E7FF1636F8}"/>
          </ac:spMkLst>
        </pc:spChg>
        <pc:spChg chg="add del mod">
          <ac:chgData name="Bantwal Hebbahalasinakate, Mayur Pai" userId="754cdd8c-0ff8-48ba-be35-c2e80932eaf7" providerId="ADAL" clId="{16D59800-DFC4-494F-BFBA-D1C8514836E7}" dt="2023-11-29T04:28:31.771" v="765" actId="22"/>
          <ac:spMkLst>
            <pc:docMk/>
            <pc:sldMk cId="543843329" sldId="288"/>
            <ac:spMk id="9" creationId="{804A2804-C9F8-2C22-D0EF-E6D9A2D4363A}"/>
          </ac:spMkLst>
        </pc:spChg>
        <pc:spChg chg="add mod">
          <ac:chgData name="Bantwal Hebbahalasinakate, Mayur Pai" userId="754cdd8c-0ff8-48ba-be35-c2e80932eaf7" providerId="ADAL" clId="{16D59800-DFC4-494F-BFBA-D1C8514836E7}" dt="2023-11-29T04:30:51.120" v="836" actId="1076"/>
          <ac:spMkLst>
            <pc:docMk/>
            <pc:sldMk cId="543843329" sldId="288"/>
            <ac:spMk id="12" creationId="{10DC1CBE-F9B2-737C-CA8C-25CE6400ECCB}"/>
          </ac:spMkLst>
        </pc:spChg>
        <pc:graphicFrameChg chg="add del mod modGraphic">
          <ac:chgData name="Bantwal Hebbahalasinakate, Mayur Pai" userId="754cdd8c-0ff8-48ba-be35-c2e80932eaf7" providerId="ADAL" clId="{16D59800-DFC4-494F-BFBA-D1C8514836E7}" dt="2023-11-29T04:29:25.807" v="823" actId="20577"/>
          <ac:graphicFrameMkLst>
            <pc:docMk/>
            <pc:sldMk cId="543843329" sldId="288"/>
            <ac:graphicFrameMk id="10" creationId="{BAFF8ECE-3505-A900-D643-75D2F7DA591F}"/>
          </ac:graphicFrameMkLst>
        </pc:graphicFrameChg>
      </pc:sldChg>
      <pc:sldChg chg="addSp delSp modSp add mod ord">
        <pc:chgData name="Bantwal Hebbahalasinakate, Mayur Pai" userId="754cdd8c-0ff8-48ba-be35-c2e80932eaf7" providerId="ADAL" clId="{16D59800-DFC4-494F-BFBA-D1C8514836E7}" dt="2023-11-29T04:31:49.951" v="871"/>
        <pc:sldMkLst>
          <pc:docMk/>
          <pc:sldMk cId="3650853912" sldId="289"/>
        </pc:sldMkLst>
        <pc:spChg chg="mod">
          <ac:chgData name="Bantwal Hebbahalasinakate, Mayur Pai" userId="754cdd8c-0ff8-48ba-be35-c2e80932eaf7" providerId="ADAL" clId="{16D59800-DFC4-494F-BFBA-D1C8514836E7}" dt="2023-11-29T04:31:03.145" v="857" actId="20577"/>
          <ac:spMkLst>
            <pc:docMk/>
            <pc:sldMk cId="3650853912" sldId="289"/>
            <ac:spMk id="2" creationId="{652CD06E-EB43-4697-A9C1-290232C3BAD6}"/>
          </ac:spMkLst>
        </pc:spChg>
        <pc:spChg chg="del">
          <ac:chgData name="Bantwal Hebbahalasinakate, Mayur Pai" userId="754cdd8c-0ff8-48ba-be35-c2e80932eaf7" providerId="ADAL" clId="{16D59800-DFC4-494F-BFBA-D1C8514836E7}" dt="2023-11-29T04:30:32" v="831" actId="478"/>
          <ac:spMkLst>
            <pc:docMk/>
            <pc:sldMk cId="3650853912" sldId="289"/>
            <ac:spMk id="7" creationId="{7A871111-F119-C531-A8E7-0158A87CF5BA}"/>
          </ac:spMkLst>
        </pc:spChg>
        <pc:spChg chg="add mod">
          <ac:chgData name="Bantwal Hebbahalasinakate, Mayur Pai" userId="754cdd8c-0ff8-48ba-be35-c2e80932eaf7" providerId="ADAL" clId="{16D59800-DFC4-494F-BFBA-D1C8514836E7}" dt="2023-11-29T04:31:24.775" v="869" actId="20577"/>
          <ac:spMkLst>
            <pc:docMk/>
            <pc:sldMk cId="3650853912" sldId="289"/>
            <ac:spMk id="8" creationId="{397DFB74-15D0-1C74-4293-3532367C7F77}"/>
          </ac:spMkLst>
        </pc:spChg>
        <pc:spChg chg="del mod">
          <ac:chgData name="Bantwal Hebbahalasinakate, Mayur Pai" userId="754cdd8c-0ff8-48ba-be35-c2e80932eaf7" providerId="ADAL" clId="{16D59800-DFC4-494F-BFBA-D1C8514836E7}" dt="2023-11-29T04:30:45.425" v="834"/>
          <ac:spMkLst>
            <pc:docMk/>
            <pc:sldMk cId="3650853912" sldId="289"/>
            <ac:spMk id="11" creationId="{0FA765DF-081E-BE94-333E-A3F5C0A8C697}"/>
          </ac:spMkLst>
        </pc:spChg>
        <pc:graphicFrameChg chg="add mod">
          <ac:chgData name="Bantwal Hebbahalasinakate, Mayur Pai" userId="754cdd8c-0ff8-48ba-be35-c2e80932eaf7" providerId="ADAL" clId="{16D59800-DFC4-494F-BFBA-D1C8514836E7}" dt="2023-11-29T04:31:49.951" v="871"/>
          <ac:graphicFrameMkLst>
            <pc:docMk/>
            <pc:sldMk cId="3650853912" sldId="289"/>
            <ac:graphicFrameMk id="9" creationId="{6199F373-DE6F-9C9D-3845-63120717BFFE}"/>
          </ac:graphicFrameMkLst>
        </pc:graphicFrameChg>
        <pc:picChg chg="add mod">
          <ac:chgData name="Bantwal Hebbahalasinakate, Mayur Pai" userId="754cdd8c-0ff8-48ba-be35-c2e80932eaf7" providerId="ADAL" clId="{16D59800-DFC4-494F-BFBA-D1C8514836E7}" dt="2023-11-29T04:31:18.825" v="858"/>
          <ac:picMkLst>
            <pc:docMk/>
            <pc:sldMk cId="3650853912" sldId="289"/>
            <ac:picMk id="3" creationId="{7C53151E-926F-6E45-59F2-4ABC1F22EA70}"/>
          </ac:picMkLst>
        </pc:picChg>
      </pc:sldChg>
      <pc:sldChg chg="delSp modSp add mod ord">
        <pc:chgData name="Bantwal Hebbahalasinakate, Mayur Pai" userId="754cdd8c-0ff8-48ba-be35-c2e80932eaf7" providerId="ADAL" clId="{16D59800-DFC4-494F-BFBA-D1C8514836E7}" dt="2023-11-29T04:46:36.541" v="985" actId="20577"/>
        <pc:sldMkLst>
          <pc:docMk/>
          <pc:sldMk cId="2357125029" sldId="290"/>
        </pc:sldMkLst>
        <pc:spChg chg="del">
          <ac:chgData name="Bantwal Hebbahalasinakate, Mayur Pai" userId="754cdd8c-0ff8-48ba-be35-c2e80932eaf7" providerId="ADAL" clId="{16D59800-DFC4-494F-BFBA-D1C8514836E7}" dt="2023-11-29T04:34:10.106" v="877" actId="478"/>
          <ac:spMkLst>
            <pc:docMk/>
            <pc:sldMk cId="2357125029" sldId="290"/>
            <ac:spMk id="7" creationId="{7A871111-F119-C531-A8E7-0158A87CF5BA}"/>
          </ac:spMkLst>
        </pc:spChg>
        <pc:spChg chg="mod">
          <ac:chgData name="Bantwal Hebbahalasinakate, Mayur Pai" userId="754cdd8c-0ff8-48ba-be35-c2e80932eaf7" providerId="ADAL" clId="{16D59800-DFC4-494F-BFBA-D1C8514836E7}" dt="2023-11-29T04:46:36.541" v="985" actId="20577"/>
          <ac:spMkLst>
            <pc:docMk/>
            <pc:sldMk cId="2357125029" sldId="290"/>
            <ac:spMk id="11" creationId="{0FA765DF-081E-BE94-333E-A3F5C0A8C697}"/>
          </ac:spMkLst>
        </pc:spChg>
      </pc:sldChg>
      <pc:sldChg chg="modSp add mod ord">
        <pc:chgData name="Bantwal Hebbahalasinakate, Mayur Pai" userId="754cdd8c-0ff8-48ba-be35-c2e80932eaf7" providerId="ADAL" clId="{16D59800-DFC4-494F-BFBA-D1C8514836E7}" dt="2023-11-29T04:36:28.748" v="953" actId="20577"/>
        <pc:sldMkLst>
          <pc:docMk/>
          <pc:sldMk cId="2219111921" sldId="291"/>
        </pc:sldMkLst>
        <pc:spChg chg="mod">
          <ac:chgData name="Bantwal Hebbahalasinakate, Mayur Pai" userId="754cdd8c-0ff8-48ba-be35-c2e80932eaf7" providerId="ADAL" clId="{16D59800-DFC4-494F-BFBA-D1C8514836E7}" dt="2023-11-29T04:36:28.748" v="953" actId="20577"/>
          <ac:spMkLst>
            <pc:docMk/>
            <pc:sldMk cId="2219111921" sldId="291"/>
            <ac:spMk id="2" creationId="{652CD06E-EB43-4697-A9C1-290232C3BA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29-Nov-23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8443-9381-4175-872B-039B7D7F1909}" type="datetime4">
              <a:rPr lang="en-US" smtClean="0"/>
              <a:t>29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6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5676-B180-4927-B9A1-D182412B6735}" type="datetime4">
              <a:rPr lang="en-US" smtClean="0"/>
              <a:t>29 November,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64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09B9-0289-4444-84AE-D56F1C1C1FD1}" type="datetime4">
              <a:rPr lang="en-US" smtClean="0"/>
              <a:t>29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20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ACBE-9878-4DA7-B0C3-3DFC480AFA6E}" type="datetime4">
              <a:rPr lang="en-US" smtClean="0"/>
              <a:t>29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19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92E8-F4EE-41AB-8EDC-A7B53F3DEDCB}" type="datetime4">
              <a:rPr lang="en-US" smtClean="0"/>
              <a:t>29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3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DF79-2213-4003-87FF-DAAB1896EAEC}" type="datetime4">
              <a:rPr lang="en-US" smtClean="0"/>
              <a:t>29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6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B0A6-5A8D-4B52-8552-D28650188AD5}" type="datetime4">
              <a:rPr lang="en-US" smtClean="0"/>
              <a:t>29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97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AB8B-016E-40BF-A1BC-ED5BC73A1DF7}" type="datetime4">
              <a:rPr lang="en-US" smtClean="0"/>
              <a:t>29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9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4580-AE43-4325-B87A-4EA1A4F6CC9F}" type="datetime4">
              <a:rPr lang="en-US" smtClean="0"/>
              <a:t>29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92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635B-DAC2-48C9-B293-D7838FD922A3}" type="datetime4">
              <a:rPr lang="en-US" smtClean="0"/>
              <a:t>29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01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4DF3-ADA0-4FA0-9215-C414A5B1816C}" type="datetime4">
              <a:rPr lang="en-US" smtClean="0"/>
              <a:t>29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9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7AAA-3E5E-4FA2-B743-3863AE454536}" type="datetime4">
              <a:rPr lang="en-US" smtClean="0"/>
              <a:t>29 November,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80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BA7B-6841-4E5F-8D29-BF9F6F27376B}" type="datetime4">
              <a:rPr lang="en-US" smtClean="0"/>
              <a:t>29 November,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6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505F-52B4-4B4E-B6D7-B30F4E47F40A}" type="datetime4">
              <a:rPr lang="en-US" smtClean="0"/>
              <a:t>29 November,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09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EB6-67A3-4F48-8A9B-C3AFBD7E6B8A}" type="datetime4">
              <a:rPr lang="en-US" smtClean="0"/>
              <a:t>29 November,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1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A8E0-3139-4197-94AE-1A77A58DB9BF}" type="datetime4">
              <a:rPr lang="en-US" smtClean="0"/>
              <a:t>29 November,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7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D779-B675-49F8-9507-9E6D0F5BB66D}" type="datetime4">
              <a:rPr lang="en-US" smtClean="0"/>
              <a:t>29 November,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8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205C30-119B-47BD-9DCB-D8B23571C651}" type="datetime4">
              <a:rPr lang="en-US" smtClean="0"/>
              <a:t>29 November,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6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57" y="2808626"/>
            <a:ext cx="11463687" cy="1240749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Mystical Woods Smooth Script" panose="02000500000000000000" pitchFamily="2" charset="0"/>
              </a:rPr>
              <a:t>Context API</a:t>
            </a:r>
          </a:p>
        </p:txBody>
      </p:sp>
    </p:spTree>
    <p:extLst>
      <p:ext uri="{BB962C8B-B14F-4D97-AF65-F5344CB8AC3E}">
        <p14:creationId xmlns:p14="http://schemas.microsoft.com/office/powerpoint/2010/main" val="1525350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Practical Scenario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1390479"/>
            <a:ext cx="9269129" cy="563231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ThemeContext.js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, {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createContext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useState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useContext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}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"react"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ThemeContext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createContext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ThemeProvider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({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children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})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[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theme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setTheme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]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useState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"light"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toggleTheme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()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setTheme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((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prevTheme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prevTheme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===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"light"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?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"dark"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"light"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};</a:t>
            </a:r>
            <a:endParaRPr lang="en-US" b="1" dirty="0">
              <a:solidFill>
                <a:srgbClr val="D5CED9"/>
              </a:solidFill>
              <a:latin typeface="Cascadia Code" panose="020B0609020000020004" pitchFamily="49" charset="0"/>
            </a:endParaRPr>
          </a:p>
          <a:p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ThemeContext.Provider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{{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theme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toggleTheme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}}&gt;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{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children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ThemeContext.Provider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};</a:t>
            </a:r>
          </a:p>
          <a:p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39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Practical Scenario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1390479"/>
            <a:ext cx="9269129" cy="2585323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useTheme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()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useContext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ThemeContext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!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throw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new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Error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1" dirty="0" err="1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useTheme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 must be used within a </a:t>
            </a:r>
            <a:r>
              <a:rPr lang="en-US" b="1" dirty="0" err="1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ThemeProvider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}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ThemeProvider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useTheme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67596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Practical Scenario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1390479"/>
            <a:ext cx="9269129" cy="397031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index.js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"react"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ReactDOM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"react-</a:t>
            </a:r>
            <a:r>
              <a:rPr lang="en-US" b="1" dirty="0" err="1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dom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App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"./App"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ThemeProvider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}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"./</a:t>
            </a:r>
            <a:r>
              <a:rPr lang="en-US" b="1" dirty="0" err="1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ThemeContext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ReactDOM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render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React.StrictMode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ThemeProvider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</a:t>
            </a:r>
            <a:r>
              <a:rPr lang="en-US" b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App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/&gt;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ThemeProvider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React.StrictMode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&gt;,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 err="1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"root"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10918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Practical Scenario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1390479"/>
            <a:ext cx="9269129" cy="4247317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ThemeToggle.js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'react'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useTheme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}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'./</a:t>
            </a:r>
            <a:r>
              <a:rPr lang="en-US" b="1" dirty="0" err="1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ThemeContext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ThemeToggle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()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theme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toggleTheme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}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useTheme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button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onClick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{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toggleTheme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 </a:t>
            </a:r>
            <a:r>
              <a:rPr lang="en-US" b="1" i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style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{{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margin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: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'10px'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}}&gt;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Toggle Theme ({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theme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})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button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default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ThemeToggle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3987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Practical Scenario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1390479"/>
            <a:ext cx="9269129" cy="4247317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App.js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'react'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ThemeToggle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'./</a:t>
            </a:r>
            <a:r>
              <a:rPr lang="en-US" b="1" dirty="0" err="1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ThemeToggle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App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()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div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className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"App"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h1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&gt;Theme Switching App&lt;/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h1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ThemeToggle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/&gt;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{</a:t>
            </a:r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/* Other components go here */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div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default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App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5107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57" y="2808626"/>
            <a:ext cx="11463687" cy="1240749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Mystical Woods Smooth Script" panose="02000500000000000000" pitchFamily="2" charset="0"/>
              </a:rPr>
              <a:t>Fragments</a:t>
            </a:r>
          </a:p>
        </p:txBody>
      </p:sp>
    </p:spTree>
    <p:extLst>
      <p:ext uri="{BB962C8B-B14F-4D97-AF65-F5344CB8AC3E}">
        <p14:creationId xmlns:p14="http://schemas.microsoft.com/office/powerpoint/2010/main" val="19670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182849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Contents To Watch Out For…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0A667B-F8FC-8F99-7594-67F91EEA4B3E}"/>
              </a:ext>
            </a:extLst>
          </p:cNvPr>
          <p:cNvGrpSpPr/>
          <p:nvPr/>
        </p:nvGrpSpPr>
        <p:grpSpPr>
          <a:xfrm>
            <a:off x="447540" y="1762772"/>
            <a:ext cx="8373791" cy="685800"/>
            <a:chOff x="473345" y="1432918"/>
            <a:chExt cx="8373791" cy="685800"/>
          </a:xfrm>
        </p:grpSpPr>
        <p:pic>
          <p:nvPicPr>
            <p:cNvPr id="14" name="Graphic 13" descr="Atom with solid fill">
              <a:extLst>
                <a:ext uri="{FF2B5EF4-FFF2-40B4-BE49-F238E27FC236}">
                  <a16:creationId xmlns:a16="http://schemas.microsoft.com/office/drawing/2014/main" id="{6BF1CFA9-2B8C-C2F7-4ADA-22E3987AA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F45C6-D7D5-7F4B-2F60-8C13FE341242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What Are Fragments?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EA5043D-92A4-E1C4-B9DF-74E7E5A86B41}"/>
              </a:ext>
            </a:extLst>
          </p:cNvPr>
          <p:cNvGrpSpPr/>
          <p:nvPr/>
        </p:nvGrpSpPr>
        <p:grpSpPr>
          <a:xfrm>
            <a:off x="447540" y="2536184"/>
            <a:ext cx="8373791" cy="685800"/>
            <a:chOff x="473345" y="1432918"/>
            <a:chExt cx="8373791" cy="685800"/>
          </a:xfrm>
        </p:grpSpPr>
        <p:pic>
          <p:nvPicPr>
            <p:cNvPr id="9" name="Graphic 8" descr="Atom with solid fill">
              <a:extLst>
                <a:ext uri="{FF2B5EF4-FFF2-40B4-BE49-F238E27FC236}">
                  <a16:creationId xmlns:a16="http://schemas.microsoft.com/office/drawing/2014/main" id="{59D6AD92-F099-E2E8-5ACA-118E139BA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6A0F2F-2819-CC16-873F-A274B7303508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Why Fragments?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ABFF1-5F87-9912-ED43-DC2242FC1661}"/>
              </a:ext>
            </a:extLst>
          </p:cNvPr>
          <p:cNvGrpSpPr/>
          <p:nvPr/>
        </p:nvGrpSpPr>
        <p:grpSpPr>
          <a:xfrm>
            <a:off x="447540" y="3322743"/>
            <a:ext cx="8373791" cy="685800"/>
            <a:chOff x="473345" y="1432918"/>
            <a:chExt cx="8373791" cy="685800"/>
          </a:xfrm>
        </p:grpSpPr>
        <p:pic>
          <p:nvPicPr>
            <p:cNvPr id="7" name="Graphic 6" descr="Atom with solid fill">
              <a:extLst>
                <a:ext uri="{FF2B5EF4-FFF2-40B4-BE49-F238E27FC236}">
                  <a16:creationId xmlns:a16="http://schemas.microsoft.com/office/drawing/2014/main" id="{71883968-E814-FF32-6B5D-19911E80E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737EFC-57BF-8255-5E0A-18EF50B81734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Fragments Short Syntax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BAB64F-E6F1-29D5-58CA-2B9814B5F182}"/>
              </a:ext>
            </a:extLst>
          </p:cNvPr>
          <p:cNvGrpSpPr/>
          <p:nvPr/>
        </p:nvGrpSpPr>
        <p:grpSpPr>
          <a:xfrm>
            <a:off x="460442" y="4109302"/>
            <a:ext cx="8373791" cy="685800"/>
            <a:chOff x="473345" y="1432918"/>
            <a:chExt cx="8373791" cy="685800"/>
          </a:xfrm>
        </p:grpSpPr>
        <p:pic>
          <p:nvPicPr>
            <p:cNvPr id="11" name="Graphic 10" descr="Atom with solid fill">
              <a:extLst>
                <a:ext uri="{FF2B5EF4-FFF2-40B4-BE49-F238E27FC236}">
                  <a16:creationId xmlns:a16="http://schemas.microsoft.com/office/drawing/2014/main" id="{4F01FAC0-B50A-B2B9-2FC4-E1AD3EB51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A5EF72-4238-B6EA-7601-B401FC4934F1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Keyed Fragments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152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Are Fragments?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What </a:t>
            </a:r>
            <a:r>
              <a:rPr lang="en-US" sz="2100" b="1" dirty="0">
                <a:solidFill>
                  <a:prstClr val="white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Are Fragments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62232"/>
              </p:ext>
            </p:extLst>
          </p:nvPr>
        </p:nvGraphicFramePr>
        <p:xfrm>
          <a:off x="473346" y="2289795"/>
          <a:ext cx="1081536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333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144031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In React, whenever you want to render something on the screen, you need to use a render method inside the component. This render method can return single elements or multiple elements. The render method will only render a single root node inside it at a time.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However, if you want to return multiple elements, the render method will require a 'div' tag and put the entire content or elements inside it.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This extra node to the DOM sometimes results in the wrong formatting of your HTML output and also not loved by the many developers.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21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01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Are Fragments?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1390479"/>
            <a:ext cx="9269129" cy="341632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Rendering with div tag  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class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App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extends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render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() {    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//Extraneous div element   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div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Hello World!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Welcome To Gx!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div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);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}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71111-F119-C531-A8E7-0158A87CF5BA}"/>
              </a:ext>
            </a:extLst>
          </p:cNvPr>
          <p:cNvSpPr txBox="1"/>
          <p:nvPr/>
        </p:nvSpPr>
        <p:spPr>
          <a:xfrm>
            <a:off x="428606" y="5005856"/>
            <a:ext cx="1078482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Cavolini" panose="03000502040302020204" pitchFamily="66" charset="0"/>
                <a:cs typeface="Cavolini" panose="03000502040302020204" pitchFamily="66" charset="0"/>
              </a:rPr>
              <a:t>To solve this problem, React introduced Fragments from the 16.2 and above version. Fragments allow you to group a list of children without adding extra nodes to the DOM.</a:t>
            </a:r>
          </a:p>
        </p:txBody>
      </p:sp>
    </p:spTree>
    <p:extLst>
      <p:ext uri="{BB962C8B-B14F-4D97-AF65-F5344CB8AC3E}">
        <p14:creationId xmlns:p14="http://schemas.microsoft.com/office/powerpoint/2010/main" val="1211332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Are Fragments?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2293871"/>
            <a:ext cx="9269129" cy="120032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React.Fragment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Hello World!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 </a:t>
            </a:r>
          </a:p>
          <a:p>
            <a:r>
              <a:rPr lang="en-US" b="1" dirty="0">
                <a:solidFill>
                  <a:srgbClr val="D5CED9"/>
                </a:solidFill>
                <a:latin typeface="Cascadia Code" panose="020B0609020000020004" pitchFamily="49" charset="0"/>
              </a:rPr>
              <a:t>  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Welcome To Gx!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React.Fragment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</p:txBody>
      </p: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FDF53028-446D-7763-9692-9F7B74C97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F53645-A0A3-C758-04DF-906A34979853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99842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182849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Contents To Watch Out For…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0A667B-F8FC-8F99-7594-67F91EEA4B3E}"/>
              </a:ext>
            </a:extLst>
          </p:cNvPr>
          <p:cNvGrpSpPr/>
          <p:nvPr/>
        </p:nvGrpSpPr>
        <p:grpSpPr>
          <a:xfrm>
            <a:off x="447540" y="1762772"/>
            <a:ext cx="8373791" cy="685800"/>
            <a:chOff x="473345" y="1432918"/>
            <a:chExt cx="8373791" cy="685800"/>
          </a:xfrm>
        </p:grpSpPr>
        <p:pic>
          <p:nvPicPr>
            <p:cNvPr id="14" name="Graphic 13" descr="Atom with solid fill">
              <a:extLst>
                <a:ext uri="{FF2B5EF4-FFF2-40B4-BE49-F238E27FC236}">
                  <a16:creationId xmlns:a16="http://schemas.microsoft.com/office/drawing/2014/main" id="{6BF1CFA9-2B8C-C2F7-4ADA-22E3987AA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F45C6-D7D5-7F4B-2F60-8C13FE341242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What Is Context API?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EA5043D-92A4-E1C4-B9DF-74E7E5A86B41}"/>
              </a:ext>
            </a:extLst>
          </p:cNvPr>
          <p:cNvGrpSpPr/>
          <p:nvPr/>
        </p:nvGrpSpPr>
        <p:grpSpPr>
          <a:xfrm>
            <a:off x="447540" y="2536184"/>
            <a:ext cx="8373791" cy="685800"/>
            <a:chOff x="473345" y="1432918"/>
            <a:chExt cx="8373791" cy="685800"/>
          </a:xfrm>
        </p:grpSpPr>
        <p:pic>
          <p:nvPicPr>
            <p:cNvPr id="9" name="Graphic 8" descr="Atom with solid fill">
              <a:extLst>
                <a:ext uri="{FF2B5EF4-FFF2-40B4-BE49-F238E27FC236}">
                  <a16:creationId xmlns:a16="http://schemas.microsoft.com/office/drawing/2014/main" id="{59D6AD92-F099-E2E8-5ACA-118E139BA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6A0F2F-2819-CC16-873F-A274B7303508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When To Use The Context API?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ABFF1-5F87-9912-ED43-DC2242FC1661}"/>
              </a:ext>
            </a:extLst>
          </p:cNvPr>
          <p:cNvGrpSpPr/>
          <p:nvPr/>
        </p:nvGrpSpPr>
        <p:grpSpPr>
          <a:xfrm>
            <a:off x="447540" y="3322743"/>
            <a:ext cx="8373791" cy="685800"/>
            <a:chOff x="473345" y="1432918"/>
            <a:chExt cx="8373791" cy="685800"/>
          </a:xfrm>
        </p:grpSpPr>
        <p:pic>
          <p:nvPicPr>
            <p:cNvPr id="7" name="Graphic 6" descr="Atom with solid fill">
              <a:extLst>
                <a:ext uri="{FF2B5EF4-FFF2-40B4-BE49-F238E27FC236}">
                  <a16:creationId xmlns:a16="http://schemas.microsoft.com/office/drawing/2014/main" id="{71883968-E814-FF32-6B5D-19911E80E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737EFC-57BF-8255-5E0A-18EF50B81734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How To Use The Context API?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E6F202-7068-0E86-4FB3-E1F1B0F2AA43}"/>
              </a:ext>
            </a:extLst>
          </p:cNvPr>
          <p:cNvGrpSpPr/>
          <p:nvPr/>
        </p:nvGrpSpPr>
        <p:grpSpPr>
          <a:xfrm>
            <a:off x="473345" y="4101010"/>
            <a:ext cx="8373791" cy="685800"/>
            <a:chOff x="473345" y="1432918"/>
            <a:chExt cx="8373791" cy="685800"/>
          </a:xfrm>
        </p:grpSpPr>
        <p:pic>
          <p:nvPicPr>
            <p:cNvPr id="11" name="Graphic 10" descr="Atom with solid fill">
              <a:extLst>
                <a:ext uri="{FF2B5EF4-FFF2-40B4-BE49-F238E27FC236}">
                  <a16:creationId xmlns:a16="http://schemas.microsoft.com/office/drawing/2014/main" id="{8DDCABB5-99B4-3AAD-D95F-5A4FD6EB5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C07384-517C-CADF-6FDD-B3713FC9FF6C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Practical Scenario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98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Why Fragments?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Why</a:t>
            </a:r>
            <a:r>
              <a:rPr lang="en-US" sz="2100" b="1" dirty="0">
                <a:solidFill>
                  <a:prstClr val="white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Fragments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70827"/>
              </p:ext>
            </p:extLst>
          </p:nvPr>
        </p:nvGraphicFramePr>
        <p:xfrm>
          <a:off x="473346" y="2289795"/>
          <a:ext cx="108153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333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144031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makes the execution of code faster as compared to the div tag.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takes less memory.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1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Fragments Short Syntax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Fragments Short Syntax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96944"/>
              </p:ext>
            </p:extLst>
          </p:nvPr>
        </p:nvGraphicFramePr>
        <p:xfrm>
          <a:off x="473346" y="2289795"/>
          <a:ext cx="1081536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333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144031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There is also another shorthand exists for declaring fragments.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looks like empty tag in which we can use of '&lt;&gt;' instead of the '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React.Fragment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'.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0DC1CBE-F9B2-737C-CA8C-25CE6400ECCB}"/>
              </a:ext>
            </a:extLst>
          </p:cNvPr>
          <p:cNvSpPr txBox="1"/>
          <p:nvPr/>
        </p:nvSpPr>
        <p:spPr>
          <a:xfrm>
            <a:off x="481809" y="3575737"/>
            <a:ext cx="60976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//Rendering with short syntax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class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Columns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extends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render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()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Hello World!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Welcome to the 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JavaTpoint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&lt;/&gt;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}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84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Keyed Fragments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7C53151E-926F-6E45-59F2-4ABC1F22E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DFB74-15D0-1C74-4293-3532367C7F77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dirty="0">
                <a:solidFill>
                  <a:prstClr val="white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Keyed Fragments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99F373-DE6F-9C9D-3845-63120717B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96025"/>
              </p:ext>
            </p:extLst>
          </p:nvPr>
        </p:nvGraphicFramePr>
        <p:xfrm>
          <a:off x="473346" y="2289795"/>
          <a:ext cx="1081536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333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144031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 shorthand syntax does not accept key attributes. You need a key for mapping a collection to an array of fragments such as to create a description list.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If you need to provide keys, you have to declare the fragments with the explicit &lt;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React.Fragment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&gt; syntax.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853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Are Fragments?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1390479"/>
            <a:ext cx="9269129" cy="397031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App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props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&lt;&gt;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{</a:t>
            </a:r>
            <a:r>
              <a:rPr lang="en-US" b="1" dirty="0" err="1">
                <a:solidFill>
                  <a:srgbClr val="F39C12"/>
                </a:solidFill>
                <a:effectLst/>
                <a:latin typeface="Cascadia Code" panose="020B0609020000020004" pitchFamily="49" charset="0"/>
              </a:rPr>
              <a:t>props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items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data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map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((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item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Without the 'key', React will give a key warning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React.Fragment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key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{</a:t>
            </a:r>
            <a:r>
              <a:rPr lang="en-US" b="1" dirty="0">
                <a:solidFill>
                  <a:srgbClr val="F39C12"/>
                </a:solidFill>
                <a:effectLst/>
                <a:latin typeface="Cascadia Code" panose="020B0609020000020004" pitchFamily="49" charset="0"/>
              </a:rPr>
              <a:t>item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id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&gt;{</a:t>
            </a:r>
            <a:r>
              <a:rPr lang="en-US" b="1" dirty="0">
                <a:solidFill>
                  <a:srgbClr val="F39C12"/>
                </a:solidFill>
                <a:effectLst/>
                <a:latin typeface="Cascadia Code" panose="020B0609020000020004" pitchFamily="49" charset="0"/>
              </a:rPr>
              <a:t>item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&gt;{</a:t>
            </a:r>
            <a:r>
              <a:rPr lang="en-US" b="1" dirty="0">
                <a:solidFill>
                  <a:srgbClr val="F39C12"/>
                </a:solidFill>
                <a:effectLst/>
                <a:latin typeface="Cascadia Code" panose="020B0609020000020004" pitchFamily="49" charset="0"/>
              </a:rPr>
              <a:t>item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url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&gt;{</a:t>
            </a:r>
            <a:r>
              <a:rPr lang="en-US" b="1" dirty="0" err="1">
                <a:solidFill>
                  <a:srgbClr val="F39C12"/>
                </a:solidFill>
                <a:effectLst/>
                <a:latin typeface="Cascadia Code" panose="020B0609020000020004" pitchFamily="49" charset="0"/>
              </a:rPr>
              <a:t>item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description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React.Fragment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))}</a:t>
            </a:r>
          </a:p>
          <a:p>
            <a:r>
              <a:rPr lang="en-US" b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&lt;/&gt;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57125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57" y="2568970"/>
            <a:ext cx="11463687" cy="1720061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Mystical Woods Smooth Script" panose="02000500000000000000" pitchFamily="2" charset="0"/>
              </a:rPr>
              <a:t>Thank You!</a:t>
            </a:r>
            <a:br>
              <a:rPr lang="en-US" sz="7200" dirty="0">
                <a:latin typeface="Mystical Woods Smooth Script" panose="02000500000000000000" pitchFamily="2" charset="0"/>
              </a:rPr>
            </a:b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Presented By: [ “Mayur Pai”, “Kavya Srinivasa”]</a:t>
            </a:r>
            <a:endParaRPr lang="en-US" sz="7200" b="1" dirty="0">
              <a:solidFill>
                <a:srgbClr val="30ACEC"/>
              </a:solidFill>
              <a:latin typeface="Mystical Woods Smooth Scrip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1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Is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What Is Context API?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2710"/>
              </p:ext>
            </p:extLst>
          </p:nvPr>
        </p:nvGraphicFramePr>
        <p:xfrm>
          <a:off x="473346" y="2289795"/>
          <a:ext cx="9029426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476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8468950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50841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 React Context API is a component structure, which allows us to share data across all levels of the application. 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5084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 main aim of Context API is to solve the problem of prop drilling (also called "Threading").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EED59C-A79D-AD6F-157F-290A100D2310}"/>
              </a:ext>
            </a:extLst>
          </p:cNvPr>
          <p:cNvSpPr txBox="1"/>
          <p:nvPr/>
        </p:nvSpPr>
        <p:spPr>
          <a:xfrm>
            <a:off x="473345" y="4327987"/>
            <a:ext cx="5711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Example of creating a context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createContext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E25E7-A148-706A-09F9-01FC366CF289}"/>
              </a:ext>
            </a:extLst>
          </p:cNvPr>
          <p:cNvSpPr txBox="1"/>
          <p:nvPr/>
        </p:nvSpPr>
        <p:spPr>
          <a:xfrm>
            <a:off x="489309" y="5182047"/>
            <a:ext cx="11702691" cy="203132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The Context API in React are: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100" b="1" dirty="0">
              <a:solidFill>
                <a:prstClr val="white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100" b="1" dirty="0">
              <a:solidFill>
                <a:prstClr val="white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React.createContext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Context.Provider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Context.Consumer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Class.contextType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99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Is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React.createContext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()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61937"/>
              </p:ext>
            </p:extLst>
          </p:nvPr>
        </p:nvGraphicFramePr>
        <p:xfrm>
          <a:off x="473346" y="2289795"/>
          <a:ext cx="109133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1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23592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creates a context object. When React renders a component which subscribes to this context object, then it will read the current context value from the matching provider in the component tree.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When a component does not have a matching Provider in the component tree, it returns the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defaultValue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argument. It is very helpful for testing components isolation (separately) without wrapping them.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EED59C-A79D-AD6F-157F-290A100D2310}"/>
              </a:ext>
            </a:extLst>
          </p:cNvPr>
          <p:cNvSpPr txBox="1"/>
          <p:nvPr/>
        </p:nvSpPr>
        <p:spPr>
          <a:xfrm>
            <a:off x="473345" y="5288107"/>
            <a:ext cx="9488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createContext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defaultValue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);  </a:t>
            </a:r>
          </a:p>
        </p:txBody>
      </p:sp>
    </p:spTree>
    <p:extLst>
      <p:ext uri="{BB962C8B-B14F-4D97-AF65-F5344CB8AC3E}">
        <p14:creationId xmlns:p14="http://schemas.microsoft.com/office/powerpoint/2010/main" val="2823250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Is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Context.Provider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16762"/>
              </p:ext>
            </p:extLst>
          </p:nvPr>
        </p:nvGraphicFramePr>
        <p:xfrm>
          <a:off x="473346" y="2289795"/>
          <a:ext cx="109133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1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23592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Every Context object has a Provider React component which allows consuming components to subscribe to context changes. It acts as a delivery service. When a consumer component asks for something, it finds it in the context and provides it to where it is needed.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accepts the value prop and passes to consuming components which are descendants of this Provider. We can connect one Provider with many consumers.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EED59C-A79D-AD6F-157F-290A100D2310}"/>
              </a:ext>
            </a:extLst>
          </p:cNvPr>
          <p:cNvSpPr txBox="1"/>
          <p:nvPr/>
        </p:nvSpPr>
        <p:spPr>
          <a:xfrm>
            <a:off x="473345" y="5288107"/>
            <a:ext cx="7361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{</a:t>
            </a:r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/* some value */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}&gt;  </a:t>
            </a:r>
          </a:p>
        </p:txBody>
      </p:sp>
    </p:spTree>
    <p:extLst>
      <p:ext uri="{BB962C8B-B14F-4D97-AF65-F5344CB8AC3E}">
        <p14:creationId xmlns:p14="http://schemas.microsoft.com/office/powerpoint/2010/main" val="51882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Is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Context.</a:t>
            </a:r>
            <a:r>
              <a:rPr lang="en-US" sz="2100" b="1" dirty="0">
                <a:solidFill>
                  <a:prstClr val="white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Consume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91122"/>
              </p:ext>
            </p:extLst>
          </p:nvPr>
        </p:nvGraphicFramePr>
        <p:xfrm>
          <a:off x="473346" y="2289795"/>
          <a:ext cx="109133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1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23592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is the React component which subscribes to the context changes. It allows us to subscribe to the context within the function component. It requires the function as a component. 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A consumer is used to request data through the provider and manipulate the central data store when the provider allows it.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EED59C-A79D-AD6F-157F-290A100D2310}"/>
              </a:ext>
            </a:extLst>
          </p:cNvPr>
          <p:cNvSpPr txBox="1"/>
          <p:nvPr/>
        </p:nvSpPr>
        <p:spPr>
          <a:xfrm>
            <a:off x="473345" y="5252540"/>
            <a:ext cx="111828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MyContext.Consumer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{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/* render something which is based on the context value */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  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MyContext.Consumer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41334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Is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Class.contextType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41441"/>
              </p:ext>
            </p:extLst>
          </p:nvPr>
        </p:nvGraphicFramePr>
        <p:xfrm>
          <a:off x="473346" y="2289795"/>
          <a:ext cx="109133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1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23592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contextType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property on a class used to assign a Context object which is created by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React.createContext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().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allows you to consume the closest current value of that Context type using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this.context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. We can reference this in any of the component life-cycle methods, including the render function.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416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When To Use The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When To Use The Context API?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27217"/>
              </p:ext>
            </p:extLst>
          </p:nvPr>
        </p:nvGraphicFramePr>
        <p:xfrm>
          <a:off x="473346" y="2289795"/>
          <a:ext cx="109133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1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23592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00B0F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Avoiding Prop Drilling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When passing data through multiple levels becomes cumbersome.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00B0F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Global State Management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For managing global state that needs to be accessed by many components.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06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How To Use The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How To Use The Context API?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14288"/>
              </p:ext>
            </p:extLst>
          </p:nvPr>
        </p:nvGraphicFramePr>
        <p:xfrm>
          <a:off x="473346" y="2289795"/>
          <a:ext cx="109133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1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23592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00B0F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Creating 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createContext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() method creates a new context.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00B0F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Providing 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Wrap your components with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Context.Provider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to provide the context.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00B0F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Consuming 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Use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Context.Consumer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or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useContext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hook to consume the provided context.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7270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7586A5-A6B0-5733-27CF-271562A23542}"/>
              </a:ext>
            </a:extLst>
          </p:cNvPr>
          <p:cNvSpPr txBox="1"/>
          <p:nvPr/>
        </p:nvSpPr>
        <p:spPr>
          <a:xfrm>
            <a:off x="650877" y="4586893"/>
            <a:ext cx="47926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createContext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defaultValue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);  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MyContext.Consumer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{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/* render something based on the context value */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MyContext.Consumer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8C062-C31F-B8DB-87D5-2ADF98BE4B2C}"/>
              </a:ext>
            </a:extLst>
          </p:cNvPr>
          <p:cNvSpPr txBox="1"/>
          <p:nvPr/>
        </p:nvSpPr>
        <p:spPr>
          <a:xfrm>
            <a:off x="5726361" y="4774266"/>
            <a:ext cx="6241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MyComponent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()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contextValue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useContext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84444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76</TotalTime>
  <Words>1515</Words>
  <Application>Microsoft Office PowerPoint</Application>
  <PresentationFormat>Widescreen</PresentationFormat>
  <Paragraphs>219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Cascadia Code</vt:lpstr>
      <vt:lpstr>Cavolini</vt:lpstr>
      <vt:lpstr>Corbel</vt:lpstr>
      <vt:lpstr>Mystical Woods Smooth Script</vt:lpstr>
      <vt:lpstr>1_Parallax</vt:lpstr>
      <vt:lpstr>Context API</vt:lpstr>
      <vt:lpstr>Contents To Watch Out For…</vt:lpstr>
      <vt:lpstr>What Is Context API?</vt:lpstr>
      <vt:lpstr>What Is Context API?</vt:lpstr>
      <vt:lpstr>What Is Context API?</vt:lpstr>
      <vt:lpstr>What Is Context API?</vt:lpstr>
      <vt:lpstr>What Is Context API?</vt:lpstr>
      <vt:lpstr>When To Use The Context API?</vt:lpstr>
      <vt:lpstr>How To Use The Context API?</vt:lpstr>
      <vt:lpstr>Practical Scenario</vt:lpstr>
      <vt:lpstr>Practical Scenario</vt:lpstr>
      <vt:lpstr>Practical Scenario</vt:lpstr>
      <vt:lpstr>Practical Scenario</vt:lpstr>
      <vt:lpstr>Practical Scenario</vt:lpstr>
      <vt:lpstr>Fragments</vt:lpstr>
      <vt:lpstr>Contents To Watch Out For…</vt:lpstr>
      <vt:lpstr>What Are Fragments?</vt:lpstr>
      <vt:lpstr>What Are Fragments?</vt:lpstr>
      <vt:lpstr>What Are Fragments?</vt:lpstr>
      <vt:lpstr>Why Fragments?</vt:lpstr>
      <vt:lpstr>Fragments Short Syntax</vt:lpstr>
      <vt:lpstr>Keyed Fragments</vt:lpstr>
      <vt:lpstr>What Are Fragments?</vt:lpstr>
      <vt:lpstr>Thank You! Presented By: [ “Mayur Pai”, “Kavya Srinivasa”]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API</dc:title>
  <dc:creator>Bantwal Hebbahalasinakate, Mayur Pai</dc:creator>
  <cp:lastModifiedBy>Bantwal Hebbahalasinakate, Mayur Pai</cp:lastModifiedBy>
  <cp:revision>1</cp:revision>
  <dcterms:created xsi:type="dcterms:W3CDTF">2023-11-28T10:53:05Z</dcterms:created>
  <dcterms:modified xsi:type="dcterms:W3CDTF">2023-11-29T04:46:43Z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