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3"/>
  </p:notesMasterIdLst>
  <p:sldIdLst>
    <p:sldId id="260" r:id="rId5"/>
    <p:sldId id="257" r:id="rId6"/>
    <p:sldId id="311" r:id="rId7"/>
    <p:sldId id="262" r:id="rId8"/>
    <p:sldId id="264" r:id="rId9"/>
    <p:sldId id="266" r:id="rId10"/>
    <p:sldId id="267" r:id="rId11"/>
    <p:sldId id="268" r:id="rId12"/>
    <p:sldId id="269" r:id="rId13"/>
    <p:sldId id="263" r:id="rId14"/>
    <p:sldId id="271" r:id="rId15"/>
    <p:sldId id="272" r:id="rId16"/>
    <p:sldId id="270" r:id="rId17"/>
    <p:sldId id="273" r:id="rId18"/>
    <p:sldId id="280" r:id="rId19"/>
    <p:sldId id="281" r:id="rId20"/>
    <p:sldId id="282" r:id="rId21"/>
    <p:sldId id="283" r:id="rId22"/>
    <p:sldId id="284" r:id="rId23"/>
    <p:sldId id="274" r:id="rId24"/>
    <p:sldId id="310" r:id="rId25"/>
    <p:sldId id="275" r:id="rId26"/>
    <p:sldId id="277" r:id="rId27"/>
    <p:sldId id="278" r:id="rId28"/>
    <p:sldId id="279" r:id="rId29"/>
    <p:sldId id="285" r:id="rId30"/>
    <p:sldId id="287" r:id="rId31"/>
    <p:sldId id="286" r:id="rId32"/>
    <p:sldId id="288" r:id="rId33"/>
    <p:sldId id="289" r:id="rId34"/>
    <p:sldId id="292" r:id="rId35"/>
    <p:sldId id="293" r:id="rId36"/>
    <p:sldId id="294" r:id="rId37"/>
    <p:sldId id="299" r:id="rId38"/>
    <p:sldId id="296" r:id="rId39"/>
    <p:sldId id="300" r:id="rId40"/>
    <p:sldId id="297" r:id="rId41"/>
    <p:sldId id="298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265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1D3349-1287-435C-9275-2D1B795FFF0A}" v="105" dt="2023-11-08T11:34:39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, Kavya" userId="62bbee32-fcf4-470d-8033-e0ce2f50b473" providerId="ADAL" clId="{461D3349-1287-435C-9275-2D1B795FFF0A}"/>
    <pc:docChg chg="undo redo custSel addSld delSld modSld sldOrd">
      <pc:chgData name="Srinivasa, Kavya" userId="62bbee32-fcf4-470d-8033-e0ce2f50b473" providerId="ADAL" clId="{461D3349-1287-435C-9275-2D1B795FFF0A}" dt="2023-11-08T11:34:51.628" v="1760" actId="20577"/>
      <pc:docMkLst>
        <pc:docMk/>
      </pc:docMkLst>
      <pc:sldChg chg="del">
        <pc:chgData name="Srinivasa, Kavya" userId="62bbee32-fcf4-470d-8033-e0ce2f50b473" providerId="ADAL" clId="{461D3349-1287-435C-9275-2D1B795FFF0A}" dt="2023-07-30T13:19:33.161" v="689" actId="2696"/>
        <pc:sldMkLst>
          <pc:docMk/>
          <pc:sldMk cId="3647263574" sldId="261"/>
        </pc:sldMkLst>
      </pc:sldChg>
      <pc:sldChg chg="modSp mod">
        <pc:chgData name="Srinivasa, Kavya" userId="62bbee32-fcf4-470d-8033-e0ce2f50b473" providerId="ADAL" clId="{461D3349-1287-435C-9275-2D1B795FFF0A}" dt="2023-07-30T13:21:16.799" v="719" actId="207"/>
        <pc:sldMkLst>
          <pc:docMk/>
          <pc:sldMk cId="3932136203" sldId="262"/>
        </pc:sldMkLst>
        <pc:spChg chg="mod">
          <ac:chgData name="Srinivasa, Kavya" userId="62bbee32-fcf4-470d-8033-e0ce2f50b473" providerId="ADAL" clId="{461D3349-1287-435C-9275-2D1B795FFF0A}" dt="2023-07-30T13:21:16.799" v="719" actId="207"/>
          <ac:spMkLst>
            <pc:docMk/>
            <pc:sldMk cId="3932136203" sldId="262"/>
            <ac:spMk id="2" creationId="{C7492CCE-C435-464E-A19A-D4C606FDBE3D}"/>
          </ac:spMkLst>
        </pc:spChg>
      </pc:sldChg>
      <pc:sldChg chg="modSp mod ord">
        <pc:chgData name="Srinivasa, Kavya" userId="62bbee32-fcf4-470d-8033-e0ce2f50b473" providerId="ADAL" clId="{461D3349-1287-435C-9275-2D1B795FFF0A}" dt="2023-11-08T08:19:20.052" v="1677"/>
        <pc:sldMkLst>
          <pc:docMk/>
          <pc:sldMk cId="1718644183" sldId="263"/>
        </pc:sldMkLst>
        <pc:spChg chg="mod">
          <ac:chgData name="Srinivasa, Kavya" userId="62bbee32-fcf4-470d-8033-e0ce2f50b473" providerId="ADAL" clId="{461D3349-1287-435C-9275-2D1B795FFF0A}" dt="2023-07-30T13:21:06.976" v="717" actId="207"/>
          <ac:spMkLst>
            <pc:docMk/>
            <pc:sldMk cId="1718644183" sldId="263"/>
            <ac:spMk id="2" creationId="{C7492CCE-C435-464E-A19A-D4C606FDBE3D}"/>
          </ac:spMkLst>
        </pc:spChg>
        <pc:spChg chg="mod">
          <ac:chgData name="Srinivasa, Kavya" userId="62bbee32-fcf4-470d-8033-e0ce2f50b473" providerId="ADAL" clId="{461D3349-1287-435C-9275-2D1B795FFF0A}" dt="2023-08-07T03:49:53.634" v="1664" actId="207"/>
          <ac:spMkLst>
            <pc:docMk/>
            <pc:sldMk cId="1718644183" sldId="263"/>
            <ac:spMk id="3" creationId="{60DFF4FA-F598-4962-B6AB-31A8BE724E52}"/>
          </ac:spMkLst>
        </pc:spChg>
      </pc:sldChg>
      <pc:sldChg chg="modSp mod">
        <pc:chgData name="Srinivasa, Kavya" userId="62bbee32-fcf4-470d-8033-e0ce2f50b473" providerId="ADAL" clId="{461D3349-1287-435C-9275-2D1B795FFF0A}" dt="2023-08-06T11:04:42.592" v="1158" actId="1076"/>
        <pc:sldMkLst>
          <pc:docMk/>
          <pc:sldMk cId="3370780029" sldId="264"/>
        </pc:sldMkLst>
        <pc:spChg chg="mod">
          <ac:chgData name="Srinivasa, Kavya" userId="62bbee32-fcf4-470d-8033-e0ce2f50b473" providerId="ADAL" clId="{461D3349-1287-435C-9275-2D1B795FFF0A}" dt="2023-08-06T11:04:42.592" v="1158" actId="1076"/>
          <ac:spMkLst>
            <pc:docMk/>
            <pc:sldMk cId="3370780029" sldId="264"/>
            <ac:spMk id="16" creationId="{6710F96F-1B3D-54E2-3019-5F5315D8DB2F}"/>
          </ac:spMkLst>
        </pc:spChg>
      </pc:sldChg>
      <pc:sldChg chg="addSp delSp modSp mod">
        <pc:chgData name="Srinivasa, Kavya" userId="62bbee32-fcf4-470d-8033-e0ce2f50b473" providerId="ADAL" clId="{461D3349-1287-435C-9275-2D1B795FFF0A}" dt="2023-07-30T13:20:33.605" v="715" actId="1076"/>
        <pc:sldMkLst>
          <pc:docMk/>
          <pc:sldMk cId="1694052324" sldId="265"/>
        </pc:sldMkLst>
        <pc:spChg chg="mod">
          <ac:chgData name="Srinivasa, Kavya" userId="62bbee32-fcf4-470d-8033-e0ce2f50b473" providerId="ADAL" clId="{461D3349-1287-435C-9275-2D1B795FFF0A}" dt="2023-07-30T13:20:33.605" v="715" actId="1076"/>
          <ac:spMkLst>
            <pc:docMk/>
            <pc:sldMk cId="1694052324" sldId="265"/>
            <ac:spMk id="2" creationId="{652CD06E-EB43-4697-A9C1-290232C3BAD6}"/>
          </ac:spMkLst>
        </pc:spChg>
        <pc:spChg chg="del mod">
          <ac:chgData name="Srinivasa, Kavya" userId="62bbee32-fcf4-470d-8033-e0ce2f50b473" providerId="ADAL" clId="{461D3349-1287-435C-9275-2D1B795FFF0A}" dt="2023-07-30T13:20:01.993" v="708" actId="478"/>
          <ac:spMkLst>
            <pc:docMk/>
            <pc:sldMk cId="1694052324" sldId="265"/>
            <ac:spMk id="3" creationId="{1FBBDE4E-FFA3-44D5-BA0B-7575E2214B7C}"/>
          </ac:spMkLst>
        </pc:spChg>
        <pc:spChg chg="add del mod">
          <ac:chgData name="Srinivasa, Kavya" userId="62bbee32-fcf4-470d-8033-e0ce2f50b473" providerId="ADAL" clId="{461D3349-1287-435C-9275-2D1B795FFF0A}" dt="2023-07-30T13:20:06.377" v="709" actId="478"/>
          <ac:spMkLst>
            <pc:docMk/>
            <pc:sldMk cId="1694052324" sldId="265"/>
            <ac:spMk id="5" creationId="{7B033A4A-B579-8B44-8D5F-106A09E4DC49}"/>
          </ac:spMkLst>
        </pc:spChg>
      </pc:sldChg>
      <pc:sldChg chg="addSp delSp modSp mod">
        <pc:chgData name="Srinivasa, Kavya" userId="62bbee32-fcf4-470d-8033-e0ce2f50b473" providerId="ADAL" clId="{461D3349-1287-435C-9275-2D1B795FFF0A}" dt="2023-08-06T05:03:03.166" v="1135" actId="14100"/>
        <pc:sldMkLst>
          <pc:docMk/>
          <pc:sldMk cId="247494044" sldId="266"/>
        </pc:sldMkLst>
        <pc:spChg chg="add mod">
          <ac:chgData name="Srinivasa, Kavya" userId="62bbee32-fcf4-470d-8033-e0ce2f50b473" providerId="ADAL" clId="{461D3349-1287-435C-9275-2D1B795FFF0A}" dt="2023-07-30T11:37:55.817" v="229" actId="20577"/>
          <ac:spMkLst>
            <pc:docMk/>
            <pc:sldMk cId="247494044" sldId="266"/>
            <ac:spMk id="2" creationId="{EDDCE635-D492-C3F4-1BFE-E866049758E4}"/>
          </ac:spMkLst>
        </pc:spChg>
        <pc:spChg chg="mod">
          <ac:chgData name="Srinivasa, Kavya" userId="62bbee32-fcf4-470d-8033-e0ce2f50b473" providerId="ADAL" clId="{461D3349-1287-435C-9275-2D1B795FFF0A}" dt="2023-08-06T05:03:03.166" v="1135" actId="14100"/>
          <ac:spMkLst>
            <pc:docMk/>
            <pc:sldMk cId="247494044" sldId="266"/>
            <ac:spMk id="4" creationId="{BCF2F00D-F256-7E85-D08F-7291EA465C73}"/>
          </ac:spMkLst>
        </pc:spChg>
        <pc:spChg chg="del mod">
          <ac:chgData name="Srinivasa, Kavya" userId="62bbee32-fcf4-470d-8033-e0ce2f50b473" providerId="ADAL" clId="{461D3349-1287-435C-9275-2D1B795FFF0A}" dt="2023-07-30T11:37:45.250" v="212" actId="21"/>
          <ac:spMkLst>
            <pc:docMk/>
            <pc:sldMk cId="247494044" sldId="266"/>
            <ac:spMk id="15" creationId="{825AC29E-0005-921B-71C6-F3FEAB35BDED}"/>
          </ac:spMkLst>
        </pc:spChg>
      </pc:sldChg>
      <pc:sldChg chg="delSp modSp add mod">
        <pc:chgData name="Srinivasa, Kavya" userId="62bbee32-fcf4-470d-8033-e0ce2f50b473" providerId="ADAL" clId="{461D3349-1287-435C-9275-2D1B795FFF0A}" dt="2023-07-30T11:38:34.143" v="232" actId="207"/>
        <pc:sldMkLst>
          <pc:docMk/>
          <pc:sldMk cId="279690824" sldId="267"/>
        </pc:sldMkLst>
        <pc:spChg chg="mod">
          <ac:chgData name="Srinivasa, Kavya" userId="62bbee32-fcf4-470d-8033-e0ce2f50b473" providerId="ADAL" clId="{461D3349-1287-435C-9275-2D1B795FFF0A}" dt="2023-07-30T11:38:34.143" v="232" actId="207"/>
          <ac:spMkLst>
            <pc:docMk/>
            <pc:sldMk cId="279690824" sldId="267"/>
            <ac:spMk id="4" creationId="{BCF2F00D-F256-7E85-D08F-7291EA465C73}"/>
          </ac:spMkLst>
        </pc:spChg>
        <pc:spChg chg="del mod">
          <ac:chgData name="Srinivasa, Kavya" userId="62bbee32-fcf4-470d-8033-e0ce2f50b473" providerId="ADAL" clId="{461D3349-1287-435C-9275-2D1B795FFF0A}" dt="2023-07-30T11:22:19.499" v="3" actId="478"/>
          <ac:spMkLst>
            <pc:docMk/>
            <pc:sldMk cId="279690824" sldId="267"/>
            <ac:spMk id="15" creationId="{825AC29E-0005-921B-71C6-F3FEAB35BDED}"/>
          </ac:spMkLst>
        </pc:spChg>
      </pc:sldChg>
      <pc:sldChg chg="modSp add mod">
        <pc:chgData name="Srinivasa, Kavya" userId="62bbee32-fcf4-470d-8033-e0ce2f50b473" providerId="ADAL" clId="{461D3349-1287-435C-9275-2D1B795FFF0A}" dt="2023-11-08T08:39:09.840" v="1711" actId="20577"/>
        <pc:sldMkLst>
          <pc:docMk/>
          <pc:sldMk cId="1772248324" sldId="268"/>
        </pc:sldMkLst>
        <pc:spChg chg="mod">
          <ac:chgData name="Srinivasa, Kavya" userId="62bbee32-fcf4-470d-8033-e0ce2f50b473" providerId="ADAL" clId="{461D3349-1287-435C-9275-2D1B795FFF0A}" dt="2023-11-08T08:39:09.840" v="1711" actId="20577"/>
          <ac:spMkLst>
            <pc:docMk/>
            <pc:sldMk cId="1772248324" sldId="268"/>
            <ac:spMk id="4" creationId="{BCF2F00D-F256-7E85-D08F-7291EA465C73}"/>
          </ac:spMkLst>
        </pc:spChg>
      </pc:sldChg>
      <pc:sldChg chg="addSp delSp modSp add mod ord">
        <pc:chgData name="Srinivasa, Kavya" userId="62bbee32-fcf4-470d-8033-e0ce2f50b473" providerId="ADAL" clId="{461D3349-1287-435C-9275-2D1B795FFF0A}" dt="2023-07-30T11:37:08.225" v="211" actId="1076"/>
        <pc:sldMkLst>
          <pc:docMk/>
          <pc:sldMk cId="3775222011" sldId="269"/>
        </pc:sldMkLst>
        <pc:spChg chg="mod">
          <ac:chgData name="Srinivasa, Kavya" userId="62bbee32-fcf4-470d-8033-e0ce2f50b473" providerId="ADAL" clId="{461D3349-1287-435C-9275-2D1B795FFF0A}" dt="2023-07-30T11:35:43.752" v="193" actId="2711"/>
          <ac:spMkLst>
            <pc:docMk/>
            <pc:sldMk cId="3775222011" sldId="269"/>
            <ac:spMk id="2" creationId="{C7492CCE-C435-464E-A19A-D4C606FDBE3D}"/>
          </ac:spMkLst>
        </pc:spChg>
        <pc:spChg chg="mod">
          <ac:chgData name="Srinivasa, Kavya" userId="62bbee32-fcf4-470d-8033-e0ce2f50b473" providerId="ADAL" clId="{461D3349-1287-435C-9275-2D1B795FFF0A}" dt="2023-07-30T11:37:08.225" v="211" actId="1076"/>
          <ac:spMkLst>
            <pc:docMk/>
            <pc:sldMk cId="3775222011" sldId="269"/>
            <ac:spMk id="3" creationId="{60DFF4FA-F598-4962-B6AB-31A8BE724E52}"/>
          </ac:spMkLst>
        </pc:spChg>
        <pc:spChg chg="add del">
          <ac:chgData name="Srinivasa, Kavya" userId="62bbee32-fcf4-470d-8033-e0ce2f50b473" providerId="ADAL" clId="{461D3349-1287-435C-9275-2D1B795FFF0A}" dt="2023-07-30T11:33:33.068" v="144"/>
          <ac:spMkLst>
            <pc:docMk/>
            <pc:sldMk cId="3775222011" sldId="269"/>
            <ac:spMk id="4" creationId="{3C80822D-F19F-EC5F-C27B-54B6BEA96F4E}"/>
          </ac:spMkLst>
        </pc:spChg>
        <pc:spChg chg="add del">
          <ac:chgData name="Srinivasa, Kavya" userId="62bbee32-fcf4-470d-8033-e0ce2f50b473" providerId="ADAL" clId="{461D3349-1287-435C-9275-2D1B795FFF0A}" dt="2023-07-30T11:33:37.501" v="146"/>
          <ac:spMkLst>
            <pc:docMk/>
            <pc:sldMk cId="3775222011" sldId="269"/>
            <ac:spMk id="5" creationId="{9BC05DC9-D6BC-9AD4-6005-E5632F09631C}"/>
          </ac:spMkLst>
        </pc:spChg>
        <pc:spChg chg="add del">
          <ac:chgData name="Srinivasa, Kavya" userId="62bbee32-fcf4-470d-8033-e0ce2f50b473" providerId="ADAL" clId="{461D3349-1287-435C-9275-2D1B795FFF0A}" dt="2023-07-30T11:34:01.016" v="150"/>
          <ac:spMkLst>
            <pc:docMk/>
            <pc:sldMk cId="3775222011" sldId="269"/>
            <ac:spMk id="6" creationId="{D52FF8DB-D1AA-ECB8-8573-9277A9D4E84F}"/>
          </ac:spMkLst>
        </pc:spChg>
        <pc:spChg chg="add mod">
          <ac:chgData name="Srinivasa, Kavya" userId="62bbee32-fcf4-470d-8033-e0ce2f50b473" providerId="ADAL" clId="{461D3349-1287-435C-9275-2D1B795FFF0A}" dt="2023-07-30T11:36:07.663" v="198" actId="1076"/>
          <ac:spMkLst>
            <pc:docMk/>
            <pc:sldMk cId="3775222011" sldId="269"/>
            <ac:spMk id="7" creationId="{C0C500CC-D688-B9C4-88F0-F72369F403AB}"/>
          </ac:spMkLst>
        </pc:spChg>
        <pc:spChg chg="add mod">
          <ac:chgData name="Srinivasa, Kavya" userId="62bbee32-fcf4-470d-8033-e0ce2f50b473" providerId="ADAL" clId="{461D3349-1287-435C-9275-2D1B795FFF0A}" dt="2023-07-30T11:36:38.921" v="204" actId="2711"/>
          <ac:spMkLst>
            <pc:docMk/>
            <pc:sldMk cId="3775222011" sldId="269"/>
            <ac:spMk id="8" creationId="{4372F4E7-3F10-BA41-9173-CC347BB219F5}"/>
          </ac:spMkLst>
        </pc:spChg>
      </pc:sldChg>
      <pc:sldChg chg="addSp delSp modSp add mod ord">
        <pc:chgData name="Srinivasa, Kavya" userId="62bbee32-fcf4-470d-8033-e0ce2f50b473" providerId="ADAL" clId="{461D3349-1287-435C-9275-2D1B795FFF0A}" dt="2023-11-08T08:45:34.321" v="1712" actId="1076"/>
        <pc:sldMkLst>
          <pc:docMk/>
          <pc:sldMk cId="1104006703" sldId="270"/>
        </pc:sldMkLst>
        <pc:spChg chg="del mod">
          <ac:chgData name="Srinivasa, Kavya" userId="62bbee32-fcf4-470d-8033-e0ce2f50b473" providerId="ADAL" clId="{461D3349-1287-435C-9275-2D1B795FFF0A}" dt="2023-07-30T12:08:56.169" v="275" actId="478"/>
          <ac:spMkLst>
            <pc:docMk/>
            <pc:sldMk cId="1104006703" sldId="270"/>
            <ac:spMk id="2" creationId="{EDDCE635-D492-C3F4-1BFE-E866049758E4}"/>
          </ac:spMkLst>
        </pc:spChg>
        <pc:spChg chg="add mod">
          <ac:chgData name="Srinivasa, Kavya" userId="62bbee32-fcf4-470d-8033-e0ce2f50b473" providerId="ADAL" clId="{461D3349-1287-435C-9275-2D1B795FFF0A}" dt="2023-11-08T08:45:34.321" v="1712" actId="1076"/>
          <ac:spMkLst>
            <pc:docMk/>
            <pc:sldMk cId="1104006703" sldId="270"/>
            <ac:spMk id="3" creationId="{AEC6FB15-E38B-28A9-392C-4165267D8F5E}"/>
          </ac:spMkLst>
        </pc:spChg>
        <pc:spChg chg="mod">
          <ac:chgData name="Srinivasa, Kavya" userId="62bbee32-fcf4-470d-8033-e0ce2f50b473" providerId="ADAL" clId="{461D3349-1287-435C-9275-2D1B795FFF0A}" dt="2023-07-30T13:13:28.501" v="542" actId="1076"/>
          <ac:spMkLst>
            <pc:docMk/>
            <pc:sldMk cId="1104006703" sldId="270"/>
            <ac:spMk id="4" creationId="{BCF2F00D-F256-7E85-D08F-7291EA465C73}"/>
          </ac:spMkLst>
        </pc:spChg>
        <pc:spChg chg="add mod">
          <ac:chgData name="Srinivasa, Kavya" userId="62bbee32-fcf4-470d-8033-e0ce2f50b473" providerId="ADAL" clId="{461D3349-1287-435C-9275-2D1B795FFF0A}" dt="2023-07-30T13:13:36.371" v="544" actId="255"/>
          <ac:spMkLst>
            <pc:docMk/>
            <pc:sldMk cId="1104006703" sldId="270"/>
            <ac:spMk id="5" creationId="{C9F599C3-E9DD-8A80-98A1-664B5BD6903D}"/>
          </ac:spMkLst>
        </pc:spChg>
      </pc:sldChg>
      <pc:sldChg chg="addSp delSp modSp add mod ord">
        <pc:chgData name="Srinivasa, Kavya" userId="62bbee32-fcf4-470d-8033-e0ce2f50b473" providerId="ADAL" clId="{461D3349-1287-435C-9275-2D1B795FFF0A}" dt="2023-11-08T08:19:54.423" v="1679"/>
        <pc:sldMkLst>
          <pc:docMk/>
          <pc:sldMk cId="1771469258" sldId="271"/>
        </pc:sldMkLst>
        <pc:spChg chg="add del">
          <ac:chgData name="Srinivasa, Kavya" userId="62bbee32-fcf4-470d-8033-e0ce2f50b473" providerId="ADAL" clId="{461D3349-1287-435C-9275-2D1B795FFF0A}" dt="2023-07-30T13:05:13.620" v="330" actId="22"/>
          <ac:spMkLst>
            <pc:docMk/>
            <pc:sldMk cId="1771469258" sldId="271"/>
            <ac:spMk id="3" creationId="{882A51C7-E0F5-50A7-B090-9981AB2D32AD}"/>
          </ac:spMkLst>
        </pc:spChg>
        <pc:spChg chg="mod">
          <ac:chgData name="Srinivasa, Kavya" userId="62bbee32-fcf4-470d-8033-e0ce2f50b473" providerId="ADAL" clId="{461D3349-1287-435C-9275-2D1B795FFF0A}" dt="2023-07-30T13:07:12.773" v="360" actId="1076"/>
          <ac:spMkLst>
            <pc:docMk/>
            <pc:sldMk cId="1771469258" sldId="271"/>
            <ac:spMk id="5" creationId="{F7F2898A-2849-D350-407F-72BA6EDD61D7}"/>
          </ac:spMkLst>
        </pc:spChg>
        <pc:spChg chg="mod">
          <ac:chgData name="Srinivasa, Kavya" userId="62bbee32-fcf4-470d-8033-e0ce2f50b473" providerId="ADAL" clId="{461D3349-1287-435C-9275-2D1B795FFF0A}" dt="2023-07-30T13:06:57.534" v="358" actId="14100"/>
          <ac:spMkLst>
            <pc:docMk/>
            <pc:sldMk cId="1771469258" sldId="271"/>
            <ac:spMk id="7" creationId="{EF751771-9737-1500-0B07-9C24AA2093AF}"/>
          </ac:spMkLst>
        </pc:spChg>
        <pc:spChg chg="mod">
          <ac:chgData name="Srinivasa, Kavya" userId="62bbee32-fcf4-470d-8033-e0ce2f50b473" providerId="ADAL" clId="{461D3349-1287-435C-9275-2D1B795FFF0A}" dt="2023-07-30T13:07:04.462" v="359" actId="14100"/>
          <ac:spMkLst>
            <pc:docMk/>
            <pc:sldMk cId="1771469258" sldId="271"/>
            <ac:spMk id="11" creationId="{FFFE9F62-F57B-25EC-B201-8A58DA76FBC9}"/>
          </ac:spMkLst>
        </pc:spChg>
        <pc:spChg chg="mod">
          <ac:chgData name="Srinivasa, Kavya" userId="62bbee32-fcf4-470d-8033-e0ce2f50b473" providerId="ADAL" clId="{461D3349-1287-435C-9275-2D1B795FFF0A}" dt="2023-07-30T13:06:01.781" v="340" actId="207"/>
          <ac:spMkLst>
            <pc:docMk/>
            <pc:sldMk cId="1771469258" sldId="271"/>
            <ac:spMk id="16" creationId="{6710F96F-1B3D-54E2-3019-5F5315D8DB2F}"/>
          </ac:spMkLst>
        </pc:spChg>
      </pc:sldChg>
      <pc:sldChg chg="addSp delSp modSp add mod ord">
        <pc:chgData name="Srinivasa, Kavya" userId="62bbee32-fcf4-470d-8033-e0ce2f50b473" providerId="ADAL" clId="{461D3349-1287-435C-9275-2D1B795FFF0A}" dt="2023-11-08T08:20:46.918" v="1681"/>
        <pc:sldMkLst>
          <pc:docMk/>
          <pc:sldMk cId="3622214587" sldId="272"/>
        </pc:sldMkLst>
        <pc:spChg chg="del">
          <ac:chgData name="Srinivasa, Kavya" userId="62bbee32-fcf4-470d-8033-e0ce2f50b473" providerId="ADAL" clId="{461D3349-1287-435C-9275-2D1B795FFF0A}" dt="2023-07-30T13:09:43.729" v="395" actId="478"/>
          <ac:spMkLst>
            <pc:docMk/>
            <pc:sldMk cId="3622214587" sldId="272"/>
            <ac:spMk id="5" creationId="{F7F2898A-2849-D350-407F-72BA6EDD61D7}"/>
          </ac:spMkLst>
        </pc:spChg>
        <pc:spChg chg="add del mod">
          <ac:chgData name="Srinivasa, Kavya" userId="62bbee32-fcf4-470d-8033-e0ce2f50b473" providerId="ADAL" clId="{461D3349-1287-435C-9275-2D1B795FFF0A}" dt="2023-07-30T13:10:23.973" v="401" actId="1076"/>
          <ac:spMkLst>
            <pc:docMk/>
            <pc:sldMk cId="3622214587" sldId="272"/>
            <ac:spMk id="7" creationId="{EF751771-9737-1500-0B07-9C24AA2093AF}"/>
          </ac:spMkLst>
        </pc:spChg>
        <pc:spChg chg="add del mod">
          <ac:chgData name="Srinivasa, Kavya" userId="62bbee32-fcf4-470d-8033-e0ce2f50b473" providerId="ADAL" clId="{461D3349-1287-435C-9275-2D1B795FFF0A}" dt="2023-07-30T13:10:23.973" v="401" actId="1076"/>
          <ac:spMkLst>
            <pc:docMk/>
            <pc:sldMk cId="3622214587" sldId="272"/>
            <ac:spMk id="9" creationId="{23E40E81-9473-2646-4B68-C0781A0F99AC}"/>
          </ac:spMkLst>
        </pc:spChg>
        <pc:spChg chg="del">
          <ac:chgData name="Srinivasa, Kavya" userId="62bbee32-fcf4-470d-8033-e0ce2f50b473" providerId="ADAL" clId="{461D3349-1287-435C-9275-2D1B795FFF0A}" dt="2023-07-30T13:09:39.700" v="394" actId="478"/>
          <ac:spMkLst>
            <pc:docMk/>
            <pc:sldMk cId="3622214587" sldId="272"/>
            <ac:spMk id="11" creationId="{FFFE9F62-F57B-25EC-B201-8A58DA76FBC9}"/>
          </ac:spMkLst>
        </pc:spChg>
        <pc:spChg chg="del mod">
          <ac:chgData name="Srinivasa, Kavya" userId="62bbee32-fcf4-470d-8033-e0ce2f50b473" providerId="ADAL" clId="{461D3349-1287-435C-9275-2D1B795FFF0A}" dt="2023-07-30T13:09:11.970" v="388" actId="478"/>
          <ac:spMkLst>
            <pc:docMk/>
            <pc:sldMk cId="3622214587" sldId="272"/>
            <ac:spMk id="15" creationId="{825AC29E-0005-921B-71C6-F3FEAB35BDED}"/>
          </ac:spMkLst>
        </pc:spChg>
        <pc:spChg chg="add del mod">
          <ac:chgData name="Srinivasa, Kavya" userId="62bbee32-fcf4-470d-8033-e0ce2f50b473" providerId="ADAL" clId="{461D3349-1287-435C-9275-2D1B795FFF0A}" dt="2023-07-30T13:12:08.651" v="533" actId="20577"/>
          <ac:spMkLst>
            <pc:docMk/>
            <pc:sldMk cId="3622214587" sldId="272"/>
            <ac:spMk id="16" creationId="{6710F96F-1B3D-54E2-3019-5F5315D8DB2F}"/>
          </ac:spMkLst>
        </pc:spChg>
        <pc:spChg chg="add del">
          <ac:chgData name="Srinivasa, Kavya" userId="62bbee32-fcf4-470d-8033-e0ce2f50b473" providerId="ADAL" clId="{461D3349-1287-435C-9275-2D1B795FFF0A}" dt="2023-07-30T13:10:13.472" v="400" actId="478"/>
          <ac:spMkLst>
            <pc:docMk/>
            <pc:sldMk cId="3622214587" sldId="272"/>
            <ac:spMk id="21" creationId="{E5A92FE9-DB05-4D0D-AF5A-BE8664B9FFB4}"/>
          </ac:spMkLst>
        </pc:spChg>
        <pc:grpChg chg="add del">
          <ac:chgData name="Srinivasa, Kavya" userId="62bbee32-fcf4-470d-8033-e0ce2f50b473" providerId="ADAL" clId="{461D3349-1287-435C-9275-2D1B795FFF0A}" dt="2023-07-30T13:10:13.472" v="400" actId="478"/>
          <ac:grpSpMkLst>
            <pc:docMk/>
            <pc:sldMk cId="3622214587" sldId="272"/>
            <ac:grpSpMk id="23" creationId="{53D9B26A-5143-49A7-BA98-D871D5BD719A}"/>
          </ac:grpSpMkLst>
        </pc:grpChg>
      </pc:sldChg>
      <pc:sldChg chg="addSp delSp modSp add mod ord">
        <pc:chgData name="Srinivasa, Kavya" userId="62bbee32-fcf4-470d-8033-e0ce2f50b473" providerId="ADAL" clId="{461D3349-1287-435C-9275-2D1B795FFF0A}" dt="2023-11-08T08:21:27.235" v="1685"/>
        <pc:sldMkLst>
          <pc:docMk/>
          <pc:sldMk cId="2159057100" sldId="273"/>
        </pc:sldMkLst>
        <pc:spChg chg="mod">
          <ac:chgData name="Srinivasa, Kavya" userId="62bbee32-fcf4-470d-8033-e0ce2f50b473" providerId="ADAL" clId="{461D3349-1287-435C-9275-2D1B795FFF0A}" dt="2023-07-30T13:16:38.590" v="619" actId="14100"/>
          <ac:spMkLst>
            <pc:docMk/>
            <pc:sldMk cId="2159057100" sldId="273"/>
            <ac:spMk id="2" creationId="{C7492CCE-C435-464E-A19A-D4C606FDBE3D}"/>
          </ac:spMkLst>
        </pc:spChg>
        <pc:spChg chg="mod">
          <ac:chgData name="Srinivasa, Kavya" userId="62bbee32-fcf4-470d-8033-e0ce2f50b473" providerId="ADAL" clId="{461D3349-1287-435C-9275-2D1B795FFF0A}" dt="2023-07-30T13:19:01.423" v="683" actId="20577"/>
          <ac:spMkLst>
            <pc:docMk/>
            <pc:sldMk cId="2159057100" sldId="273"/>
            <ac:spMk id="3" creationId="{60DFF4FA-F598-4962-B6AB-31A8BE724E52}"/>
          </ac:spMkLst>
        </pc:spChg>
        <pc:spChg chg="add del">
          <ac:chgData name="Srinivasa, Kavya" userId="62bbee32-fcf4-470d-8033-e0ce2f50b473" providerId="ADAL" clId="{461D3349-1287-435C-9275-2D1B795FFF0A}" dt="2023-07-30T13:17:40.168" v="651"/>
          <ac:spMkLst>
            <pc:docMk/>
            <pc:sldMk cId="2159057100" sldId="273"/>
            <ac:spMk id="4" creationId="{8893A303-05BB-6072-6EB1-6F6E8520AF68}"/>
          </ac:spMkLst>
        </pc:spChg>
        <pc:spChg chg="mod">
          <ac:chgData name="Srinivasa, Kavya" userId="62bbee32-fcf4-470d-8033-e0ce2f50b473" providerId="ADAL" clId="{461D3349-1287-435C-9275-2D1B795FFF0A}" dt="2023-07-30T13:50:08.571" v="776" actId="207"/>
          <ac:spMkLst>
            <pc:docMk/>
            <pc:sldMk cId="2159057100" sldId="273"/>
            <ac:spMk id="7" creationId="{C0C500CC-D688-B9C4-88F0-F72369F403AB}"/>
          </ac:spMkLst>
        </pc:spChg>
        <pc:spChg chg="mod">
          <ac:chgData name="Srinivasa, Kavya" userId="62bbee32-fcf4-470d-8033-e0ce2f50b473" providerId="ADAL" clId="{461D3349-1287-435C-9275-2D1B795FFF0A}" dt="2023-07-30T13:15:53.620" v="577" actId="1076"/>
          <ac:spMkLst>
            <pc:docMk/>
            <pc:sldMk cId="2159057100" sldId="273"/>
            <ac:spMk id="8" creationId="{4372F4E7-3F10-BA41-9173-CC347BB219F5}"/>
          </ac:spMkLst>
        </pc:spChg>
      </pc:sldChg>
      <pc:sldChg chg="modSp add mod ord">
        <pc:chgData name="Srinivasa, Kavya" userId="62bbee32-fcf4-470d-8033-e0ce2f50b473" providerId="ADAL" clId="{461D3349-1287-435C-9275-2D1B795FFF0A}" dt="2023-08-06T12:15:42.207" v="1661"/>
        <pc:sldMkLst>
          <pc:docMk/>
          <pc:sldMk cId="290939513" sldId="274"/>
        </pc:sldMkLst>
        <pc:spChg chg="mod">
          <ac:chgData name="Srinivasa, Kavya" userId="62bbee32-fcf4-470d-8033-e0ce2f50b473" providerId="ADAL" clId="{461D3349-1287-435C-9275-2D1B795FFF0A}" dt="2023-07-30T13:45:56.352" v="738" actId="20577"/>
          <ac:spMkLst>
            <pc:docMk/>
            <pc:sldMk cId="290939513" sldId="274"/>
            <ac:spMk id="2" creationId="{C7492CCE-C435-464E-A19A-D4C606FDBE3D}"/>
          </ac:spMkLst>
        </pc:spChg>
        <pc:spChg chg="mod">
          <ac:chgData name="Srinivasa, Kavya" userId="62bbee32-fcf4-470d-8033-e0ce2f50b473" providerId="ADAL" clId="{461D3349-1287-435C-9275-2D1B795FFF0A}" dt="2023-07-30T13:51:12.390" v="785" actId="20577"/>
          <ac:spMkLst>
            <pc:docMk/>
            <pc:sldMk cId="290939513" sldId="274"/>
            <ac:spMk id="3" creationId="{60DFF4FA-F598-4962-B6AB-31A8BE724E52}"/>
          </ac:spMkLst>
        </pc:spChg>
      </pc:sldChg>
      <pc:sldChg chg="delSp modSp add mod ord">
        <pc:chgData name="Srinivasa, Kavya" userId="62bbee32-fcf4-470d-8033-e0ce2f50b473" providerId="ADAL" clId="{461D3349-1287-435C-9275-2D1B795FFF0A}" dt="2023-08-06T12:15:42.207" v="1661"/>
        <pc:sldMkLst>
          <pc:docMk/>
          <pc:sldMk cId="1741576606" sldId="275"/>
        </pc:sldMkLst>
        <pc:spChg chg="del">
          <ac:chgData name="Srinivasa, Kavya" userId="62bbee32-fcf4-470d-8033-e0ce2f50b473" providerId="ADAL" clId="{461D3349-1287-435C-9275-2D1B795FFF0A}" dt="2023-07-30T13:53:36.611" v="793" actId="478"/>
          <ac:spMkLst>
            <pc:docMk/>
            <pc:sldMk cId="1741576606" sldId="275"/>
            <ac:spMk id="5" creationId="{F7F2898A-2849-D350-407F-72BA6EDD61D7}"/>
          </ac:spMkLst>
        </pc:spChg>
        <pc:spChg chg="del">
          <ac:chgData name="Srinivasa, Kavya" userId="62bbee32-fcf4-470d-8033-e0ce2f50b473" providerId="ADAL" clId="{461D3349-1287-435C-9275-2D1B795FFF0A}" dt="2023-07-30T13:53:30.416" v="791" actId="478"/>
          <ac:spMkLst>
            <pc:docMk/>
            <pc:sldMk cId="1741576606" sldId="275"/>
            <ac:spMk id="7" creationId="{EF751771-9737-1500-0B07-9C24AA2093AF}"/>
          </ac:spMkLst>
        </pc:spChg>
        <pc:spChg chg="del">
          <ac:chgData name="Srinivasa, Kavya" userId="62bbee32-fcf4-470d-8033-e0ce2f50b473" providerId="ADAL" clId="{461D3349-1287-435C-9275-2D1B795FFF0A}" dt="2023-07-30T13:53:33.469" v="792" actId="478"/>
          <ac:spMkLst>
            <pc:docMk/>
            <pc:sldMk cId="1741576606" sldId="275"/>
            <ac:spMk id="11" creationId="{FFFE9F62-F57B-25EC-B201-8A58DA76FBC9}"/>
          </ac:spMkLst>
        </pc:spChg>
        <pc:spChg chg="mod">
          <ac:chgData name="Srinivasa, Kavya" userId="62bbee32-fcf4-470d-8033-e0ce2f50b473" providerId="ADAL" clId="{461D3349-1287-435C-9275-2D1B795FFF0A}" dt="2023-07-30T13:53:53.689" v="797" actId="27636"/>
          <ac:spMkLst>
            <pc:docMk/>
            <pc:sldMk cId="1741576606" sldId="275"/>
            <ac:spMk id="15" creationId="{825AC29E-0005-921B-71C6-F3FEAB35BDED}"/>
          </ac:spMkLst>
        </pc:spChg>
        <pc:spChg chg="mod">
          <ac:chgData name="Srinivasa, Kavya" userId="62bbee32-fcf4-470d-8033-e0ce2f50b473" providerId="ADAL" clId="{461D3349-1287-435C-9275-2D1B795FFF0A}" dt="2023-07-30T13:55:09.944" v="820" actId="20577"/>
          <ac:spMkLst>
            <pc:docMk/>
            <pc:sldMk cId="1741576606" sldId="275"/>
            <ac:spMk id="16" creationId="{6710F96F-1B3D-54E2-3019-5F5315D8DB2F}"/>
          </ac:spMkLst>
        </pc:spChg>
      </pc:sldChg>
      <pc:sldChg chg="addSp modSp add del mod ord">
        <pc:chgData name="Srinivasa, Kavya" userId="62bbee32-fcf4-470d-8033-e0ce2f50b473" providerId="ADAL" clId="{461D3349-1287-435C-9275-2D1B795FFF0A}" dt="2023-08-06T11:38:11.792" v="1423" actId="2696"/>
        <pc:sldMkLst>
          <pc:docMk/>
          <pc:sldMk cId="548214243" sldId="276"/>
        </pc:sldMkLst>
        <pc:graphicFrameChg chg="add modGraphic">
          <ac:chgData name="Srinivasa, Kavya" userId="62bbee32-fcf4-470d-8033-e0ce2f50b473" providerId="ADAL" clId="{461D3349-1287-435C-9275-2D1B795FFF0A}" dt="2023-08-06T11:37:06.014" v="1420" actId="27309"/>
          <ac:graphicFrameMkLst>
            <pc:docMk/>
            <pc:sldMk cId="548214243" sldId="276"/>
            <ac:graphicFrameMk id="3" creationId="{0A7A62E4-FB86-0506-46F2-5F85ED6BAB3D}"/>
          </ac:graphicFrameMkLst>
        </pc:graphicFrameChg>
      </pc:sldChg>
      <pc:sldChg chg="addSp delSp modSp add mod ord">
        <pc:chgData name="Srinivasa, Kavya" userId="62bbee32-fcf4-470d-8033-e0ce2f50b473" providerId="ADAL" clId="{461D3349-1287-435C-9275-2D1B795FFF0A}" dt="2023-08-06T12:15:42.207" v="1661"/>
        <pc:sldMkLst>
          <pc:docMk/>
          <pc:sldMk cId="3928800153" sldId="277"/>
        </pc:sldMkLst>
        <pc:spChg chg="add del">
          <ac:chgData name="Srinivasa, Kavya" userId="62bbee32-fcf4-470d-8033-e0ce2f50b473" providerId="ADAL" clId="{461D3349-1287-435C-9275-2D1B795FFF0A}" dt="2023-07-30T13:55:58.299" v="833" actId="22"/>
          <ac:spMkLst>
            <pc:docMk/>
            <pc:sldMk cId="3928800153" sldId="277"/>
            <ac:spMk id="3" creationId="{7C26145C-A3F7-4588-4C3F-C52B57918DB6}"/>
          </ac:spMkLst>
        </pc:spChg>
        <pc:spChg chg="mod">
          <ac:chgData name="Srinivasa, Kavya" userId="62bbee32-fcf4-470d-8033-e0ce2f50b473" providerId="ADAL" clId="{461D3349-1287-435C-9275-2D1B795FFF0A}" dt="2023-07-30T13:55:44.917" v="828" actId="14100"/>
          <ac:spMkLst>
            <pc:docMk/>
            <pc:sldMk cId="3928800153" sldId="277"/>
            <ac:spMk id="15" creationId="{825AC29E-0005-921B-71C6-F3FEAB35BDED}"/>
          </ac:spMkLst>
        </pc:spChg>
        <pc:spChg chg="mod">
          <ac:chgData name="Srinivasa, Kavya" userId="62bbee32-fcf4-470d-8033-e0ce2f50b473" providerId="ADAL" clId="{461D3349-1287-435C-9275-2D1B795FFF0A}" dt="2023-07-30T13:57:08.543" v="864" actId="1076"/>
          <ac:spMkLst>
            <pc:docMk/>
            <pc:sldMk cId="3928800153" sldId="277"/>
            <ac:spMk id="16" creationId="{6710F96F-1B3D-54E2-3019-5F5315D8DB2F}"/>
          </ac:spMkLst>
        </pc:spChg>
      </pc:sldChg>
      <pc:sldChg chg="modSp add mod ord">
        <pc:chgData name="Srinivasa, Kavya" userId="62bbee32-fcf4-470d-8033-e0ce2f50b473" providerId="ADAL" clId="{461D3349-1287-435C-9275-2D1B795FFF0A}" dt="2023-08-06T12:15:42.207" v="1661"/>
        <pc:sldMkLst>
          <pc:docMk/>
          <pc:sldMk cId="847430121" sldId="278"/>
        </pc:sldMkLst>
        <pc:spChg chg="mod">
          <ac:chgData name="Srinivasa, Kavya" userId="62bbee32-fcf4-470d-8033-e0ce2f50b473" providerId="ADAL" clId="{461D3349-1287-435C-9275-2D1B795FFF0A}" dt="2023-07-30T13:58:00.844" v="885" actId="255"/>
          <ac:spMkLst>
            <pc:docMk/>
            <pc:sldMk cId="847430121" sldId="278"/>
            <ac:spMk id="15" creationId="{825AC29E-0005-921B-71C6-F3FEAB35BDED}"/>
          </ac:spMkLst>
        </pc:spChg>
        <pc:spChg chg="mod">
          <ac:chgData name="Srinivasa, Kavya" userId="62bbee32-fcf4-470d-8033-e0ce2f50b473" providerId="ADAL" clId="{461D3349-1287-435C-9275-2D1B795FFF0A}" dt="2023-07-30T13:58:08.224" v="886"/>
          <ac:spMkLst>
            <pc:docMk/>
            <pc:sldMk cId="847430121" sldId="278"/>
            <ac:spMk id="16" creationId="{6710F96F-1B3D-54E2-3019-5F5315D8DB2F}"/>
          </ac:spMkLst>
        </pc:spChg>
      </pc:sldChg>
      <pc:sldChg chg="addSp delSp modSp add mod ord">
        <pc:chgData name="Srinivasa, Kavya" userId="62bbee32-fcf4-470d-8033-e0ce2f50b473" providerId="ADAL" clId="{461D3349-1287-435C-9275-2D1B795FFF0A}" dt="2023-08-06T12:15:42.207" v="1661"/>
        <pc:sldMkLst>
          <pc:docMk/>
          <pc:sldMk cId="1574634914" sldId="279"/>
        </pc:sldMkLst>
        <pc:spChg chg="mod">
          <ac:chgData name="Srinivasa, Kavya" userId="62bbee32-fcf4-470d-8033-e0ce2f50b473" providerId="ADAL" clId="{461D3349-1287-435C-9275-2D1B795FFF0A}" dt="2023-07-30T14:00:21.954" v="941" actId="20577"/>
          <ac:spMkLst>
            <pc:docMk/>
            <pc:sldMk cId="1574634914" sldId="279"/>
            <ac:spMk id="2" creationId="{C7492CCE-C435-464E-A19A-D4C606FDBE3D}"/>
          </ac:spMkLst>
        </pc:spChg>
        <pc:spChg chg="mod">
          <ac:chgData name="Srinivasa, Kavya" userId="62bbee32-fcf4-470d-8033-e0ce2f50b473" providerId="ADAL" clId="{461D3349-1287-435C-9275-2D1B795FFF0A}" dt="2023-07-30T14:00:02.030" v="920" actId="14100"/>
          <ac:spMkLst>
            <pc:docMk/>
            <pc:sldMk cId="1574634914" sldId="279"/>
            <ac:spMk id="3" creationId="{60DFF4FA-F598-4962-B6AB-31A8BE724E52}"/>
          </ac:spMkLst>
        </pc:spChg>
        <pc:spChg chg="add del">
          <ac:chgData name="Srinivasa, Kavya" userId="62bbee32-fcf4-470d-8033-e0ce2f50b473" providerId="ADAL" clId="{461D3349-1287-435C-9275-2D1B795FFF0A}" dt="2023-07-30T13:58:42.814" v="891"/>
          <ac:spMkLst>
            <pc:docMk/>
            <pc:sldMk cId="1574634914" sldId="279"/>
            <ac:spMk id="4" creationId="{F4E652FF-45D1-52CD-C684-9B190E51D8EA}"/>
          </ac:spMkLst>
        </pc:spChg>
        <pc:spChg chg="mod">
          <ac:chgData name="Srinivasa, Kavya" userId="62bbee32-fcf4-470d-8033-e0ce2f50b473" providerId="ADAL" clId="{461D3349-1287-435C-9275-2D1B795FFF0A}" dt="2023-07-30T14:00:53.179" v="948" actId="113"/>
          <ac:spMkLst>
            <pc:docMk/>
            <pc:sldMk cId="1574634914" sldId="279"/>
            <ac:spMk id="7" creationId="{C0C500CC-D688-B9C4-88F0-F72369F403AB}"/>
          </ac:spMkLst>
        </pc:spChg>
        <pc:spChg chg="mod">
          <ac:chgData name="Srinivasa, Kavya" userId="62bbee32-fcf4-470d-8033-e0ce2f50b473" providerId="ADAL" clId="{461D3349-1287-435C-9275-2D1B795FFF0A}" dt="2023-07-30T13:58:49.228" v="905" actId="20577"/>
          <ac:spMkLst>
            <pc:docMk/>
            <pc:sldMk cId="1574634914" sldId="279"/>
            <ac:spMk id="8" creationId="{4372F4E7-3F10-BA41-9173-CC347BB219F5}"/>
          </ac:spMkLst>
        </pc:spChg>
      </pc:sldChg>
      <pc:sldChg chg="modSp add mod ord">
        <pc:chgData name="Srinivasa, Kavya" userId="62bbee32-fcf4-470d-8033-e0ce2f50b473" providerId="ADAL" clId="{461D3349-1287-435C-9275-2D1B795FFF0A}" dt="2023-11-08T08:18:54.170" v="1675" actId="20578"/>
        <pc:sldMkLst>
          <pc:docMk/>
          <pc:sldMk cId="413532295" sldId="280"/>
        </pc:sldMkLst>
        <pc:spChg chg="mod">
          <ac:chgData name="Srinivasa, Kavya" userId="62bbee32-fcf4-470d-8033-e0ce2f50b473" providerId="ADAL" clId="{461D3349-1287-435C-9275-2D1B795FFF0A}" dt="2023-08-01T05:34:46.329" v="962" actId="20577"/>
          <ac:spMkLst>
            <pc:docMk/>
            <pc:sldMk cId="413532295" sldId="280"/>
            <ac:spMk id="2" creationId="{C7492CCE-C435-464E-A19A-D4C606FDBE3D}"/>
          </ac:spMkLst>
        </pc:spChg>
        <pc:spChg chg="mod">
          <ac:chgData name="Srinivasa, Kavya" userId="62bbee32-fcf4-470d-8033-e0ce2f50b473" providerId="ADAL" clId="{461D3349-1287-435C-9275-2D1B795FFF0A}" dt="2023-08-06T04:22:07.701" v="987" actId="14100"/>
          <ac:spMkLst>
            <pc:docMk/>
            <pc:sldMk cId="413532295" sldId="280"/>
            <ac:spMk id="3" creationId="{60DFF4FA-F598-4962-B6AB-31A8BE724E52}"/>
          </ac:spMkLst>
        </pc:spChg>
      </pc:sldChg>
      <pc:sldChg chg="addSp delSp modSp add mod ord">
        <pc:chgData name="Srinivasa, Kavya" userId="62bbee32-fcf4-470d-8033-e0ce2f50b473" providerId="ADAL" clId="{461D3349-1287-435C-9275-2D1B795FFF0A}" dt="2023-08-06T04:31:07.567" v="1041" actId="1076"/>
        <pc:sldMkLst>
          <pc:docMk/>
          <pc:sldMk cId="4136400349" sldId="281"/>
        </pc:sldMkLst>
        <pc:spChg chg="add del">
          <ac:chgData name="Srinivasa, Kavya" userId="62bbee32-fcf4-470d-8033-e0ce2f50b473" providerId="ADAL" clId="{461D3349-1287-435C-9275-2D1B795FFF0A}" dt="2023-08-06T04:23:47.103" v="997" actId="22"/>
          <ac:spMkLst>
            <pc:docMk/>
            <pc:sldMk cId="4136400349" sldId="281"/>
            <ac:spMk id="3" creationId="{CD2C78E7-5286-6590-0A38-2062468D65FF}"/>
          </ac:spMkLst>
        </pc:spChg>
        <pc:spChg chg="mod">
          <ac:chgData name="Srinivasa, Kavya" userId="62bbee32-fcf4-470d-8033-e0ce2f50b473" providerId="ADAL" clId="{461D3349-1287-435C-9275-2D1B795FFF0A}" dt="2023-08-06T04:25:50.633" v="1017" actId="20577"/>
          <ac:spMkLst>
            <pc:docMk/>
            <pc:sldMk cId="4136400349" sldId="281"/>
            <ac:spMk id="5" creationId="{F7F2898A-2849-D350-407F-72BA6EDD61D7}"/>
          </ac:spMkLst>
        </pc:spChg>
        <pc:spChg chg="mod">
          <ac:chgData name="Srinivasa, Kavya" userId="62bbee32-fcf4-470d-8033-e0ce2f50b473" providerId="ADAL" clId="{461D3349-1287-435C-9275-2D1B795FFF0A}" dt="2023-08-06T04:31:07.567" v="1041" actId="1076"/>
          <ac:spMkLst>
            <pc:docMk/>
            <pc:sldMk cId="4136400349" sldId="281"/>
            <ac:spMk id="7" creationId="{EF751771-9737-1500-0B07-9C24AA2093AF}"/>
          </ac:spMkLst>
        </pc:spChg>
        <pc:spChg chg="mod">
          <ac:chgData name="Srinivasa, Kavya" userId="62bbee32-fcf4-470d-8033-e0ce2f50b473" providerId="ADAL" clId="{461D3349-1287-435C-9275-2D1B795FFF0A}" dt="2023-08-06T04:25:54.685" v="1018" actId="20577"/>
          <ac:spMkLst>
            <pc:docMk/>
            <pc:sldMk cId="4136400349" sldId="281"/>
            <ac:spMk id="11" creationId="{FFFE9F62-F57B-25EC-B201-8A58DA76FBC9}"/>
          </ac:spMkLst>
        </pc:spChg>
        <pc:spChg chg="mod">
          <ac:chgData name="Srinivasa, Kavya" userId="62bbee32-fcf4-470d-8033-e0ce2f50b473" providerId="ADAL" clId="{461D3349-1287-435C-9275-2D1B795FFF0A}" dt="2023-08-06T04:24:36.982" v="1007" actId="14100"/>
          <ac:spMkLst>
            <pc:docMk/>
            <pc:sldMk cId="4136400349" sldId="281"/>
            <ac:spMk id="16" creationId="{6710F96F-1B3D-54E2-3019-5F5315D8DB2F}"/>
          </ac:spMkLst>
        </pc:spChg>
      </pc:sldChg>
      <pc:sldChg chg="delSp modSp add mod ord">
        <pc:chgData name="Srinivasa, Kavya" userId="62bbee32-fcf4-470d-8033-e0ce2f50b473" providerId="ADAL" clId="{461D3349-1287-435C-9275-2D1B795FFF0A}" dt="2023-08-06T04:35:25.509" v="1077" actId="1076"/>
        <pc:sldMkLst>
          <pc:docMk/>
          <pc:sldMk cId="2361990590" sldId="282"/>
        </pc:sldMkLst>
        <pc:spChg chg="del mod">
          <ac:chgData name="Srinivasa, Kavya" userId="62bbee32-fcf4-470d-8033-e0ce2f50b473" providerId="ADAL" clId="{461D3349-1287-435C-9275-2D1B795FFF0A}" dt="2023-08-06T04:33:01.902" v="1049" actId="478"/>
          <ac:spMkLst>
            <pc:docMk/>
            <pc:sldMk cId="2361990590" sldId="282"/>
            <ac:spMk id="2" creationId="{C7492CCE-C435-464E-A19A-D4C606FDBE3D}"/>
          </ac:spMkLst>
        </pc:spChg>
        <pc:spChg chg="mod">
          <ac:chgData name="Srinivasa, Kavya" userId="62bbee32-fcf4-470d-8033-e0ce2f50b473" providerId="ADAL" clId="{461D3349-1287-435C-9275-2D1B795FFF0A}" dt="2023-08-06T04:35:25.509" v="1077" actId="1076"/>
          <ac:spMkLst>
            <pc:docMk/>
            <pc:sldMk cId="2361990590" sldId="282"/>
            <ac:spMk id="3" creationId="{60DFF4FA-F598-4962-B6AB-31A8BE724E52}"/>
          </ac:spMkLst>
        </pc:spChg>
        <pc:spChg chg="del mod">
          <ac:chgData name="Srinivasa, Kavya" userId="62bbee32-fcf4-470d-8033-e0ce2f50b473" providerId="ADAL" clId="{461D3349-1287-435C-9275-2D1B795FFF0A}" dt="2023-08-06T04:34:13.996" v="1062" actId="478"/>
          <ac:spMkLst>
            <pc:docMk/>
            <pc:sldMk cId="2361990590" sldId="282"/>
            <ac:spMk id="7" creationId="{C0C500CC-D688-B9C4-88F0-F72369F403AB}"/>
          </ac:spMkLst>
        </pc:spChg>
        <pc:spChg chg="mod">
          <ac:chgData name="Srinivasa, Kavya" userId="62bbee32-fcf4-470d-8033-e0ce2f50b473" providerId="ADAL" clId="{461D3349-1287-435C-9275-2D1B795FFF0A}" dt="2023-08-06T04:32:51.448" v="1047" actId="2711"/>
          <ac:spMkLst>
            <pc:docMk/>
            <pc:sldMk cId="2361990590" sldId="282"/>
            <ac:spMk id="8" creationId="{4372F4E7-3F10-BA41-9173-CC347BB219F5}"/>
          </ac:spMkLst>
        </pc:spChg>
      </pc:sldChg>
      <pc:sldChg chg="addSp modSp add mod">
        <pc:chgData name="Srinivasa, Kavya" userId="62bbee32-fcf4-470d-8033-e0ce2f50b473" providerId="ADAL" clId="{461D3349-1287-435C-9275-2D1B795FFF0A}" dt="2023-08-06T04:46:12.526" v="1108" actId="207"/>
        <pc:sldMkLst>
          <pc:docMk/>
          <pc:sldMk cId="214272144" sldId="283"/>
        </pc:sldMkLst>
        <pc:spChg chg="add mod">
          <ac:chgData name="Srinivasa, Kavya" userId="62bbee32-fcf4-470d-8033-e0ce2f50b473" providerId="ADAL" clId="{461D3349-1287-435C-9275-2D1B795FFF0A}" dt="2023-08-06T04:45:55.636" v="1107" actId="20577"/>
          <ac:spMkLst>
            <pc:docMk/>
            <pc:sldMk cId="214272144" sldId="283"/>
            <ac:spMk id="2" creationId="{8C06F68E-25B9-017D-EACE-4CCE3204DB8D}"/>
          </ac:spMkLst>
        </pc:spChg>
        <pc:spChg chg="mod">
          <ac:chgData name="Srinivasa, Kavya" userId="62bbee32-fcf4-470d-8033-e0ce2f50b473" providerId="ADAL" clId="{461D3349-1287-435C-9275-2D1B795FFF0A}" dt="2023-08-06T04:46:12.526" v="1108" actId="207"/>
          <ac:spMkLst>
            <pc:docMk/>
            <pc:sldMk cId="214272144" sldId="283"/>
            <ac:spMk id="3" creationId="{60DFF4FA-F598-4962-B6AB-31A8BE724E52}"/>
          </ac:spMkLst>
        </pc:spChg>
        <pc:spChg chg="mod">
          <ac:chgData name="Srinivasa, Kavya" userId="62bbee32-fcf4-470d-8033-e0ce2f50b473" providerId="ADAL" clId="{461D3349-1287-435C-9275-2D1B795FFF0A}" dt="2023-08-06T04:37:21.484" v="1099" actId="2711"/>
          <ac:spMkLst>
            <pc:docMk/>
            <pc:sldMk cId="214272144" sldId="283"/>
            <ac:spMk id="8" creationId="{4372F4E7-3F10-BA41-9173-CC347BB219F5}"/>
          </ac:spMkLst>
        </pc:spChg>
      </pc:sldChg>
      <pc:sldChg chg="modSp add mod ord">
        <pc:chgData name="Srinivasa, Kavya" userId="62bbee32-fcf4-470d-8033-e0ce2f50b473" providerId="ADAL" clId="{461D3349-1287-435C-9275-2D1B795FFF0A}" dt="2023-11-08T09:59:11.230" v="1713" actId="1076"/>
        <pc:sldMkLst>
          <pc:docMk/>
          <pc:sldMk cId="2924384166" sldId="284"/>
        </pc:sldMkLst>
        <pc:spChg chg="mod">
          <ac:chgData name="Srinivasa, Kavya" userId="62bbee32-fcf4-470d-8033-e0ce2f50b473" providerId="ADAL" clId="{461D3349-1287-435C-9275-2D1B795FFF0A}" dt="2023-11-08T09:59:11.230" v="1713" actId="1076"/>
          <ac:spMkLst>
            <pc:docMk/>
            <pc:sldMk cId="2924384166" sldId="284"/>
            <ac:spMk id="3" creationId="{AEC6FB15-E38B-28A9-392C-4165267D8F5E}"/>
          </ac:spMkLst>
        </pc:spChg>
        <pc:spChg chg="mod">
          <ac:chgData name="Srinivasa, Kavya" userId="62bbee32-fcf4-470d-8033-e0ce2f50b473" providerId="ADAL" clId="{461D3349-1287-435C-9275-2D1B795FFF0A}" dt="2023-08-06T11:10:44.930" v="1205" actId="14100"/>
          <ac:spMkLst>
            <pc:docMk/>
            <pc:sldMk cId="2924384166" sldId="284"/>
            <ac:spMk id="4" creationId="{BCF2F00D-F256-7E85-D08F-7291EA465C73}"/>
          </ac:spMkLst>
        </pc:spChg>
      </pc:sldChg>
      <pc:sldChg chg="addSp modSp add mod ord">
        <pc:chgData name="Srinivasa, Kavya" userId="62bbee32-fcf4-470d-8033-e0ce2f50b473" providerId="ADAL" clId="{461D3349-1287-435C-9275-2D1B795FFF0A}" dt="2023-08-06T11:06:46.658" v="1186" actId="1076"/>
        <pc:sldMkLst>
          <pc:docMk/>
          <pc:sldMk cId="1055125054" sldId="285"/>
        </pc:sldMkLst>
        <pc:spChg chg="mod">
          <ac:chgData name="Srinivasa, Kavya" userId="62bbee32-fcf4-470d-8033-e0ce2f50b473" providerId="ADAL" clId="{461D3349-1287-435C-9275-2D1B795FFF0A}" dt="2023-08-06T05:10:09.883" v="1147" actId="20577"/>
          <ac:spMkLst>
            <pc:docMk/>
            <pc:sldMk cId="1055125054" sldId="285"/>
            <ac:spMk id="2" creationId="{C7492CCE-C435-464E-A19A-D4C606FDBE3D}"/>
          </ac:spMkLst>
        </pc:spChg>
        <pc:spChg chg="mod">
          <ac:chgData name="Srinivasa, Kavya" userId="62bbee32-fcf4-470d-8033-e0ce2f50b473" providerId="ADAL" clId="{461D3349-1287-435C-9275-2D1B795FFF0A}" dt="2023-08-06T11:06:16.957" v="1179" actId="1076"/>
          <ac:spMkLst>
            <pc:docMk/>
            <pc:sldMk cId="1055125054" sldId="285"/>
            <ac:spMk id="3" creationId="{60DFF4FA-F598-4962-B6AB-31A8BE724E52}"/>
          </ac:spMkLst>
        </pc:spChg>
        <pc:spChg chg="add mod">
          <ac:chgData name="Srinivasa, Kavya" userId="62bbee32-fcf4-470d-8033-e0ce2f50b473" providerId="ADAL" clId="{461D3349-1287-435C-9275-2D1B795FFF0A}" dt="2023-08-06T11:06:36.804" v="1183" actId="1076"/>
          <ac:spMkLst>
            <pc:docMk/>
            <pc:sldMk cId="1055125054" sldId="285"/>
            <ac:spMk id="4" creationId="{EE848E52-2A33-C658-36AD-FF39D45C680F}"/>
          </ac:spMkLst>
        </pc:spChg>
        <pc:spChg chg="add mod">
          <ac:chgData name="Srinivasa, Kavya" userId="62bbee32-fcf4-470d-8033-e0ce2f50b473" providerId="ADAL" clId="{461D3349-1287-435C-9275-2D1B795FFF0A}" dt="2023-08-06T11:06:46.658" v="1186" actId="1076"/>
          <ac:spMkLst>
            <pc:docMk/>
            <pc:sldMk cId="1055125054" sldId="285"/>
            <ac:spMk id="5" creationId="{FDB0C41F-DA91-A5C2-91A3-A62AF4E4C239}"/>
          </ac:spMkLst>
        </pc:spChg>
      </pc:sldChg>
      <pc:sldChg chg="addSp delSp modSp add mod ord">
        <pc:chgData name="Srinivasa, Kavya" userId="62bbee32-fcf4-470d-8033-e0ce2f50b473" providerId="ADAL" clId="{461D3349-1287-435C-9275-2D1B795FFF0A}" dt="2023-08-06T11:12:53.753" v="1216" actId="113"/>
        <pc:sldMkLst>
          <pc:docMk/>
          <pc:sldMk cId="475344713" sldId="286"/>
        </pc:sldMkLst>
        <pc:spChg chg="add del">
          <ac:chgData name="Srinivasa, Kavya" userId="62bbee32-fcf4-470d-8033-e0ce2f50b473" providerId="ADAL" clId="{461D3349-1287-435C-9275-2D1B795FFF0A}" dt="2023-08-06T11:10:40.634" v="1204" actId="22"/>
          <ac:spMkLst>
            <pc:docMk/>
            <pc:sldMk cId="475344713" sldId="286"/>
            <ac:spMk id="3" creationId="{EF8CCBAF-F316-A161-B977-CD558F828129}"/>
          </ac:spMkLst>
        </pc:spChg>
        <pc:spChg chg="add mod">
          <ac:chgData name="Srinivasa, Kavya" userId="62bbee32-fcf4-470d-8033-e0ce2f50b473" providerId="ADAL" clId="{461D3349-1287-435C-9275-2D1B795FFF0A}" dt="2023-08-06T11:12:53.753" v="1216" actId="113"/>
          <ac:spMkLst>
            <pc:docMk/>
            <pc:sldMk cId="475344713" sldId="286"/>
            <ac:spMk id="4" creationId="{531CA5C8-EBBF-CB93-BD63-C4B085CF8B8B}"/>
          </ac:spMkLst>
        </pc:spChg>
        <pc:spChg chg="del mod">
          <ac:chgData name="Srinivasa, Kavya" userId="62bbee32-fcf4-470d-8033-e0ce2f50b473" providerId="ADAL" clId="{461D3349-1287-435C-9275-2D1B795FFF0A}" dt="2023-08-06T11:05:53.701" v="1173" actId="478"/>
          <ac:spMkLst>
            <pc:docMk/>
            <pc:sldMk cId="475344713" sldId="286"/>
            <ac:spMk id="5" creationId="{F7F2898A-2849-D350-407F-72BA6EDD61D7}"/>
          </ac:spMkLst>
        </pc:spChg>
        <pc:spChg chg="del mod">
          <ac:chgData name="Srinivasa, Kavya" userId="62bbee32-fcf4-470d-8033-e0ce2f50b473" providerId="ADAL" clId="{461D3349-1287-435C-9275-2D1B795FFF0A}" dt="2023-08-06T11:05:45.942" v="1167" actId="478"/>
          <ac:spMkLst>
            <pc:docMk/>
            <pc:sldMk cId="475344713" sldId="286"/>
            <ac:spMk id="7" creationId="{EF751771-9737-1500-0B07-9C24AA2093AF}"/>
          </ac:spMkLst>
        </pc:spChg>
        <pc:spChg chg="del mod">
          <ac:chgData name="Srinivasa, Kavya" userId="62bbee32-fcf4-470d-8033-e0ce2f50b473" providerId="ADAL" clId="{461D3349-1287-435C-9275-2D1B795FFF0A}" dt="2023-08-06T11:05:46.951" v="1169" actId="478"/>
          <ac:spMkLst>
            <pc:docMk/>
            <pc:sldMk cId="475344713" sldId="286"/>
            <ac:spMk id="9" creationId="{23E40E81-9473-2646-4B68-C0781A0F99AC}"/>
          </ac:spMkLst>
        </pc:spChg>
        <pc:spChg chg="del mod">
          <ac:chgData name="Srinivasa, Kavya" userId="62bbee32-fcf4-470d-8033-e0ce2f50b473" providerId="ADAL" clId="{461D3349-1287-435C-9275-2D1B795FFF0A}" dt="2023-08-06T11:05:51.403" v="1172" actId="478"/>
          <ac:spMkLst>
            <pc:docMk/>
            <pc:sldMk cId="475344713" sldId="286"/>
            <ac:spMk id="11" creationId="{FFFE9F62-F57B-25EC-B201-8A58DA76FBC9}"/>
          </ac:spMkLst>
        </pc:spChg>
        <pc:spChg chg="del">
          <ac:chgData name="Srinivasa, Kavya" userId="62bbee32-fcf4-470d-8033-e0ce2f50b473" providerId="ADAL" clId="{461D3349-1287-435C-9275-2D1B795FFF0A}" dt="2023-08-06T11:05:58.727" v="1174" actId="21"/>
          <ac:spMkLst>
            <pc:docMk/>
            <pc:sldMk cId="475344713" sldId="286"/>
            <ac:spMk id="15" creationId="{825AC29E-0005-921B-71C6-F3FEAB35BDED}"/>
          </ac:spMkLst>
        </pc:spChg>
        <pc:spChg chg="del mod">
          <ac:chgData name="Srinivasa, Kavya" userId="62bbee32-fcf4-470d-8033-e0ce2f50b473" providerId="ADAL" clId="{461D3349-1287-435C-9275-2D1B795FFF0A}" dt="2023-08-06T11:06:40.678" v="1184" actId="21"/>
          <ac:spMkLst>
            <pc:docMk/>
            <pc:sldMk cId="475344713" sldId="286"/>
            <ac:spMk id="16" creationId="{6710F96F-1B3D-54E2-3019-5F5315D8DB2F}"/>
          </ac:spMkLst>
        </pc:spChg>
      </pc:sldChg>
      <pc:sldChg chg="addSp delSp modSp add mod ord">
        <pc:chgData name="Srinivasa, Kavya" userId="62bbee32-fcf4-470d-8033-e0ce2f50b473" providerId="ADAL" clId="{461D3349-1287-435C-9275-2D1B795FFF0A}" dt="2023-08-06T11:19:02.912" v="1269" actId="20577"/>
        <pc:sldMkLst>
          <pc:docMk/>
          <pc:sldMk cId="2105753311" sldId="287"/>
        </pc:sldMkLst>
        <pc:spChg chg="del">
          <ac:chgData name="Srinivasa, Kavya" userId="62bbee32-fcf4-470d-8033-e0ce2f50b473" providerId="ADAL" clId="{461D3349-1287-435C-9275-2D1B795FFF0A}" dt="2023-08-06T11:09:40.892" v="1197" actId="478"/>
          <ac:spMkLst>
            <pc:docMk/>
            <pc:sldMk cId="2105753311" sldId="287"/>
            <ac:spMk id="2" creationId="{C7492CCE-C435-464E-A19A-D4C606FDBE3D}"/>
          </ac:spMkLst>
        </pc:spChg>
        <pc:spChg chg="mod">
          <ac:chgData name="Srinivasa, Kavya" userId="62bbee32-fcf4-470d-8033-e0ce2f50b473" providerId="ADAL" clId="{461D3349-1287-435C-9275-2D1B795FFF0A}" dt="2023-08-06T11:19:02.912" v="1269" actId="20577"/>
          <ac:spMkLst>
            <pc:docMk/>
            <pc:sldMk cId="2105753311" sldId="287"/>
            <ac:spMk id="3" creationId="{60DFF4FA-F598-4962-B6AB-31A8BE724E52}"/>
          </ac:spMkLst>
        </pc:spChg>
        <pc:spChg chg="add del mod">
          <ac:chgData name="Srinivasa, Kavya" userId="62bbee32-fcf4-470d-8033-e0ce2f50b473" providerId="ADAL" clId="{461D3349-1287-435C-9275-2D1B795FFF0A}" dt="2023-08-06T11:09:44.856" v="1198" actId="478"/>
          <ac:spMkLst>
            <pc:docMk/>
            <pc:sldMk cId="2105753311" sldId="287"/>
            <ac:spMk id="5" creationId="{3C507CD6-8917-25AD-F0D1-483412608DDB}"/>
          </ac:spMkLst>
        </pc:spChg>
        <pc:spChg chg="del mod">
          <ac:chgData name="Srinivasa, Kavya" userId="62bbee32-fcf4-470d-8033-e0ce2f50b473" providerId="ADAL" clId="{461D3349-1287-435C-9275-2D1B795FFF0A}" dt="2023-08-06T11:09:28.963" v="1195" actId="478"/>
          <ac:spMkLst>
            <pc:docMk/>
            <pc:sldMk cId="2105753311" sldId="287"/>
            <ac:spMk id="7" creationId="{C0C500CC-D688-B9C4-88F0-F72369F403AB}"/>
          </ac:spMkLst>
        </pc:spChg>
        <pc:spChg chg="mod">
          <ac:chgData name="Srinivasa, Kavya" userId="62bbee32-fcf4-470d-8033-e0ce2f50b473" providerId="ADAL" clId="{461D3349-1287-435C-9275-2D1B795FFF0A}" dt="2023-08-06T11:10:07.791" v="1202" actId="2711"/>
          <ac:spMkLst>
            <pc:docMk/>
            <pc:sldMk cId="2105753311" sldId="287"/>
            <ac:spMk id="8" creationId="{4372F4E7-3F10-BA41-9173-CC347BB219F5}"/>
          </ac:spMkLst>
        </pc:spChg>
      </pc:sldChg>
      <pc:sldChg chg="modSp add mod ord">
        <pc:chgData name="Srinivasa, Kavya" userId="62bbee32-fcf4-470d-8033-e0ce2f50b473" providerId="ADAL" clId="{461D3349-1287-435C-9275-2D1B795FFF0A}" dt="2023-08-06T11:26:25.525" v="1322"/>
        <pc:sldMkLst>
          <pc:docMk/>
          <pc:sldMk cId="3985122640" sldId="288"/>
        </pc:sldMkLst>
        <pc:spChg chg="mod">
          <ac:chgData name="Srinivasa, Kavya" userId="62bbee32-fcf4-470d-8033-e0ce2f50b473" providerId="ADAL" clId="{461D3349-1287-435C-9275-2D1B795FFF0A}" dt="2023-08-06T11:16:19.092" v="1234" actId="1076"/>
          <ac:spMkLst>
            <pc:docMk/>
            <pc:sldMk cId="3985122640" sldId="288"/>
            <ac:spMk id="2" creationId="{C7492CCE-C435-464E-A19A-D4C606FDBE3D}"/>
          </ac:spMkLst>
        </pc:spChg>
        <pc:spChg chg="mod">
          <ac:chgData name="Srinivasa, Kavya" userId="62bbee32-fcf4-470d-8033-e0ce2f50b473" providerId="ADAL" clId="{461D3349-1287-435C-9275-2D1B795FFF0A}" dt="2023-08-06T11:16:59.215" v="1247" actId="207"/>
          <ac:spMkLst>
            <pc:docMk/>
            <pc:sldMk cId="3985122640" sldId="288"/>
            <ac:spMk id="3" creationId="{60DFF4FA-F598-4962-B6AB-31A8BE724E52}"/>
          </ac:spMkLst>
        </pc:spChg>
        <pc:spChg chg="mod">
          <ac:chgData name="Srinivasa, Kavya" userId="62bbee32-fcf4-470d-8033-e0ce2f50b473" providerId="ADAL" clId="{461D3349-1287-435C-9275-2D1B795FFF0A}" dt="2023-08-06T11:17:39.613" v="1250" actId="1076"/>
          <ac:spMkLst>
            <pc:docMk/>
            <pc:sldMk cId="3985122640" sldId="288"/>
            <ac:spMk id="4" creationId="{EE848E52-2A33-C658-36AD-FF39D45C680F}"/>
          </ac:spMkLst>
        </pc:spChg>
        <pc:spChg chg="mod">
          <ac:chgData name="Srinivasa, Kavya" userId="62bbee32-fcf4-470d-8033-e0ce2f50b473" providerId="ADAL" clId="{461D3349-1287-435C-9275-2D1B795FFF0A}" dt="2023-08-06T11:17:45.276" v="1252" actId="1076"/>
          <ac:spMkLst>
            <pc:docMk/>
            <pc:sldMk cId="3985122640" sldId="288"/>
            <ac:spMk id="5" creationId="{FDB0C41F-DA91-A5C2-91A3-A62AF4E4C239}"/>
          </ac:spMkLst>
        </pc:spChg>
      </pc:sldChg>
      <pc:sldChg chg="modSp add mod ord">
        <pc:chgData name="Srinivasa, Kavya" userId="62bbee32-fcf4-470d-8033-e0ce2f50b473" providerId="ADAL" clId="{461D3349-1287-435C-9275-2D1B795FFF0A}" dt="2023-08-06T11:19:59.915" v="1279" actId="20577"/>
        <pc:sldMkLst>
          <pc:docMk/>
          <pc:sldMk cId="3534955378" sldId="289"/>
        </pc:sldMkLst>
        <pc:spChg chg="mod">
          <ac:chgData name="Srinivasa, Kavya" userId="62bbee32-fcf4-470d-8033-e0ce2f50b473" providerId="ADAL" clId="{461D3349-1287-435C-9275-2D1B795FFF0A}" dt="2023-08-06T11:19:59.915" v="1279" actId="20577"/>
          <ac:spMkLst>
            <pc:docMk/>
            <pc:sldMk cId="3534955378" sldId="289"/>
            <ac:spMk id="3" creationId="{60DFF4FA-F598-4962-B6AB-31A8BE724E52}"/>
          </ac:spMkLst>
        </pc:spChg>
        <pc:spChg chg="mod">
          <ac:chgData name="Srinivasa, Kavya" userId="62bbee32-fcf4-470d-8033-e0ce2f50b473" providerId="ADAL" clId="{461D3349-1287-435C-9275-2D1B795FFF0A}" dt="2023-08-06T11:18:44.204" v="1264" actId="20577"/>
          <ac:spMkLst>
            <pc:docMk/>
            <pc:sldMk cId="3534955378" sldId="289"/>
            <ac:spMk id="8" creationId="{4372F4E7-3F10-BA41-9173-CC347BB219F5}"/>
          </ac:spMkLst>
        </pc:spChg>
      </pc:sldChg>
      <pc:sldChg chg="addSp delSp modSp add del mod ord">
        <pc:chgData name="Srinivasa, Kavya" userId="62bbee32-fcf4-470d-8033-e0ce2f50b473" providerId="ADAL" clId="{461D3349-1287-435C-9275-2D1B795FFF0A}" dt="2023-08-06T11:23:59.792" v="1306" actId="2696"/>
        <pc:sldMkLst>
          <pc:docMk/>
          <pc:sldMk cId="3444189182" sldId="290"/>
        </pc:sldMkLst>
        <pc:spChg chg="add mod">
          <ac:chgData name="Srinivasa, Kavya" userId="62bbee32-fcf4-470d-8033-e0ce2f50b473" providerId="ADAL" clId="{461D3349-1287-435C-9275-2D1B795FFF0A}" dt="2023-08-06T11:21:58.478" v="1284" actId="207"/>
          <ac:spMkLst>
            <pc:docMk/>
            <pc:sldMk cId="3444189182" sldId="290"/>
            <ac:spMk id="2" creationId="{F60934B2-8DF4-E142-CAE4-2F712D9D5EB4}"/>
          </ac:spMkLst>
        </pc:spChg>
        <pc:spChg chg="mod">
          <ac:chgData name="Srinivasa, Kavya" userId="62bbee32-fcf4-470d-8033-e0ce2f50b473" providerId="ADAL" clId="{461D3349-1287-435C-9275-2D1B795FFF0A}" dt="2023-08-06T11:21:39.278" v="1281" actId="14100"/>
          <ac:spMkLst>
            <pc:docMk/>
            <pc:sldMk cId="3444189182" sldId="290"/>
            <ac:spMk id="4" creationId="{531CA5C8-EBBF-CB93-BD63-C4B085CF8B8B}"/>
          </ac:spMkLst>
        </pc:spChg>
        <pc:spChg chg="add del">
          <ac:chgData name="Srinivasa, Kavya" userId="62bbee32-fcf4-470d-8033-e0ce2f50b473" providerId="ADAL" clId="{461D3349-1287-435C-9275-2D1B795FFF0A}" dt="2023-08-06T11:22:09.937" v="1286" actId="22"/>
          <ac:spMkLst>
            <pc:docMk/>
            <pc:sldMk cId="3444189182" sldId="290"/>
            <ac:spMk id="5" creationId="{A089016A-BDAF-7A26-C8F2-0D7414F19AE0}"/>
          </ac:spMkLst>
        </pc:spChg>
        <pc:spChg chg="add mod">
          <ac:chgData name="Srinivasa, Kavya" userId="62bbee32-fcf4-470d-8033-e0ce2f50b473" providerId="ADAL" clId="{461D3349-1287-435C-9275-2D1B795FFF0A}" dt="2023-08-06T11:22:51.047" v="1296" actId="14100"/>
          <ac:spMkLst>
            <pc:docMk/>
            <pc:sldMk cId="3444189182" sldId="290"/>
            <ac:spMk id="6" creationId="{674CDF2B-21D1-53D4-53F2-3D2B639D8B26}"/>
          </ac:spMkLst>
        </pc:spChg>
        <pc:spChg chg="add del mod">
          <ac:chgData name="Srinivasa, Kavya" userId="62bbee32-fcf4-470d-8033-e0ce2f50b473" providerId="ADAL" clId="{461D3349-1287-435C-9275-2D1B795FFF0A}" dt="2023-08-06T11:22:33.234" v="1289"/>
          <ac:spMkLst>
            <pc:docMk/>
            <pc:sldMk cId="3444189182" sldId="290"/>
            <ac:spMk id="7" creationId="{37F0E91D-102C-5882-E85D-C0010AACEB42}"/>
          </ac:spMkLst>
        </pc:spChg>
      </pc:sldChg>
      <pc:sldChg chg="modSp new del mod">
        <pc:chgData name="Srinivasa, Kavya" userId="62bbee32-fcf4-470d-8033-e0ce2f50b473" providerId="ADAL" clId="{461D3349-1287-435C-9275-2D1B795FFF0A}" dt="2023-08-06T11:18:41.506" v="1260" actId="680"/>
        <pc:sldMkLst>
          <pc:docMk/>
          <pc:sldMk cId="2152984742" sldId="291"/>
        </pc:sldMkLst>
        <pc:spChg chg="mod">
          <ac:chgData name="Srinivasa, Kavya" userId="62bbee32-fcf4-470d-8033-e0ce2f50b473" providerId="ADAL" clId="{461D3349-1287-435C-9275-2D1B795FFF0A}" dt="2023-08-06T11:18:40.841" v="1259" actId="20577"/>
          <ac:spMkLst>
            <pc:docMk/>
            <pc:sldMk cId="2152984742" sldId="291"/>
            <ac:spMk id="2" creationId="{A12B802D-B28A-A1DB-0B50-8A55F6A21500}"/>
          </ac:spMkLst>
        </pc:spChg>
      </pc:sldChg>
      <pc:sldChg chg="modSp add del mod">
        <pc:chgData name="Srinivasa, Kavya" userId="62bbee32-fcf4-470d-8033-e0ce2f50b473" providerId="ADAL" clId="{461D3349-1287-435C-9275-2D1B795FFF0A}" dt="2023-08-06T11:23:58.045" v="1305" actId="2696"/>
        <pc:sldMkLst>
          <pc:docMk/>
          <pc:sldMk cId="3548811009" sldId="291"/>
        </pc:sldMkLst>
        <pc:spChg chg="mod">
          <ac:chgData name="Srinivasa, Kavya" userId="62bbee32-fcf4-470d-8033-e0ce2f50b473" providerId="ADAL" clId="{461D3349-1287-435C-9275-2D1B795FFF0A}" dt="2023-08-06T11:23:30.278" v="1303"/>
          <ac:spMkLst>
            <pc:docMk/>
            <pc:sldMk cId="3548811009" sldId="291"/>
            <ac:spMk id="4" creationId="{531CA5C8-EBBF-CB93-BD63-C4B085CF8B8B}"/>
          </ac:spMkLst>
        </pc:spChg>
        <pc:spChg chg="mod">
          <ac:chgData name="Srinivasa, Kavya" userId="62bbee32-fcf4-470d-8033-e0ce2f50b473" providerId="ADAL" clId="{461D3349-1287-435C-9275-2D1B795FFF0A}" dt="2023-08-06T11:23:16.822" v="1301" actId="255"/>
          <ac:spMkLst>
            <pc:docMk/>
            <pc:sldMk cId="3548811009" sldId="291"/>
            <ac:spMk id="6" creationId="{674CDF2B-21D1-53D4-53F2-3D2B639D8B26}"/>
          </ac:spMkLst>
        </pc:spChg>
      </pc:sldChg>
      <pc:sldChg chg="add ord">
        <pc:chgData name="Srinivasa, Kavya" userId="62bbee32-fcf4-470d-8033-e0ce2f50b473" providerId="ADAL" clId="{461D3349-1287-435C-9275-2D1B795FFF0A}" dt="2023-08-06T11:35:33.030" v="1415" actId="20578"/>
        <pc:sldMkLst>
          <pc:docMk/>
          <pc:sldMk cId="1118723154" sldId="292"/>
        </pc:sldMkLst>
      </pc:sldChg>
      <pc:sldChg chg="add del">
        <pc:chgData name="Srinivasa, Kavya" userId="62bbee32-fcf4-470d-8033-e0ce2f50b473" providerId="ADAL" clId="{461D3349-1287-435C-9275-2D1B795FFF0A}" dt="2023-08-06T11:24:02.524" v="1307" actId="2696"/>
        <pc:sldMkLst>
          <pc:docMk/>
          <pc:sldMk cId="2426056779" sldId="293"/>
        </pc:sldMkLst>
      </pc:sldChg>
      <pc:sldChg chg="modSp add mod ord">
        <pc:chgData name="Srinivasa, Kavya" userId="62bbee32-fcf4-470d-8033-e0ce2f50b473" providerId="ADAL" clId="{461D3349-1287-435C-9275-2D1B795FFF0A}" dt="2023-08-06T11:29:15.448" v="1362" actId="1076"/>
        <pc:sldMkLst>
          <pc:docMk/>
          <pc:sldMk cId="2880873695" sldId="293"/>
        </pc:sldMkLst>
        <pc:spChg chg="mod">
          <ac:chgData name="Srinivasa, Kavya" userId="62bbee32-fcf4-470d-8033-e0ce2f50b473" providerId="ADAL" clId="{461D3349-1287-435C-9275-2D1B795FFF0A}" dt="2023-08-06T11:27:53.416" v="1347" actId="1076"/>
          <ac:spMkLst>
            <pc:docMk/>
            <pc:sldMk cId="2880873695" sldId="293"/>
            <ac:spMk id="2" creationId="{C7492CCE-C435-464E-A19A-D4C606FDBE3D}"/>
          </ac:spMkLst>
        </pc:spChg>
        <pc:spChg chg="mod">
          <ac:chgData name="Srinivasa, Kavya" userId="62bbee32-fcf4-470d-8033-e0ce2f50b473" providerId="ADAL" clId="{461D3349-1287-435C-9275-2D1B795FFF0A}" dt="2023-08-06T11:28:00.323" v="1349" actId="14100"/>
          <ac:spMkLst>
            <pc:docMk/>
            <pc:sldMk cId="2880873695" sldId="293"/>
            <ac:spMk id="3" creationId="{60DFF4FA-F598-4962-B6AB-31A8BE724E52}"/>
          </ac:spMkLst>
        </pc:spChg>
        <pc:spChg chg="mod">
          <ac:chgData name="Srinivasa, Kavya" userId="62bbee32-fcf4-470d-8033-e0ce2f50b473" providerId="ADAL" clId="{461D3349-1287-435C-9275-2D1B795FFF0A}" dt="2023-08-06T11:28:04.471" v="1351" actId="27636"/>
          <ac:spMkLst>
            <pc:docMk/>
            <pc:sldMk cId="2880873695" sldId="293"/>
            <ac:spMk id="4" creationId="{EE848E52-2A33-C658-36AD-FF39D45C680F}"/>
          </ac:spMkLst>
        </pc:spChg>
        <pc:spChg chg="mod">
          <ac:chgData name="Srinivasa, Kavya" userId="62bbee32-fcf4-470d-8033-e0ce2f50b473" providerId="ADAL" clId="{461D3349-1287-435C-9275-2D1B795FFF0A}" dt="2023-08-06T11:29:15.448" v="1362" actId="1076"/>
          <ac:spMkLst>
            <pc:docMk/>
            <pc:sldMk cId="2880873695" sldId="293"/>
            <ac:spMk id="5" creationId="{FDB0C41F-DA91-A5C2-91A3-A62AF4E4C239}"/>
          </ac:spMkLst>
        </pc:spChg>
      </pc:sldChg>
      <pc:sldChg chg="modSp add mod ord">
        <pc:chgData name="Srinivasa, Kavya" userId="62bbee32-fcf4-470d-8033-e0ce2f50b473" providerId="ADAL" clId="{461D3349-1287-435C-9275-2D1B795FFF0A}" dt="2023-08-06T11:32:21.659" v="1396" actId="20577"/>
        <pc:sldMkLst>
          <pc:docMk/>
          <pc:sldMk cId="1831919522" sldId="294"/>
        </pc:sldMkLst>
        <pc:spChg chg="mod">
          <ac:chgData name="Srinivasa, Kavya" userId="62bbee32-fcf4-470d-8033-e0ce2f50b473" providerId="ADAL" clId="{461D3349-1287-435C-9275-2D1B795FFF0A}" dt="2023-08-06T11:30:13.306" v="1370" actId="20577"/>
          <ac:spMkLst>
            <pc:docMk/>
            <pc:sldMk cId="1831919522" sldId="294"/>
            <ac:spMk id="3" creationId="{60DFF4FA-F598-4962-B6AB-31A8BE724E52}"/>
          </ac:spMkLst>
        </pc:spChg>
        <pc:spChg chg="mod">
          <ac:chgData name="Srinivasa, Kavya" userId="62bbee32-fcf4-470d-8033-e0ce2f50b473" providerId="ADAL" clId="{461D3349-1287-435C-9275-2D1B795FFF0A}" dt="2023-08-06T11:32:21.659" v="1396" actId="20577"/>
          <ac:spMkLst>
            <pc:docMk/>
            <pc:sldMk cId="1831919522" sldId="294"/>
            <ac:spMk id="8" creationId="{4372F4E7-3F10-BA41-9173-CC347BB219F5}"/>
          </ac:spMkLst>
        </pc:spChg>
      </pc:sldChg>
      <pc:sldChg chg="modSp add del mod ord">
        <pc:chgData name="Srinivasa, Kavya" userId="62bbee32-fcf4-470d-8033-e0ce2f50b473" providerId="ADAL" clId="{461D3349-1287-435C-9275-2D1B795FFF0A}" dt="2023-08-06T11:35:32.960" v="1413" actId="2696"/>
        <pc:sldMkLst>
          <pc:docMk/>
          <pc:sldMk cId="4285112177" sldId="295"/>
        </pc:sldMkLst>
        <pc:spChg chg="mod">
          <ac:chgData name="Srinivasa, Kavya" userId="62bbee32-fcf4-470d-8033-e0ce2f50b473" providerId="ADAL" clId="{461D3349-1287-435C-9275-2D1B795FFF0A}" dt="2023-08-06T11:32:45.590" v="1398" actId="1076"/>
          <ac:spMkLst>
            <pc:docMk/>
            <pc:sldMk cId="4285112177" sldId="295"/>
            <ac:spMk id="4" creationId="{531CA5C8-EBBF-CB93-BD63-C4B085CF8B8B}"/>
          </ac:spMkLst>
        </pc:spChg>
      </pc:sldChg>
      <pc:sldChg chg="delSp modSp add del mod ord modShow">
        <pc:chgData name="Srinivasa, Kavya" userId="62bbee32-fcf4-470d-8033-e0ce2f50b473" providerId="ADAL" clId="{461D3349-1287-435C-9275-2D1B795FFF0A}" dt="2023-11-08T10:27:39.677" v="1719" actId="729"/>
        <pc:sldMkLst>
          <pc:docMk/>
          <pc:sldMk cId="3941859044" sldId="296"/>
        </pc:sldMkLst>
        <pc:spChg chg="mod">
          <ac:chgData name="Srinivasa, Kavya" userId="62bbee32-fcf4-470d-8033-e0ce2f50b473" providerId="ADAL" clId="{461D3349-1287-435C-9275-2D1B795FFF0A}" dt="2023-08-06T11:42:29.083" v="1468" actId="20577"/>
          <ac:spMkLst>
            <pc:docMk/>
            <pc:sldMk cId="3941859044" sldId="296"/>
            <ac:spMk id="2" creationId="{C7492CCE-C435-464E-A19A-D4C606FDBE3D}"/>
          </ac:spMkLst>
        </pc:spChg>
        <pc:spChg chg="mod">
          <ac:chgData name="Srinivasa, Kavya" userId="62bbee32-fcf4-470d-8033-e0ce2f50b473" providerId="ADAL" clId="{461D3349-1287-435C-9275-2D1B795FFF0A}" dt="2023-08-06T11:43:10.251" v="1472" actId="20577"/>
          <ac:spMkLst>
            <pc:docMk/>
            <pc:sldMk cId="3941859044" sldId="296"/>
            <ac:spMk id="3" creationId="{60DFF4FA-F598-4962-B6AB-31A8BE724E52}"/>
          </ac:spMkLst>
        </pc:spChg>
        <pc:spChg chg="del">
          <ac:chgData name="Srinivasa, Kavya" userId="62bbee32-fcf4-470d-8033-e0ce2f50b473" providerId="ADAL" clId="{461D3349-1287-435C-9275-2D1B795FFF0A}" dt="2023-08-06T11:41:34.487" v="1443" actId="478"/>
          <ac:spMkLst>
            <pc:docMk/>
            <pc:sldMk cId="3941859044" sldId="296"/>
            <ac:spMk id="4" creationId="{EE848E52-2A33-C658-36AD-FF39D45C680F}"/>
          </ac:spMkLst>
        </pc:spChg>
        <pc:spChg chg="del">
          <ac:chgData name="Srinivasa, Kavya" userId="62bbee32-fcf4-470d-8033-e0ce2f50b473" providerId="ADAL" clId="{461D3349-1287-435C-9275-2D1B795FFF0A}" dt="2023-08-06T11:41:30.325" v="1442" actId="478"/>
          <ac:spMkLst>
            <pc:docMk/>
            <pc:sldMk cId="3941859044" sldId="296"/>
            <ac:spMk id="5" creationId="{FDB0C41F-DA91-A5C2-91A3-A62AF4E4C239}"/>
          </ac:spMkLst>
        </pc:spChg>
      </pc:sldChg>
      <pc:sldChg chg="modSp add del mod modShow">
        <pc:chgData name="Srinivasa, Kavya" userId="62bbee32-fcf4-470d-8033-e0ce2f50b473" providerId="ADAL" clId="{461D3349-1287-435C-9275-2D1B795FFF0A}" dt="2023-11-08T10:27:44.703" v="1721" actId="729"/>
        <pc:sldMkLst>
          <pc:docMk/>
          <pc:sldMk cId="3622928496" sldId="297"/>
        </pc:sldMkLst>
        <pc:spChg chg="mod">
          <ac:chgData name="Srinivasa, Kavya" userId="62bbee32-fcf4-470d-8033-e0ce2f50b473" providerId="ADAL" clId="{461D3349-1287-435C-9275-2D1B795FFF0A}" dt="2023-08-06T11:47:45.887" v="1508" actId="113"/>
          <ac:spMkLst>
            <pc:docMk/>
            <pc:sldMk cId="3622928496" sldId="297"/>
            <ac:spMk id="3" creationId="{60DFF4FA-F598-4962-B6AB-31A8BE724E52}"/>
          </ac:spMkLst>
        </pc:spChg>
        <pc:spChg chg="mod">
          <ac:chgData name="Srinivasa, Kavya" userId="62bbee32-fcf4-470d-8033-e0ce2f50b473" providerId="ADAL" clId="{461D3349-1287-435C-9275-2D1B795FFF0A}" dt="2023-08-06T11:48:02.196" v="1526" actId="20577"/>
          <ac:spMkLst>
            <pc:docMk/>
            <pc:sldMk cId="3622928496" sldId="297"/>
            <ac:spMk id="8" creationId="{4372F4E7-3F10-BA41-9173-CC347BB219F5}"/>
          </ac:spMkLst>
        </pc:spChg>
      </pc:sldChg>
      <pc:sldChg chg="modSp add mod ord modShow">
        <pc:chgData name="Srinivasa, Kavya" userId="62bbee32-fcf4-470d-8033-e0ce2f50b473" providerId="ADAL" clId="{461D3349-1287-435C-9275-2D1B795FFF0A}" dt="2023-11-08T10:27:52.579" v="1722" actId="729"/>
        <pc:sldMkLst>
          <pc:docMk/>
          <pc:sldMk cId="1584470390" sldId="298"/>
        </pc:sldMkLst>
        <pc:spChg chg="mod">
          <ac:chgData name="Srinivasa, Kavya" userId="62bbee32-fcf4-470d-8033-e0ce2f50b473" providerId="ADAL" clId="{461D3349-1287-435C-9275-2D1B795FFF0A}" dt="2023-08-06T11:48:29.088" v="1528" actId="14100"/>
          <ac:spMkLst>
            <pc:docMk/>
            <pc:sldMk cId="1584470390" sldId="298"/>
            <ac:spMk id="4" creationId="{531CA5C8-EBBF-CB93-BD63-C4B085CF8B8B}"/>
          </ac:spMkLst>
        </pc:spChg>
      </pc:sldChg>
      <pc:sldChg chg="modSp add mod ord">
        <pc:chgData name="Srinivasa, Kavya" userId="62bbee32-fcf4-470d-8033-e0ce2f50b473" providerId="ADAL" clId="{461D3349-1287-435C-9275-2D1B795FFF0A}" dt="2023-08-06T11:41:05.392" v="1441" actId="20577"/>
        <pc:sldMkLst>
          <pc:docMk/>
          <pc:sldMk cId="1261249148" sldId="299"/>
        </pc:sldMkLst>
        <pc:spChg chg="mod">
          <ac:chgData name="Srinivasa, Kavya" userId="62bbee32-fcf4-470d-8033-e0ce2f50b473" providerId="ADAL" clId="{461D3349-1287-435C-9275-2D1B795FFF0A}" dt="2023-08-06T11:41:05.392" v="1441" actId="20577"/>
          <ac:spMkLst>
            <pc:docMk/>
            <pc:sldMk cId="1261249148" sldId="299"/>
            <ac:spMk id="4" creationId="{531CA5C8-EBBF-CB93-BD63-C4B085CF8B8B}"/>
          </ac:spMkLst>
        </pc:spChg>
      </pc:sldChg>
      <pc:sldChg chg="add del">
        <pc:chgData name="Srinivasa, Kavya" userId="62bbee32-fcf4-470d-8033-e0ce2f50b473" providerId="ADAL" clId="{461D3349-1287-435C-9275-2D1B795FFF0A}" dt="2023-08-06T11:44:14.568" v="1474" actId="2890"/>
        <pc:sldMkLst>
          <pc:docMk/>
          <pc:sldMk cId="3359679879" sldId="300"/>
        </pc:sldMkLst>
      </pc:sldChg>
      <pc:sldChg chg="delSp modSp add mod ord modShow">
        <pc:chgData name="Srinivasa, Kavya" userId="62bbee32-fcf4-470d-8033-e0ce2f50b473" providerId="ADAL" clId="{461D3349-1287-435C-9275-2D1B795FFF0A}" dt="2023-11-08T10:27:42.049" v="1720" actId="729"/>
        <pc:sldMkLst>
          <pc:docMk/>
          <pc:sldMk cId="4234187626" sldId="300"/>
        </pc:sldMkLst>
        <pc:spChg chg="del">
          <ac:chgData name="Srinivasa, Kavya" userId="62bbee32-fcf4-470d-8033-e0ce2f50b473" providerId="ADAL" clId="{461D3349-1287-435C-9275-2D1B795FFF0A}" dt="2023-08-06T11:46:05.328" v="1488" actId="478"/>
          <ac:spMkLst>
            <pc:docMk/>
            <pc:sldMk cId="4234187626" sldId="300"/>
            <ac:spMk id="5" creationId="{F7F2898A-2849-D350-407F-72BA6EDD61D7}"/>
          </ac:spMkLst>
        </pc:spChg>
        <pc:spChg chg="del">
          <ac:chgData name="Srinivasa, Kavya" userId="62bbee32-fcf4-470d-8033-e0ce2f50b473" providerId="ADAL" clId="{461D3349-1287-435C-9275-2D1B795FFF0A}" dt="2023-08-06T11:44:32.135" v="1478" actId="478"/>
          <ac:spMkLst>
            <pc:docMk/>
            <pc:sldMk cId="4234187626" sldId="300"/>
            <ac:spMk id="7" creationId="{EF751771-9737-1500-0B07-9C24AA2093AF}"/>
          </ac:spMkLst>
        </pc:spChg>
        <pc:spChg chg="del mod">
          <ac:chgData name="Srinivasa, Kavya" userId="62bbee32-fcf4-470d-8033-e0ce2f50b473" providerId="ADAL" clId="{461D3349-1287-435C-9275-2D1B795FFF0A}" dt="2023-08-06T11:44:35.746" v="1480" actId="478"/>
          <ac:spMkLst>
            <pc:docMk/>
            <pc:sldMk cId="4234187626" sldId="300"/>
            <ac:spMk id="11" creationId="{FFFE9F62-F57B-25EC-B201-8A58DA76FBC9}"/>
          </ac:spMkLst>
        </pc:spChg>
        <pc:spChg chg="mod">
          <ac:chgData name="Srinivasa, Kavya" userId="62bbee32-fcf4-470d-8033-e0ce2f50b473" providerId="ADAL" clId="{461D3349-1287-435C-9275-2D1B795FFF0A}" dt="2023-08-06T11:46:55.797" v="1502" actId="1076"/>
          <ac:spMkLst>
            <pc:docMk/>
            <pc:sldMk cId="4234187626" sldId="300"/>
            <ac:spMk id="15" creationId="{825AC29E-0005-921B-71C6-F3FEAB35BDED}"/>
          </ac:spMkLst>
        </pc:spChg>
        <pc:spChg chg="mod">
          <ac:chgData name="Srinivasa, Kavya" userId="62bbee32-fcf4-470d-8033-e0ce2f50b473" providerId="ADAL" clId="{461D3349-1287-435C-9275-2D1B795FFF0A}" dt="2023-08-06T11:47:00.826" v="1504" actId="1076"/>
          <ac:spMkLst>
            <pc:docMk/>
            <pc:sldMk cId="4234187626" sldId="300"/>
            <ac:spMk id="16" creationId="{6710F96F-1B3D-54E2-3019-5F5315D8DB2F}"/>
          </ac:spMkLst>
        </pc:spChg>
      </pc:sldChg>
      <pc:sldChg chg="addSp modSp add mod modShow">
        <pc:chgData name="Srinivasa, Kavya" userId="62bbee32-fcf4-470d-8033-e0ce2f50b473" providerId="ADAL" clId="{461D3349-1287-435C-9275-2D1B795FFF0A}" dt="2023-11-08T10:27:55.683" v="1723" actId="729"/>
        <pc:sldMkLst>
          <pc:docMk/>
          <pc:sldMk cId="2715275930" sldId="301"/>
        </pc:sldMkLst>
        <pc:spChg chg="add mod">
          <ac:chgData name="Srinivasa, Kavya" userId="62bbee32-fcf4-470d-8033-e0ce2f50b473" providerId="ADAL" clId="{461D3349-1287-435C-9275-2D1B795FFF0A}" dt="2023-08-06T11:49:14.523" v="1549" actId="5793"/>
          <ac:spMkLst>
            <pc:docMk/>
            <pc:sldMk cId="2715275930" sldId="301"/>
            <ac:spMk id="2" creationId="{4DD7BE6E-7041-D18F-FAEE-A35241B6EB45}"/>
          </ac:spMkLst>
        </pc:spChg>
        <pc:spChg chg="mod">
          <ac:chgData name="Srinivasa, Kavya" userId="62bbee32-fcf4-470d-8033-e0ce2f50b473" providerId="ADAL" clId="{461D3349-1287-435C-9275-2D1B795FFF0A}" dt="2023-08-06T11:48:51.460" v="1531" actId="14100"/>
          <ac:spMkLst>
            <pc:docMk/>
            <pc:sldMk cId="2715275930" sldId="301"/>
            <ac:spMk id="4" creationId="{531CA5C8-EBBF-CB93-BD63-C4B085CF8B8B}"/>
          </ac:spMkLst>
        </pc:spChg>
      </pc:sldChg>
      <pc:sldChg chg="modSp add mod ord modShow">
        <pc:chgData name="Srinivasa, Kavya" userId="62bbee32-fcf4-470d-8033-e0ce2f50b473" providerId="ADAL" clId="{461D3349-1287-435C-9275-2D1B795FFF0A}" dt="2023-11-08T10:27:16.001" v="1718" actId="729"/>
        <pc:sldMkLst>
          <pc:docMk/>
          <pc:sldMk cId="1387852724" sldId="302"/>
        </pc:sldMkLst>
        <pc:spChg chg="mod">
          <ac:chgData name="Srinivasa, Kavya" userId="62bbee32-fcf4-470d-8033-e0ce2f50b473" providerId="ADAL" clId="{461D3349-1287-435C-9275-2D1B795FFF0A}" dt="2023-08-06T11:50:43.534" v="1577" actId="20577"/>
          <ac:spMkLst>
            <pc:docMk/>
            <pc:sldMk cId="1387852724" sldId="302"/>
            <ac:spMk id="2" creationId="{C7492CCE-C435-464E-A19A-D4C606FDBE3D}"/>
          </ac:spMkLst>
        </pc:spChg>
        <pc:spChg chg="mod">
          <ac:chgData name="Srinivasa, Kavya" userId="62bbee32-fcf4-470d-8033-e0ce2f50b473" providerId="ADAL" clId="{461D3349-1287-435C-9275-2D1B795FFF0A}" dt="2023-08-06T11:51:46.840" v="1589" actId="207"/>
          <ac:spMkLst>
            <pc:docMk/>
            <pc:sldMk cId="1387852724" sldId="302"/>
            <ac:spMk id="3" creationId="{60DFF4FA-F598-4962-B6AB-31A8BE724E52}"/>
          </ac:spMkLst>
        </pc:spChg>
      </pc:sldChg>
      <pc:sldChg chg="modSp add mod ord modShow">
        <pc:chgData name="Srinivasa, Kavya" userId="62bbee32-fcf4-470d-8033-e0ce2f50b473" providerId="ADAL" clId="{461D3349-1287-435C-9275-2D1B795FFF0A}" dt="2023-11-08T10:27:13.535" v="1717" actId="729"/>
        <pc:sldMkLst>
          <pc:docMk/>
          <pc:sldMk cId="2183325007" sldId="303"/>
        </pc:sldMkLst>
        <pc:spChg chg="mod">
          <ac:chgData name="Srinivasa, Kavya" userId="62bbee32-fcf4-470d-8033-e0ce2f50b473" providerId="ADAL" clId="{461D3349-1287-435C-9275-2D1B795FFF0A}" dt="2023-08-06T11:51:37.013" v="1588" actId="1076"/>
          <ac:spMkLst>
            <pc:docMk/>
            <pc:sldMk cId="2183325007" sldId="303"/>
            <ac:spMk id="16" creationId="{6710F96F-1B3D-54E2-3019-5F5315D8DB2F}"/>
          </ac:spMkLst>
        </pc:spChg>
      </pc:sldChg>
      <pc:sldChg chg="modSp add mod ord modShow">
        <pc:chgData name="Srinivasa, Kavya" userId="62bbee32-fcf4-470d-8033-e0ce2f50b473" providerId="ADAL" clId="{461D3349-1287-435C-9275-2D1B795FFF0A}" dt="2023-11-08T10:27:10.446" v="1716" actId="729"/>
        <pc:sldMkLst>
          <pc:docMk/>
          <pc:sldMk cId="2136748249" sldId="304"/>
        </pc:sldMkLst>
        <pc:spChg chg="mod">
          <ac:chgData name="Srinivasa, Kavya" userId="62bbee32-fcf4-470d-8033-e0ce2f50b473" providerId="ADAL" clId="{461D3349-1287-435C-9275-2D1B795FFF0A}" dt="2023-08-06T11:53:45.864" v="1608" actId="1076"/>
          <ac:spMkLst>
            <pc:docMk/>
            <pc:sldMk cId="2136748249" sldId="304"/>
            <ac:spMk id="3" creationId="{60DFF4FA-F598-4962-B6AB-31A8BE724E52}"/>
          </ac:spMkLst>
        </pc:spChg>
      </pc:sldChg>
      <pc:sldChg chg="modSp add mod ord modShow">
        <pc:chgData name="Srinivasa, Kavya" userId="62bbee32-fcf4-470d-8033-e0ce2f50b473" providerId="ADAL" clId="{461D3349-1287-435C-9275-2D1B795FFF0A}" dt="2023-11-08T10:27:08.121" v="1715" actId="729"/>
        <pc:sldMkLst>
          <pc:docMk/>
          <pc:sldMk cId="1233893539" sldId="305"/>
        </pc:sldMkLst>
        <pc:spChg chg="mod">
          <ac:chgData name="Srinivasa, Kavya" userId="62bbee32-fcf4-470d-8033-e0ce2f50b473" providerId="ADAL" clId="{461D3349-1287-435C-9275-2D1B795FFF0A}" dt="2023-08-06T11:54:18.389" v="1612"/>
          <ac:spMkLst>
            <pc:docMk/>
            <pc:sldMk cId="1233893539" sldId="305"/>
            <ac:spMk id="4" creationId="{531CA5C8-EBBF-CB93-BD63-C4B085CF8B8B}"/>
          </ac:spMkLst>
        </pc:spChg>
      </pc:sldChg>
      <pc:sldChg chg="modSp add mod ord modShow">
        <pc:chgData name="Srinivasa, Kavya" userId="62bbee32-fcf4-470d-8033-e0ce2f50b473" providerId="ADAL" clId="{461D3349-1287-435C-9275-2D1B795FFF0A}" dt="2023-11-08T10:27:06.136" v="1714" actId="729"/>
        <pc:sldMkLst>
          <pc:docMk/>
          <pc:sldMk cId="1359070194" sldId="306"/>
        </pc:sldMkLst>
        <pc:spChg chg="mod">
          <ac:chgData name="Srinivasa, Kavya" userId="62bbee32-fcf4-470d-8033-e0ce2f50b473" providerId="ADAL" clId="{461D3349-1287-435C-9275-2D1B795FFF0A}" dt="2023-08-06T11:55:25.015" v="1616"/>
          <ac:spMkLst>
            <pc:docMk/>
            <pc:sldMk cId="1359070194" sldId="306"/>
            <ac:spMk id="4" creationId="{531CA5C8-EBBF-CB93-BD63-C4B085CF8B8B}"/>
          </ac:spMkLst>
        </pc:spChg>
      </pc:sldChg>
      <pc:sldChg chg="modSp add mod ord">
        <pc:chgData name="Srinivasa, Kavya" userId="62bbee32-fcf4-470d-8033-e0ce2f50b473" providerId="ADAL" clId="{461D3349-1287-435C-9275-2D1B795FFF0A}" dt="2023-08-06T11:58:06.794" v="1636" actId="14100"/>
        <pc:sldMkLst>
          <pc:docMk/>
          <pc:sldMk cId="2941303069" sldId="307"/>
        </pc:sldMkLst>
        <pc:spChg chg="mod">
          <ac:chgData name="Srinivasa, Kavya" userId="62bbee32-fcf4-470d-8033-e0ce2f50b473" providerId="ADAL" clId="{461D3349-1287-435C-9275-2D1B795FFF0A}" dt="2023-08-06T11:57:29.313" v="1627" actId="20577"/>
          <ac:spMkLst>
            <pc:docMk/>
            <pc:sldMk cId="2941303069" sldId="307"/>
            <ac:spMk id="2" creationId="{C7492CCE-C435-464E-A19A-D4C606FDBE3D}"/>
          </ac:spMkLst>
        </pc:spChg>
        <pc:spChg chg="mod">
          <ac:chgData name="Srinivasa, Kavya" userId="62bbee32-fcf4-470d-8033-e0ce2f50b473" providerId="ADAL" clId="{461D3349-1287-435C-9275-2D1B795FFF0A}" dt="2023-08-06T11:58:06.794" v="1636" actId="14100"/>
          <ac:spMkLst>
            <pc:docMk/>
            <pc:sldMk cId="2941303069" sldId="307"/>
            <ac:spMk id="3" creationId="{60DFF4FA-F598-4962-B6AB-31A8BE724E52}"/>
          </ac:spMkLst>
        </pc:spChg>
      </pc:sldChg>
      <pc:sldChg chg="modSp add mod ord">
        <pc:chgData name="Srinivasa, Kavya" userId="62bbee32-fcf4-470d-8033-e0ce2f50b473" providerId="ADAL" clId="{461D3349-1287-435C-9275-2D1B795FFF0A}" dt="2023-08-06T11:58:43.652" v="1641"/>
        <pc:sldMkLst>
          <pc:docMk/>
          <pc:sldMk cId="2589212627" sldId="308"/>
        </pc:sldMkLst>
        <pc:spChg chg="mod">
          <ac:chgData name="Srinivasa, Kavya" userId="62bbee32-fcf4-470d-8033-e0ce2f50b473" providerId="ADAL" clId="{461D3349-1287-435C-9275-2D1B795FFF0A}" dt="2023-08-06T11:58:43.652" v="1641"/>
          <ac:spMkLst>
            <pc:docMk/>
            <pc:sldMk cId="2589212627" sldId="308"/>
            <ac:spMk id="16" creationId="{6710F96F-1B3D-54E2-3019-5F5315D8DB2F}"/>
          </ac:spMkLst>
        </pc:spChg>
      </pc:sldChg>
      <pc:sldChg chg="modSp add mod ord">
        <pc:chgData name="Srinivasa, Kavya" userId="62bbee32-fcf4-470d-8033-e0ce2f50b473" providerId="ADAL" clId="{461D3349-1287-435C-9275-2D1B795FFF0A}" dt="2023-08-06T12:00:32.091" v="1657" actId="1076"/>
        <pc:sldMkLst>
          <pc:docMk/>
          <pc:sldMk cId="485657043" sldId="309"/>
        </pc:sldMkLst>
        <pc:spChg chg="mod">
          <ac:chgData name="Srinivasa, Kavya" userId="62bbee32-fcf4-470d-8033-e0ce2f50b473" providerId="ADAL" clId="{461D3349-1287-435C-9275-2D1B795FFF0A}" dt="2023-08-06T12:00:32.091" v="1657" actId="1076"/>
          <ac:spMkLst>
            <pc:docMk/>
            <pc:sldMk cId="485657043" sldId="309"/>
            <ac:spMk id="4" creationId="{531CA5C8-EBBF-CB93-BD63-C4B085CF8B8B}"/>
          </ac:spMkLst>
        </pc:spChg>
      </pc:sldChg>
      <pc:sldChg chg="addSp delSp modSp add mod">
        <pc:chgData name="Srinivasa, Kavya" userId="62bbee32-fcf4-470d-8033-e0ce2f50b473" providerId="ADAL" clId="{461D3349-1287-435C-9275-2D1B795FFF0A}" dt="2023-11-08T11:34:51.628" v="1760" actId="20577"/>
        <pc:sldMkLst>
          <pc:docMk/>
          <pc:sldMk cId="3592726418" sldId="310"/>
        </pc:sldMkLst>
        <pc:spChg chg="mod">
          <ac:chgData name="Srinivasa, Kavya" userId="62bbee32-fcf4-470d-8033-e0ce2f50b473" providerId="ADAL" clId="{461D3349-1287-435C-9275-2D1B795FFF0A}" dt="2023-11-08T11:34:51.628" v="1760" actId="20577"/>
          <ac:spMkLst>
            <pc:docMk/>
            <pc:sldMk cId="3592726418" sldId="310"/>
            <ac:spMk id="2" creationId="{C7492CCE-C435-464E-A19A-D4C606FDBE3D}"/>
          </ac:spMkLst>
        </pc:spChg>
        <pc:spChg chg="del mod">
          <ac:chgData name="Srinivasa, Kavya" userId="62bbee32-fcf4-470d-8033-e0ce2f50b473" providerId="ADAL" clId="{461D3349-1287-435C-9275-2D1B795FFF0A}" dt="2023-11-08T11:34:26.330" v="1726" actId="478"/>
          <ac:spMkLst>
            <pc:docMk/>
            <pc:sldMk cId="3592726418" sldId="310"/>
            <ac:spMk id="3" creationId="{60DFF4FA-F598-4962-B6AB-31A8BE724E52}"/>
          </ac:spMkLst>
        </pc:spChg>
        <pc:spChg chg="add del mod">
          <ac:chgData name="Srinivasa, Kavya" userId="62bbee32-fcf4-470d-8033-e0ce2f50b473" providerId="ADAL" clId="{461D3349-1287-435C-9275-2D1B795FFF0A}" dt="2023-11-08T11:34:35.131" v="1727" actId="478"/>
          <ac:spMkLst>
            <pc:docMk/>
            <pc:sldMk cId="3592726418" sldId="310"/>
            <ac:spMk id="5" creationId="{3D8B06BA-0031-FA3A-B170-DBBEC21B4EB2}"/>
          </ac:spMkLst>
        </pc:spChg>
        <pc:picChg chg="add mod">
          <ac:chgData name="Srinivasa, Kavya" userId="62bbee32-fcf4-470d-8033-e0ce2f50b473" providerId="ADAL" clId="{461D3349-1287-435C-9275-2D1B795FFF0A}" dt="2023-11-08T11:34:39.619" v="1729" actId="1076"/>
          <ac:picMkLst>
            <pc:docMk/>
            <pc:sldMk cId="3592726418" sldId="310"/>
            <ac:picMk id="1026" creationId="{355D2390-5145-7FF5-C833-63BD2155A7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553" y="1513061"/>
            <a:ext cx="8174971" cy="1761538"/>
          </a:xfrm>
        </p:spPr>
        <p:txBody>
          <a:bodyPr>
            <a:normAutofit/>
          </a:bodyPr>
          <a:lstStyle/>
          <a:p>
            <a:pPr algn="l"/>
            <a:r>
              <a:rPr lang="en-US" sz="6200" dirty="0">
                <a:latin typeface="Mystical Woods Rough Script" panose="02000500000000000000" pitchFamily="2" charset="0"/>
              </a:rPr>
              <a:t>React Hooks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3799840"/>
            <a:ext cx="7178070" cy="54276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Kavya Srinivasa</a:t>
            </a:r>
          </a:p>
          <a:p>
            <a:pPr algn="l"/>
            <a:endParaRPr lang="en-US" b="1" dirty="0">
              <a:solidFill>
                <a:schemeClr val="accent1">
                  <a:lumMod val="75000"/>
                </a:schemeClr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Mystical Woods Rough Script" panose="02000500000000000000" pitchFamily="2" charset="0"/>
              </a:rPr>
              <a:t>useReducer</a:t>
            </a:r>
            <a:r>
              <a:rPr lang="en-US" b="1" i="0" dirty="0">
                <a:effectLst/>
                <a:latin typeface="Mystical Woods Rough Script" panose="02000500000000000000" pitchFamily="2" charset="0"/>
              </a:rPr>
              <a:t> 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Mystical Woods Rough Script" panose="02000500000000000000" pitchFamily="2" charset="0"/>
              </a:rPr>
              <a:t>Hook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Mystical Woods Rough Script" panose="02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027" y="2487296"/>
            <a:ext cx="10270520" cy="3394710"/>
          </a:xfrm>
        </p:spPr>
        <p:txBody>
          <a:bodyPr anchor="t">
            <a:normAutofit/>
          </a:bodyPr>
          <a:lstStyle/>
          <a:p>
            <a:r>
              <a:rPr lang="en-U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The  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‘</a:t>
            </a:r>
            <a:r>
              <a:rPr lang="en-US" sz="2000" b="1" dirty="0">
                <a:solidFill>
                  <a:schemeClr val="accent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useReducer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’ hook </a:t>
            </a:r>
            <a:r>
              <a:rPr lang="en-U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provides an alternative way to handle more complex state and logic in functional components</a:t>
            </a:r>
          </a:p>
          <a:p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The useReducer hook is a powerful tool in React that allows us to manage state in a more organized and structured way.</a:t>
            </a:r>
          </a:p>
          <a:p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It is an alternative to useState and is particularly useful when the state has complex transitions that involve multiple sub-values.</a:t>
            </a:r>
          </a:p>
          <a:p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useReducer follows the same principles as the Redux library, where state transitions are determined by a function called a "reducer."</a:t>
            </a:r>
          </a:p>
        </p:txBody>
      </p:sp>
    </p:spTree>
    <p:extLst>
      <p:ext uri="{BB962C8B-B14F-4D97-AF65-F5344CB8AC3E}">
        <p14:creationId xmlns:p14="http://schemas.microsoft.com/office/powerpoint/2010/main" val="1718644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7F2898A-2849-D350-407F-72BA6EDD61D7}"/>
              </a:ext>
            </a:extLst>
          </p:cNvPr>
          <p:cNvSpPr/>
          <p:nvPr/>
        </p:nvSpPr>
        <p:spPr>
          <a:xfrm>
            <a:off x="121520" y="5374566"/>
            <a:ext cx="7830028" cy="699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solidFill>
                  <a:srgbClr val="E8E6E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initialState </a:t>
            </a:r>
            <a:r>
              <a:rPr lang="en-US" sz="2000" b="1" dirty="0">
                <a:latin typeface="Cavolini" panose="03000502040302020204" pitchFamily="66" charset="0"/>
                <a:cs typeface="Cavolini" panose="03000502040302020204" pitchFamily="66" charset="0"/>
              </a:rPr>
              <a:t>:The initial value set to the state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51771-9737-1500-0B07-9C24AA2093AF}"/>
              </a:ext>
            </a:extLst>
          </p:cNvPr>
          <p:cNvSpPr/>
          <p:nvPr/>
        </p:nvSpPr>
        <p:spPr>
          <a:xfrm>
            <a:off x="446642" y="3675303"/>
            <a:ext cx="11013837" cy="648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solidFill>
                  <a:srgbClr val="E8E6E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State: </a:t>
            </a:r>
            <a:r>
              <a:rPr lang="en-US" sz="2000" b="1" i="0" dirty="0">
                <a:solidFill>
                  <a:srgbClr val="CECAC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The current state value, similar to the state returned by  useState</a:t>
            </a:r>
            <a:endParaRPr lang="en-US" sz="2000" b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40E81-9473-2646-4B68-C0781A0F99AC}"/>
              </a:ext>
            </a:extLst>
          </p:cNvPr>
          <p:cNvSpPr/>
          <p:nvPr/>
        </p:nvSpPr>
        <p:spPr>
          <a:xfrm>
            <a:off x="777558" y="4593710"/>
            <a:ext cx="7069138" cy="648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E9F62-F57B-25EC-B201-8A58DA76FBC9}"/>
              </a:ext>
            </a:extLst>
          </p:cNvPr>
          <p:cNvSpPr/>
          <p:nvPr/>
        </p:nvSpPr>
        <p:spPr>
          <a:xfrm>
            <a:off x="505238" y="4460897"/>
            <a:ext cx="10752042" cy="699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volini" panose="03000502040302020204" pitchFamily="66" charset="0"/>
                <a:cs typeface="Cavolini" panose="03000502040302020204" pitchFamily="66" charset="0"/>
              </a:rPr>
              <a:t>setState: </a:t>
            </a:r>
            <a:r>
              <a:rPr lang="en-US" sz="2000" b="1" i="0" dirty="0">
                <a:solidFill>
                  <a:srgbClr val="CECAC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A function that allows you to dispatch actions to trigger state transitions.</a:t>
            </a:r>
            <a:endParaRPr lang="en-US" sz="2000" b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25AC29E-0005-921B-71C6-F3FEAB35BDED}"/>
              </a:ext>
            </a:extLst>
          </p:cNvPr>
          <p:cNvSpPr txBox="1">
            <a:spLocks/>
          </p:cNvSpPr>
          <p:nvPr/>
        </p:nvSpPr>
        <p:spPr>
          <a:xfrm>
            <a:off x="748824" y="333962"/>
            <a:ext cx="7411825" cy="109840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latin typeface="Mystical Woods Rough Script" panose="02000500000000000000" pitchFamily="2" charset="0"/>
              </a:rPr>
              <a:t>Syntax</a:t>
            </a:r>
            <a:endParaRPr lang="en-US" dirty="0">
              <a:latin typeface="Mystical Woods Rough Script" panose="02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10F96F-1B3D-54E2-3019-5F5315D8DB2F}"/>
              </a:ext>
            </a:extLst>
          </p:cNvPr>
          <p:cNvSpPr/>
          <p:nvPr/>
        </p:nvSpPr>
        <p:spPr>
          <a:xfrm>
            <a:off x="748824" y="1896526"/>
            <a:ext cx="9106372" cy="120904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const</a:t>
            </a:r>
            <a:r>
              <a:rPr lang="en-US" sz="2000" b="1" dirty="0">
                <a:latin typeface="Cavolini" panose="03000502040302020204" pitchFamily="66" charset="0"/>
                <a:cs typeface="Cavolini" panose="03000502040302020204" pitchFamily="66" charset="0"/>
              </a:rPr>
              <a:t> [state, dispatch] =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useReducer</a:t>
            </a:r>
            <a:r>
              <a:rPr lang="en-US" sz="2000" b="1" dirty="0">
                <a:latin typeface="Cavolini" panose="03000502040302020204" pitchFamily="66" charset="0"/>
                <a:cs typeface="Cavolini" panose="03000502040302020204" pitchFamily="66" charset="0"/>
              </a:rPr>
              <a:t>(reducer, initialState);</a:t>
            </a:r>
          </a:p>
        </p:txBody>
      </p:sp>
    </p:spTree>
    <p:extLst>
      <p:ext uri="{BB962C8B-B14F-4D97-AF65-F5344CB8AC3E}">
        <p14:creationId xmlns:p14="http://schemas.microsoft.com/office/powerpoint/2010/main" val="1771469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F751771-9737-1500-0B07-9C24AA2093AF}"/>
              </a:ext>
            </a:extLst>
          </p:cNvPr>
          <p:cNvSpPr/>
          <p:nvPr/>
        </p:nvSpPr>
        <p:spPr>
          <a:xfrm>
            <a:off x="284083" y="175849"/>
            <a:ext cx="11156077" cy="2150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effectLst/>
                <a:latin typeface="Mystical Woods Rough Script" panose="02000500000000000000" pitchFamily="2" charset="0"/>
                <a:cs typeface="Cavolini" panose="03000502040302020204" pitchFamily="66" charset="0"/>
              </a:rPr>
              <a:t>Reducer</a:t>
            </a:r>
            <a:r>
              <a:rPr lang="en-US" sz="2000" b="1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sz="2000" b="1" i="0" dirty="0">
                <a:solidFill>
                  <a:srgbClr val="E8E6E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: </a:t>
            </a:r>
            <a:r>
              <a:rPr lang="en-US" sz="2000" b="1" i="0" dirty="0">
                <a:solidFill>
                  <a:srgbClr val="CECAC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It takes two arguments: the current state and an action object that describes the state change. The reducer's responsibility is to return the new state based on the action type.</a:t>
            </a:r>
            <a:endParaRPr lang="en-US" sz="2000" b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40E81-9473-2646-4B68-C0781A0F99AC}"/>
              </a:ext>
            </a:extLst>
          </p:cNvPr>
          <p:cNvSpPr/>
          <p:nvPr/>
        </p:nvSpPr>
        <p:spPr>
          <a:xfrm>
            <a:off x="818198" y="4553070"/>
            <a:ext cx="7069138" cy="648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10F96F-1B3D-54E2-3019-5F5315D8DB2F}"/>
              </a:ext>
            </a:extLst>
          </p:cNvPr>
          <p:cNvSpPr/>
          <p:nvPr/>
        </p:nvSpPr>
        <p:spPr>
          <a:xfrm>
            <a:off x="1095575" y="2311752"/>
            <a:ext cx="9106372" cy="3865527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rgbClr val="439FD7"/>
                </a:solidFill>
                <a:effectLst/>
                <a:latin typeface="Söhne Mono"/>
              </a:rPr>
              <a:t>const reducer = (state, action) =&gt; {</a:t>
            </a:r>
          </a:p>
          <a:p>
            <a:r>
              <a:rPr lang="en-US" sz="2000" b="0" i="0" dirty="0">
                <a:solidFill>
                  <a:srgbClr val="439FD7"/>
                </a:solidFill>
                <a:effectLst/>
                <a:latin typeface="Söhne Mono"/>
              </a:rPr>
              <a:t>  switch (action.type) {</a:t>
            </a:r>
          </a:p>
          <a:p>
            <a:r>
              <a:rPr lang="en-US" sz="2000" b="0" i="0" dirty="0">
                <a:solidFill>
                  <a:srgbClr val="439FD7"/>
                </a:solidFill>
                <a:effectLst/>
                <a:latin typeface="Söhne Mono"/>
              </a:rPr>
              <a:t>    case ‘type1':</a:t>
            </a:r>
          </a:p>
          <a:p>
            <a:r>
              <a:rPr lang="en-US" sz="2000" b="0" i="0" dirty="0">
                <a:solidFill>
                  <a:srgbClr val="439FD7"/>
                </a:solidFill>
                <a:effectLst/>
                <a:latin typeface="Söhne Mono"/>
              </a:rPr>
              <a:t>      return { corresponding action to type 1};</a:t>
            </a:r>
          </a:p>
          <a:p>
            <a:r>
              <a:rPr lang="en-US" sz="2000" b="0" i="0" dirty="0">
                <a:solidFill>
                  <a:srgbClr val="439FD7"/>
                </a:solidFill>
                <a:effectLst/>
                <a:latin typeface="Söhne Mono"/>
              </a:rPr>
              <a:t>    case ‘type2':</a:t>
            </a:r>
          </a:p>
          <a:p>
            <a:r>
              <a:rPr lang="en-US" sz="2000" b="0" i="0" dirty="0">
                <a:solidFill>
                  <a:srgbClr val="439FD7"/>
                </a:solidFill>
                <a:effectLst/>
                <a:latin typeface="Söhne Mono"/>
              </a:rPr>
              <a:t>      return {corresponding action to type 1};</a:t>
            </a:r>
          </a:p>
          <a:p>
            <a:r>
              <a:rPr lang="en-US" sz="2000" b="0" i="0" dirty="0">
                <a:solidFill>
                  <a:srgbClr val="439FD7"/>
                </a:solidFill>
                <a:effectLst/>
                <a:latin typeface="Söhne Mono"/>
              </a:rPr>
              <a:t>    default:</a:t>
            </a:r>
          </a:p>
          <a:p>
            <a:r>
              <a:rPr lang="en-US" sz="2000" b="0" i="0" dirty="0">
                <a:solidFill>
                  <a:srgbClr val="439FD7"/>
                </a:solidFill>
                <a:effectLst/>
                <a:latin typeface="Söhne Mono"/>
              </a:rPr>
              <a:t>      return default action;</a:t>
            </a:r>
          </a:p>
          <a:p>
            <a:r>
              <a:rPr lang="en-US" sz="2000" b="0" i="0" dirty="0">
                <a:solidFill>
                  <a:srgbClr val="439FD7"/>
                </a:solidFill>
                <a:effectLst/>
                <a:latin typeface="Söhne Mono"/>
              </a:rPr>
              <a:t>  }</a:t>
            </a:r>
          </a:p>
          <a:p>
            <a:r>
              <a:rPr lang="en-US" sz="2000" b="0" i="0" dirty="0">
                <a:solidFill>
                  <a:srgbClr val="439FD7"/>
                </a:solidFill>
                <a:effectLst/>
                <a:latin typeface="Söhne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22214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CF2F00D-F256-7E85-D08F-7291EA465C73}"/>
              </a:ext>
            </a:extLst>
          </p:cNvPr>
          <p:cNvSpPr/>
          <p:nvPr/>
        </p:nvSpPr>
        <p:spPr>
          <a:xfrm>
            <a:off x="200808" y="630210"/>
            <a:ext cx="6641143" cy="60506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import React, { useReducer } from "react";</a:t>
            </a:r>
          </a:p>
          <a:p>
            <a:endParaRPr lang="en-US" b="0" i="0" dirty="0">
              <a:solidFill>
                <a:srgbClr val="439FD7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const reducer = (state, action) =&gt; {</a:t>
            </a:r>
          </a:p>
          <a:p>
            <a:r>
              <a:rPr lang="en-US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switch (action.type) {</a:t>
            </a:r>
          </a:p>
          <a:p>
            <a:r>
              <a:rPr lang="en-US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case "INCREMENT":</a:t>
            </a:r>
          </a:p>
          <a:p>
            <a:r>
              <a:rPr lang="en-US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  return { count: state.count + 1, showText: state.showText };</a:t>
            </a:r>
          </a:p>
          <a:p>
            <a:r>
              <a:rPr lang="en-US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case "toggleShowText":</a:t>
            </a:r>
          </a:p>
          <a:p>
            <a:r>
              <a:rPr lang="en-US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  return { count: state.count, showText: !state.showText };</a:t>
            </a:r>
          </a:p>
          <a:p>
            <a:r>
              <a:rPr lang="en-US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default:</a:t>
            </a:r>
          </a:p>
          <a:p>
            <a:r>
              <a:rPr lang="en-US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  return state;</a:t>
            </a:r>
          </a:p>
          <a:p>
            <a:r>
              <a:rPr lang="en-US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}</a:t>
            </a:r>
          </a:p>
          <a:p>
            <a:r>
              <a:rPr lang="en-US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};</a:t>
            </a:r>
          </a:p>
          <a:p>
            <a:endParaRPr lang="en-US" b="0" i="0" dirty="0">
              <a:solidFill>
                <a:srgbClr val="439FD7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const ReducerTutorial = () =&gt; {</a:t>
            </a:r>
          </a:p>
          <a:p>
            <a:r>
              <a:rPr lang="en-US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const [state, dispatch] = useReducer(reducer, { count: 0, showText: true });</a:t>
            </a:r>
          </a:p>
          <a:p>
            <a:endParaRPr lang="en-US" b="0" i="0" dirty="0">
              <a:solidFill>
                <a:srgbClr val="439FD7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40E81-9473-2646-4B68-C0781A0F99AC}"/>
              </a:ext>
            </a:extLst>
          </p:cNvPr>
          <p:cNvSpPr/>
          <p:nvPr/>
        </p:nvSpPr>
        <p:spPr>
          <a:xfrm>
            <a:off x="777558" y="4593710"/>
            <a:ext cx="7069138" cy="648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C6FB15-E38B-28A9-392C-4165267D8F5E}"/>
              </a:ext>
            </a:extLst>
          </p:cNvPr>
          <p:cNvSpPr/>
          <p:nvPr/>
        </p:nvSpPr>
        <p:spPr>
          <a:xfrm>
            <a:off x="7448165" y="630210"/>
            <a:ext cx="4368158" cy="60506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return (</a:t>
            </a:r>
          </a:p>
          <a:p>
            <a:r>
              <a:rPr lang="en-US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&lt;div&gt;</a:t>
            </a:r>
          </a:p>
          <a:p>
            <a:r>
              <a:rPr lang="en-US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  &lt;h1&gt;{state.count}&lt;/h1&gt;</a:t>
            </a:r>
          </a:p>
          <a:p>
            <a:r>
              <a:rPr lang="en-US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  &lt;button</a:t>
            </a:r>
          </a:p>
          <a:p>
            <a:r>
              <a:rPr lang="en-US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    onClick={() =&gt; {</a:t>
            </a:r>
          </a:p>
          <a:p>
            <a:r>
              <a:rPr lang="en-US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      dispatch({ type: "INCREMENT" });</a:t>
            </a:r>
          </a:p>
          <a:p>
            <a:r>
              <a:rPr lang="en-US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      dispatch({ type: "toggleShowText" });</a:t>
            </a:r>
          </a:p>
          <a:p>
            <a:r>
              <a:rPr lang="en-US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    }}</a:t>
            </a:r>
          </a:p>
          <a:p>
            <a:r>
              <a:rPr lang="en-US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  &gt;</a:t>
            </a:r>
          </a:p>
          <a:p>
            <a:r>
              <a:rPr lang="en-US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    Click Here</a:t>
            </a:r>
          </a:p>
          <a:p>
            <a:r>
              <a:rPr lang="en-US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  &lt;/button&gt;</a:t>
            </a:r>
          </a:p>
          <a:p>
            <a:endParaRPr lang="en-US" b="0" i="0" dirty="0">
              <a:solidFill>
                <a:srgbClr val="439FD7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  {state.showText &amp;&amp; &lt;p&gt;This is a text&lt;/p&gt;}</a:t>
            </a:r>
          </a:p>
          <a:p>
            <a:r>
              <a:rPr lang="en-US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&lt;/div&gt;</a:t>
            </a:r>
          </a:p>
          <a:p>
            <a:r>
              <a:rPr lang="en-US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);</a:t>
            </a:r>
          </a:p>
          <a:p>
            <a:r>
              <a:rPr lang="en-US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};</a:t>
            </a:r>
          </a:p>
          <a:p>
            <a:endParaRPr lang="en-US" b="0" i="0" dirty="0">
              <a:solidFill>
                <a:srgbClr val="439FD7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export default ReducerTutorial;</a:t>
            </a:r>
          </a:p>
          <a:p>
            <a:endParaRPr lang="en-US" b="0" i="0" dirty="0">
              <a:solidFill>
                <a:srgbClr val="439FD7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F599C3-E9DD-8A80-98A1-664B5BD6903D}"/>
              </a:ext>
            </a:extLst>
          </p:cNvPr>
          <p:cNvSpPr txBox="1">
            <a:spLocks/>
          </p:cNvSpPr>
          <p:nvPr/>
        </p:nvSpPr>
        <p:spPr>
          <a:xfrm>
            <a:off x="606214" y="-279622"/>
            <a:ext cx="7411825" cy="9751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000" dirty="0">
                <a:latin typeface="Mystical Woods Rough Script" panose="02000500000000000000" pitchFamily="2" charset="0"/>
              </a:rPr>
              <a:t>Lets code</a:t>
            </a:r>
          </a:p>
        </p:txBody>
      </p:sp>
    </p:spTree>
    <p:extLst>
      <p:ext uri="{BB962C8B-B14F-4D97-AF65-F5344CB8AC3E}">
        <p14:creationId xmlns:p14="http://schemas.microsoft.com/office/powerpoint/2010/main" val="1104006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17" y="2836387"/>
            <a:ext cx="9728783" cy="102615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Mystical Woods Rough Script" panose="02000500000000000000" pitchFamily="2" charset="0"/>
              </a:rPr>
              <a:t>When to use UseReducer over useState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64" y="959307"/>
            <a:ext cx="9552465" cy="185803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CECAC3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CECAC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Helps manage </a:t>
            </a: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complex</a:t>
            </a:r>
            <a:r>
              <a:rPr lang="en-US" sz="2000" b="1" i="0" dirty="0">
                <a:solidFill>
                  <a:srgbClr val="CECAC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state transitions and logic more effectively.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CECAC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Provides a predictable way to update state based on actions.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C500CC-D688-B9C4-88F0-F72369F403AB}"/>
              </a:ext>
            </a:extLst>
          </p:cNvPr>
          <p:cNvSpPr txBox="1">
            <a:spLocks/>
          </p:cNvSpPr>
          <p:nvPr/>
        </p:nvSpPr>
        <p:spPr>
          <a:xfrm>
            <a:off x="748824" y="4238157"/>
            <a:ext cx="9851150" cy="18580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0" dirty="0">
                <a:solidFill>
                  <a:srgbClr val="CECAC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If the state logic is simple, stick to: </a:t>
            </a:r>
            <a:r>
              <a:rPr lang="en-US" sz="2000" b="1" i="0" dirty="0">
                <a:solidFill>
                  <a:srgbClr val="00B050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useState</a:t>
            </a:r>
            <a:r>
              <a:rPr 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.</a:t>
            </a:r>
          </a:p>
          <a:p>
            <a:r>
              <a:rPr lang="en-US" sz="2000" b="1" i="0" dirty="0">
                <a:solidFill>
                  <a:srgbClr val="CECAC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If the state transitions are complex and involve multiple sub-values, consider, </a:t>
            </a:r>
            <a:r>
              <a:rPr lang="en-US" sz="2000" b="1" i="0" dirty="0">
                <a:solidFill>
                  <a:srgbClr val="00B050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useReducer</a:t>
            </a:r>
            <a:r>
              <a:rPr lang="en-US" sz="2000" b="1" dirty="0">
                <a:solidFill>
                  <a:srgbClr val="CECAC3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.</a:t>
            </a:r>
            <a:endParaRPr lang="en-US" sz="2000" b="1" i="0" dirty="0">
              <a:solidFill>
                <a:srgbClr val="CECAC3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2000" b="1" i="0" dirty="0">
                <a:solidFill>
                  <a:srgbClr val="CECAC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If you find yourself writing multiple 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useState</a:t>
            </a:r>
            <a:r>
              <a:rPr lang="en-US" sz="2000" b="1" i="0" dirty="0">
                <a:solidFill>
                  <a:srgbClr val="CECAC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calls to handle related state, it might be a good candidate for </a:t>
            </a:r>
            <a:r>
              <a:rPr lang="en-US" sz="2000" b="1" i="0" dirty="0">
                <a:solidFill>
                  <a:srgbClr val="00B050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useReducer.</a:t>
            </a:r>
            <a:endParaRPr lang="en-US" sz="2000" b="1" dirty="0">
              <a:solidFill>
                <a:srgbClr val="00B050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72F4E7-3F10-BA41-9173-CC347BB219F5}"/>
              </a:ext>
            </a:extLst>
          </p:cNvPr>
          <p:cNvSpPr txBox="1">
            <a:spLocks/>
          </p:cNvSpPr>
          <p:nvPr/>
        </p:nvSpPr>
        <p:spPr>
          <a:xfrm>
            <a:off x="748824" y="395291"/>
            <a:ext cx="7411825" cy="10261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i="0" dirty="0">
                <a:effectLst/>
                <a:latin typeface="Mystical Woods Rough Script" panose="02000500000000000000" pitchFamily="2" charset="0"/>
              </a:rPr>
              <a:t>Benefits of useReducer</a:t>
            </a:r>
            <a:endParaRPr lang="en-US" dirty="0">
              <a:latin typeface="Mystical Woods Rough Scrip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057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Mystical Woods Rough Script" panose="02000500000000000000" pitchFamily="2" charset="0"/>
              </a:rPr>
              <a:t>useEffect</a:t>
            </a:r>
            <a:r>
              <a:rPr lang="en-US" b="1" i="0" dirty="0">
                <a:effectLst/>
                <a:latin typeface="Mystical Woods Rough Script" panose="02000500000000000000" pitchFamily="2" charset="0"/>
              </a:rPr>
              <a:t> 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Mystical Woods Rough Script" panose="02000500000000000000" pitchFamily="2" charset="0"/>
              </a:rPr>
              <a:t>Hook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Mystical Woods Rough Script" panose="02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8075010" cy="1864361"/>
          </a:xfrm>
        </p:spPr>
        <p:txBody>
          <a:bodyPr anchor="t">
            <a:normAutofit/>
          </a:bodyPr>
          <a:lstStyle/>
          <a:p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The </a:t>
            </a: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useEffect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hook is used to handle side effects in functional components.</a:t>
            </a:r>
          </a:p>
          <a:p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Side effects include data fetching, subscriptions, or manually changing the DOM. </a:t>
            </a:r>
            <a:endParaRPr lang="en-US" sz="2000" b="1" dirty="0">
              <a:solidFill>
                <a:srgbClr val="D1D5DB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32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7F2898A-2849-D350-407F-72BA6EDD61D7}"/>
              </a:ext>
            </a:extLst>
          </p:cNvPr>
          <p:cNvSpPr/>
          <p:nvPr/>
        </p:nvSpPr>
        <p:spPr>
          <a:xfrm>
            <a:off x="-51795" y="5462820"/>
            <a:ext cx="7830028" cy="699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51771-9737-1500-0B07-9C24AA2093AF}"/>
              </a:ext>
            </a:extLst>
          </p:cNvPr>
          <p:cNvSpPr/>
          <p:nvPr/>
        </p:nvSpPr>
        <p:spPr>
          <a:xfrm>
            <a:off x="432805" y="3161078"/>
            <a:ext cx="8043862" cy="3362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The </a:t>
            </a: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useEffect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hook takes two arguments: a </a:t>
            </a: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callback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function and an optional </a:t>
            </a: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array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of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dependencies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D1D5DB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The callback function represents the side effect you want to perform.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D1D5DB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The dependencies array is used to control when the side effect runs. If any value in the array changes, the side effect is triggered.</a:t>
            </a:r>
            <a:endParaRPr lang="en-US" sz="2000" b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40E81-9473-2646-4B68-C0781A0F99AC}"/>
              </a:ext>
            </a:extLst>
          </p:cNvPr>
          <p:cNvSpPr/>
          <p:nvPr/>
        </p:nvSpPr>
        <p:spPr>
          <a:xfrm>
            <a:off x="777558" y="4593710"/>
            <a:ext cx="7069138" cy="648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E9F62-F57B-25EC-B201-8A58DA76FBC9}"/>
              </a:ext>
            </a:extLst>
          </p:cNvPr>
          <p:cNvSpPr/>
          <p:nvPr/>
        </p:nvSpPr>
        <p:spPr>
          <a:xfrm>
            <a:off x="505238" y="4460897"/>
            <a:ext cx="7830028" cy="699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25AC29E-0005-921B-71C6-F3FEAB35BDED}"/>
              </a:ext>
            </a:extLst>
          </p:cNvPr>
          <p:cNvSpPr txBox="1">
            <a:spLocks/>
          </p:cNvSpPr>
          <p:nvPr/>
        </p:nvSpPr>
        <p:spPr>
          <a:xfrm>
            <a:off x="748824" y="333962"/>
            <a:ext cx="7411825" cy="109840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latin typeface="Mystical Woods Rough Script" panose="02000500000000000000" pitchFamily="2" charset="0"/>
              </a:rPr>
              <a:t>Syntax</a:t>
            </a:r>
            <a:endParaRPr lang="en-US" dirty="0">
              <a:latin typeface="Mystical Woods Rough Script" panose="02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10F96F-1B3D-54E2-3019-5F5315D8DB2F}"/>
              </a:ext>
            </a:extLst>
          </p:cNvPr>
          <p:cNvSpPr/>
          <p:nvPr/>
        </p:nvSpPr>
        <p:spPr>
          <a:xfrm>
            <a:off x="748824" y="1896526"/>
            <a:ext cx="6579075" cy="109840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 Mono"/>
              </a:rPr>
              <a:t>useEffect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(() =&gt; {</a:t>
            </a:r>
          </a:p>
          <a:p>
            <a:endParaRPr lang="en-US" sz="2000" b="0" i="0" dirty="0">
              <a:solidFill>
                <a:srgbClr val="F22C3D"/>
              </a:solidFill>
              <a:effectLst/>
              <a:latin typeface="Söhne Mono"/>
            </a:endParaRPr>
          </a:p>
          <a:p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}, [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 Mono"/>
              </a:rPr>
              <a:t>dependency1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 Mono"/>
              </a:rPr>
              <a:t>dependency2</a:t>
            </a:r>
            <a:r>
              <a:rPr lang="en-US" sz="2000" b="0" i="0" dirty="0">
                <a:solidFill>
                  <a:srgbClr val="F22C3D"/>
                </a:solidFill>
                <a:effectLst/>
                <a:latin typeface="Söhne Mono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4136400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7" y="1319171"/>
            <a:ext cx="9552465" cy="477306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CECAC3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Data Fetching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: Fetching data from APIs and updating the state with the fetched data.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D1D5DB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Subscriptions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: Setting up and cleaning up subscriptions to events or services.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D1D5DB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DOM Manipulation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: Changing the DOM manually when necessary.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D1D5DB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Timers and Intervals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: Managing timers and intervals in your component.</a:t>
            </a:r>
            <a:endParaRPr lang="en-US" sz="2000" b="1" dirty="0">
              <a:solidFill>
                <a:srgbClr val="D1D5DB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72F4E7-3F10-BA41-9173-CC347BB219F5}"/>
              </a:ext>
            </a:extLst>
          </p:cNvPr>
          <p:cNvSpPr txBox="1">
            <a:spLocks/>
          </p:cNvSpPr>
          <p:nvPr/>
        </p:nvSpPr>
        <p:spPr>
          <a:xfrm>
            <a:off x="748824" y="344491"/>
            <a:ext cx="7411825" cy="10261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i="0" dirty="0">
                <a:effectLst/>
                <a:latin typeface="Mystical Woods Rough Script" panose="02000500000000000000" pitchFamily="2" charset="0"/>
              </a:rPr>
              <a:t>Typical Use Cases</a:t>
            </a:r>
            <a:endParaRPr lang="en-US" dirty="0">
              <a:latin typeface="Mystical Woods Rough Scrip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990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7" y="1084737"/>
            <a:ext cx="9552465" cy="213137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CECAC3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The callback function returned from useEffect can be used to perform </a:t>
            </a: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cleanup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This is especially useful for unsubscribing from event listeners or clearing up resources to avoid memory leaks.</a:t>
            </a:r>
            <a:endParaRPr lang="en-US" sz="2000" b="1" dirty="0">
              <a:solidFill>
                <a:srgbClr val="D1D5DB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72F4E7-3F10-BA41-9173-CC347BB219F5}"/>
              </a:ext>
            </a:extLst>
          </p:cNvPr>
          <p:cNvSpPr txBox="1">
            <a:spLocks/>
          </p:cNvSpPr>
          <p:nvPr/>
        </p:nvSpPr>
        <p:spPr>
          <a:xfrm>
            <a:off x="748824" y="344491"/>
            <a:ext cx="7411825" cy="10261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i="0" dirty="0">
                <a:effectLst/>
                <a:latin typeface="Mystical Woods Rough Script" panose="02000500000000000000" pitchFamily="2" charset="0"/>
              </a:rPr>
              <a:t>The Cleanup Function</a:t>
            </a:r>
            <a:endParaRPr lang="en-US" dirty="0">
              <a:latin typeface="Mystical Woods Rough Script" panose="02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06F68E-25B9-017D-EACE-4CCE3204DB8D}"/>
              </a:ext>
            </a:extLst>
          </p:cNvPr>
          <p:cNvSpPr/>
          <p:nvPr/>
        </p:nvSpPr>
        <p:spPr>
          <a:xfrm>
            <a:off x="1014175" y="3429000"/>
            <a:ext cx="8261905" cy="225044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[]);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i="0" dirty="0">
              <a:solidFill>
                <a:srgbClr val="F22C3D"/>
              </a:solidFill>
              <a:effectLst/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214272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CF2F00D-F256-7E85-D08F-7291EA465C73}"/>
              </a:ext>
            </a:extLst>
          </p:cNvPr>
          <p:cNvSpPr/>
          <p:nvPr/>
        </p:nvSpPr>
        <p:spPr>
          <a:xfrm>
            <a:off x="207025" y="751471"/>
            <a:ext cx="6640815" cy="602524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React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useEffect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useState 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axios 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EffectTutorial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("");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axios</a:t>
            </a:r>
          </a:p>
          <a:p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https://jsonplaceholder.typicode.com/comments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console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API WAS CALLED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[]);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endParaRPr lang="en-US" b="0" i="0" dirty="0">
              <a:solidFill>
                <a:srgbClr val="439FD7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40E81-9473-2646-4B68-C0781A0F99AC}"/>
              </a:ext>
            </a:extLst>
          </p:cNvPr>
          <p:cNvSpPr/>
          <p:nvPr/>
        </p:nvSpPr>
        <p:spPr>
          <a:xfrm>
            <a:off x="777558" y="4593710"/>
            <a:ext cx="7069138" cy="648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C6FB15-E38B-28A9-392C-4165267D8F5E}"/>
              </a:ext>
            </a:extLst>
          </p:cNvPr>
          <p:cNvSpPr/>
          <p:nvPr/>
        </p:nvSpPr>
        <p:spPr>
          <a:xfrm>
            <a:off x="7235517" y="695542"/>
            <a:ext cx="4368158" cy="60506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Hello </a:t>
            </a:r>
            <a:r>
              <a:rPr lang="en-US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World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onClick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() =&gt; 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count 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}}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Click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EffectTutorial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F599C3-E9DD-8A80-98A1-664B5BD6903D}"/>
              </a:ext>
            </a:extLst>
          </p:cNvPr>
          <p:cNvSpPr txBox="1">
            <a:spLocks/>
          </p:cNvSpPr>
          <p:nvPr/>
        </p:nvSpPr>
        <p:spPr>
          <a:xfrm>
            <a:off x="606214" y="-279622"/>
            <a:ext cx="7411825" cy="9751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000" dirty="0">
                <a:latin typeface="Mystical Woods Rough Script" panose="02000500000000000000" pitchFamily="2" charset="0"/>
              </a:rPr>
              <a:t>Lets code</a:t>
            </a:r>
          </a:p>
        </p:txBody>
      </p:sp>
    </p:spTree>
    <p:extLst>
      <p:ext uri="{BB962C8B-B14F-4D97-AF65-F5344CB8AC3E}">
        <p14:creationId xmlns:p14="http://schemas.microsoft.com/office/powerpoint/2010/main" val="2924384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Mystical Woods Rough Script" panose="020F0502020204030204" pitchFamily="2" charset="0"/>
              </a:rPr>
              <a:t>React Hooks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824184" cy="3164841"/>
          </a:xfrm>
        </p:spPr>
        <p:txBody>
          <a:bodyPr anchor="t">
            <a:normAutofit/>
          </a:bodyPr>
          <a:lstStyle/>
          <a:p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React Hooks are functions that provide a way to use </a:t>
            </a: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state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and other React features in </a:t>
            </a: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functional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components. </a:t>
            </a:r>
          </a:p>
          <a:p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Before hooks, stateful logic was limited to class components, which could lead to complex and nested code structures. </a:t>
            </a:r>
          </a:p>
          <a:p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With hooks, functional components can now manage state and lifecycle methods just like class components.</a:t>
            </a:r>
            <a:endParaRPr lang="en-US" sz="2000" b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Mystical Woods Rough Script" panose="02000500000000000000" pitchFamily="2" charset="0"/>
              </a:rPr>
              <a:t>useContext</a:t>
            </a:r>
            <a:r>
              <a:rPr lang="en-US" b="1" i="0" dirty="0">
                <a:effectLst/>
                <a:latin typeface="Mystical Woods Rough Script" panose="02000500000000000000" pitchFamily="2" charset="0"/>
              </a:rPr>
              <a:t> 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Mystical Woods Rough Script" panose="02000500000000000000" pitchFamily="2" charset="0"/>
              </a:rPr>
              <a:t>Hook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Mystical Woods Rough Script" panose="02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8"/>
            <a:ext cx="9710770" cy="3505201"/>
          </a:xfrm>
        </p:spPr>
        <p:txBody>
          <a:bodyPr anchor="t">
            <a:noAutofit/>
          </a:bodyPr>
          <a:lstStyle/>
          <a:p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The  </a:t>
            </a:r>
            <a:r>
              <a:rPr lang="en-US" sz="2000" b="1" dirty="0">
                <a:solidFill>
                  <a:srgbClr val="D1D5DB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‘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useContext</a:t>
            </a:r>
            <a:r>
              <a:rPr lang="en-US" sz="2000" b="1" dirty="0">
                <a:solidFill>
                  <a:srgbClr val="D1D5DB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’ </a:t>
            </a:r>
            <a:r>
              <a:rPr lang="en-US" sz="2000" b="1" i="0" dirty="0">
                <a:solidFill>
                  <a:srgbClr val="CECAC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hook is used to consume data from a React context.</a:t>
            </a:r>
          </a:p>
          <a:p>
            <a:r>
              <a:rPr lang="en-US" sz="2000" b="1" i="0" dirty="0">
                <a:solidFill>
                  <a:srgbClr val="CECAC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Context provides a way to share data across the component tree without manually passing props down through each level.</a:t>
            </a:r>
          </a:p>
          <a:p>
            <a:r>
              <a:rPr lang="en-US" sz="2000" b="1" i="0" dirty="0">
                <a:solidFill>
                  <a:srgbClr val="E8E6E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React Context is a way to manage state </a:t>
            </a: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globally</a:t>
            </a:r>
            <a:r>
              <a:rPr lang="en-US" sz="2000" b="1" i="0" dirty="0">
                <a:solidFill>
                  <a:srgbClr val="E8E6E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.</a:t>
            </a:r>
          </a:p>
          <a:p>
            <a:r>
              <a:rPr lang="en-US" sz="2000" b="1" i="0" dirty="0">
                <a:solidFill>
                  <a:srgbClr val="E8E6E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State should be held by the highest parent component in the stack that requires access to the state</a:t>
            </a:r>
            <a:endParaRPr lang="en-US" sz="2000" b="1" i="0" dirty="0">
              <a:solidFill>
                <a:srgbClr val="CECAC3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endParaRPr lang="en-US" sz="2000" b="1" dirty="0">
              <a:solidFill>
                <a:srgbClr val="CECAC3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0" indent="0">
              <a:buNone/>
            </a:pPr>
            <a:endParaRPr lang="en-US" sz="2000" b="1" i="0" dirty="0">
              <a:solidFill>
                <a:srgbClr val="CECAC3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endParaRPr lang="en-US" sz="2000" b="1" dirty="0">
              <a:solidFill>
                <a:srgbClr val="D1D5DB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39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Mystical Woods Rough Script" panose="02000500000000000000" pitchFamily="2" charset="0"/>
              </a:rPr>
              <a:t>Props Drilling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Mystical Woods Rough Script" panose="020005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5D2390-5145-7FF5-C833-63BD2155A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6" y="2192973"/>
            <a:ext cx="83820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726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3E40E81-9473-2646-4B68-C0781A0F99AC}"/>
              </a:ext>
            </a:extLst>
          </p:cNvPr>
          <p:cNvSpPr/>
          <p:nvPr/>
        </p:nvSpPr>
        <p:spPr>
          <a:xfrm>
            <a:off x="777558" y="4593710"/>
            <a:ext cx="7069138" cy="648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25AC29E-0005-921B-71C6-F3FEAB35BDED}"/>
              </a:ext>
            </a:extLst>
          </p:cNvPr>
          <p:cNvSpPr txBox="1">
            <a:spLocks/>
          </p:cNvSpPr>
          <p:nvPr/>
        </p:nvSpPr>
        <p:spPr>
          <a:xfrm>
            <a:off x="748824" y="333962"/>
            <a:ext cx="7411825" cy="109840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i="0" dirty="0">
                <a:effectLst/>
                <a:latin typeface="Mystical Woods Rough Script" panose="02000500000000000000" pitchFamily="2" charset="0"/>
              </a:rPr>
              <a:t>Setting Up a Context</a:t>
            </a:r>
            <a:endParaRPr lang="en-US" dirty="0">
              <a:latin typeface="Mystical Woods Rough Script" panose="02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10F96F-1B3D-54E2-3019-5F5315D8DB2F}"/>
              </a:ext>
            </a:extLst>
          </p:cNvPr>
          <p:cNvSpPr/>
          <p:nvPr/>
        </p:nvSpPr>
        <p:spPr>
          <a:xfrm>
            <a:off x="748824" y="1981200"/>
            <a:ext cx="6281896" cy="3260553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import { createContext } from 'react';</a:t>
            </a:r>
          </a:p>
          <a:p>
            <a:endParaRPr lang="en-US" sz="2000" b="1" dirty="0">
              <a:solidFill>
                <a:schemeClr val="tx1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const MyContext = createContext();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export default MyContext;</a:t>
            </a:r>
          </a:p>
        </p:txBody>
      </p:sp>
    </p:spTree>
    <p:extLst>
      <p:ext uri="{BB962C8B-B14F-4D97-AF65-F5344CB8AC3E}">
        <p14:creationId xmlns:p14="http://schemas.microsoft.com/office/powerpoint/2010/main" val="1741576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3E40E81-9473-2646-4B68-C0781A0F99AC}"/>
              </a:ext>
            </a:extLst>
          </p:cNvPr>
          <p:cNvSpPr/>
          <p:nvPr/>
        </p:nvSpPr>
        <p:spPr>
          <a:xfrm>
            <a:off x="777558" y="4593710"/>
            <a:ext cx="7069138" cy="648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25AC29E-0005-921B-71C6-F3FEAB35BDED}"/>
              </a:ext>
            </a:extLst>
          </p:cNvPr>
          <p:cNvSpPr txBox="1">
            <a:spLocks/>
          </p:cNvSpPr>
          <p:nvPr/>
        </p:nvSpPr>
        <p:spPr>
          <a:xfrm>
            <a:off x="748824" y="333962"/>
            <a:ext cx="10349387" cy="109840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i="0" dirty="0">
                <a:effectLst/>
                <a:latin typeface="Mystical Woods Rough Script" panose="02000500000000000000" pitchFamily="2" charset="0"/>
              </a:rPr>
              <a:t>Providing Data with the Context Provider</a:t>
            </a:r>
            <a:endParaRPr lang="en-US" dirty="0">
              <a:latin typeface="Mystical Woods Rough Script" panose="02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10F96F-1B3D-54E2-3019-5F5315D8DB2F}"/>
              </a:ext>
            </a:extLst>
          </p:cNvPr>
          <p:cNvSpPr/>
          <p:nvPr/>
        </p:nvSpPr>
        <p:spPr>
          <a:xfrm>
            <a:off x="777558" y="1450629"/>
            <a:ext cx="9723753" cy="512561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import React from 'react';</a:t>
            </a:r>
          </a:p>
          <a:p>
            <a:r>
              <a:rPr lang="en-US" sz="2000" b="1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import MyContext from './MyContext';</a:t>
            </a:r>
          </a:p>
          <a:p>
            <a:endParaRPr lang="en-US" sz="2000" b="1" dirty="0">
              <a:solidFill>
                <a:schemeClr val="tx1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const App = () =&gt;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 const sharedData = { username: ‘galaxe@123', theme: 'dark' };</a:t>
            </a:r>
          </a:p>
          <a:p>
            <a:endParaRPr lang="en-US" sz="2000" b="1" dirty="0">
              <a:solidFill>
                <a:schemeClr val="tx1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 return (</a:t>
            </a:r>
          </a:p>
          <a:p>
            <a:r>
              <a:rPr lang="en-US" sz="2000" b="1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   &lt;MyContext.Provider value={sharedData}&gt;</a:t>
            </a:r>
          </a:p>
          <a:p>
            <a:r>
              <a:rPr lang="en-US" sz="2000" b="1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     {/* Your component tree goes here */}</a:t>
            </a:r>
          </a:p>
          <a:p>
            <a:r>
              <a:rPr lang="en-US" sz="2000" b="1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   &lt;/MyContext.Provider&gt;</a:t>
            </a:r>
          </a:p>
          <a:p>
            <a:r>
              <a:rPr lang="en-US" sz="2000" b="1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 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};</a:t>
            </a:r>
          </a:p>
          <a:p>
            <a:endParaRPr lang="en-US" sz="2000" b="1" dirty="0">
              <a:solidFill>
                <a:schemeClr val="tx1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export default App;</a:t>
            </a:r>
          </a:p>
        </p:txBody>
      </p:sp>
    </p:spTree>
    <p:extLst>
      <p:ext uri="{BB962C8B-B14F-4D97-AF65-F5344CB8AC3E}">
        <p14:creationId xmlns:p14="http://schemas.microsoft.com/office/powerpoint/2010/main" val="3928800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3E40E81-9473-2646-4B68-C0781A0F99AC}"/>
              </a:ext>
            </a:extLst>
          </p:cNvPr>
          <p:cNvSpPr/>
          <p:nvPr/>
        </p:nvSpPr>
        <p:spPr>
          <a:xfrm>
            <a:off x="777558" y="4593710"/>
            <a:ext cx="7069138" cy="648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25AC29E-0005-921B-71C6-F3FEAB35BDED}"/>
              </a:ext>
            </a:extLst>
          </p:cNvPr>
          <p:cNvSpPr txBox="1">
            <a:spLocks/>
          </p:cNvSpPr>
          <p:nvPr/>
        </p:nvSpPr>
        <p:spPr>
          <a:xfrm>
            <a:off x="748824" y="333962"/>
            <a:ext cx="10349387" cy="109840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500" b="1" i="0" dirty="0">
                <a:effectLst/>
                <a:latin typeface="Mystical Woods Rough Script" panose="02000500000000000000" pitchFamily="2" charset="0"/>
              </a:rPr>
              <a:t>Consuming Data with useContext</a:t>
            </a:r>
            <a:endParaRPr lang="en-US" sz="4500" dirty="0">
              <a:latin typeface="Mystical Woods Rough Script" panose="02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10F96F-1B3D-54E2-3019-5F5315D8DB2F}"/>
              </a:ext>
            </a:extLst>
          </p:cNvPr>
          <p:cNvSpPr/>
          <p:nvPr/>
        </p:nvSpPr>
        <p:spPr>
          <a:xfrm>
            <a:off x="777558" y="1450629"/>
            <a:ext cx="9723753" cy="512561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import React, { useContext } from 'react';</a:t>
            </a:r>
          </a:p>
          <a:p>
            <a:r>
              <a:rPr lang="en-US" sz="2000" b="1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import MyContext from './MyContext';</a:t>
            </a:r>
          </a:p>
          <a:p>
            <a:endParaRPr lang="en-US" sz="2000" b="1" dirty="0">
              <a:solidFill>
                <a:schemeClr val="tx1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const MyComponent = () =&gt;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 const sharedData = useContext(MyContext);</a:t>
            </a:r>
          </a:p>
          <a:p>
            <a:endParaRPr lang="en-US" sz="2000" b="1" dirty="0">
              <a:solidFill>
                <a:schemeClr val="tx1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 return (</a:t>
            </a:r>
          </a:p>
          <a:p>
            <a:r>
              <a:rPr lang="en-US" sz="2000" b="1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   &lt;div&gt;</a:t>
            </a:r>
          </a:p>
          <a:p>
            <a:r>
              <a:rPr lang="en-US" sz="2000" b="1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     &lt;h1&gt;Welcome, {sharedData.username}!&lt;/h1&gt;</a:t>
            </a:r>
          </a:p>
          <a:p>
            <a:r>
              <a:rPr lang="en-US" sz="2000" b="1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     &lt;p&gt;Current theme: {sharedData.theme}&lt;/p&gt;</a:t>
            </a:r>
          </a:p>
          <a:p>
            <a:r>
              <a:rPr lang="en-US" sz="2000" b="1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   &lt;/div&gt;</a:t>
            </a:r>
          </a:p>
          <a:p>
            <a:r>
              <a:rPr lang="en-US" sz="2000" b="1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 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47430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17" y="2836387"/>
            <a:ext cx="9728783" cy="10261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Mystical Woods Rough Script" panose="02000500000000000000" pitchFamily="2" charset="0"/>
              </a:rPr>
              <a:t>When to use UseContext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64" y="853441"/>
            <a:ext cx="9552465" cy="196389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CECAC3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CECAC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Avoids prop drilling and keeps your code cleaner.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CECAC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Simplifies state management for shared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CECAC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Makes it easy to access global state within any component.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C500CC-D688-B9C4-88F0-F72369F403AB}"/>
              </a:ext>
            </a:extLst>
          </p:cNvPr>
          <p:cNvSpPr txBox="1">
            <a:spLocks/>
          </p:cNvSpPr>
          <p:nvPr/>
        </p:nvSpPr>
        <p:spPr>
          <a:xfrm>
            <a:off x="748824" y="4238157"/>
            <a:ext cx="9851150" cy="18580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0" dirty="0">
                <a:solidFill>
                  <a:srgbClr val="CECAC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When you have data that needs to be shared across multiple components without passing it explicitly through props</a:t>
            </a:r>
          </a:p>
          <a:p>
            <a:r>
              <a:rPr lang="en-US" sz="2000" b="1" i="0" dirty="0">
                <a:solidFill>
                  <a:srgbClr val="CECAC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When you want to avoid the complexity of prop drilling</a:t>
            </a:r>
            <a:endParaRPr lang="en-US" sz="2000" b="1" dirty="0">
              <a:solidFill>
                <a:srgbClr val="00B050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72F4E7-3F10-BA41-9173-CC347BB219F5}"/>
              </a:ext>
            </a:extLst>
          </p:cNvPr>
          <p:cNvSpPr txBox="1">
            <a:spLocks/>
          </p:cNvSpPr>
          <p:nvPr/>
        </p:nvSpPr>
        <p:spPr>
          <a:xfrm>
            <a:off x="748824" y="395291"/>
            <a:ext cx="7411825" cy="10261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i="0" dirty="0">
                <a:effectLst/>
                <a:latin typeface="Mystical Woods Rough Script" panose="02000500000000000000" pitchFamily="2" charset="0"/>
              </a:rPr>
              <a:t>Benefits of useContext</a:t>
            </a:r>
            <a:endParaRPr lang="en-US" dirty="0">
              <a:latin typeface="Mystical Woods Rough Scrip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34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Mystical Woods Rough Script" panose="02000500000000000000" pitchFamily="2" charset="0"/>
              </a:rPr>
              <a:t>useRef</a:t>
            </a:r>
            <a:r>
              <a:rPr lang="en-US" b="1" i="0" dirty="0">
                <a:effectLst/>
                <a:latin typeface="Mystical Woods Rough Script" panose="02000500000000000000" pitchFamily="2" charset="0"/>
              </a:rPr>
              <a:t> 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Mystical Woods Rough Script" panose="02000500000000000000" pitchFamily="2" charset="0"/>
              </a:rPr>
              <a:t>Hook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Mystical Woods Rough Script" panose="02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003498"/>
            <a:ext cx="8583008" cy="2108201"/>
          </a:xfrm>
        </p:spPr>
        <p:txBody>
          <a:bodyPr anchor="t">
            <a:normAutofit/>
          </a:bodyPr>
          <a:lstStyle/>
          <a:p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useRef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is a built-in React Hook that creates a mutable object called a "ref.“</a:t>
            </a:r>
          </a:p>
          <a:p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Unlike state or props, refs persist across renders and do not trigger re-renders when updated.</a:t>
            </a:r>
          </a:p>
          <a:p>
            <a:pPr marL="0" indent="0">
              <a:buNone/>
            </a:pPr>
            <a:endParaRPr lang="en-US" sz="2000" b="1" dirty="0">
              <a:solidFill>
                <a:srgbClr val="D1D5DB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848E52-2A33-C658-36AD-FF39D45C680F}"/>
              </a:ext>
            </a:extLst>
          </p:cNvPr>
          <p:cNvSpPr txBox="1">
            <a:spLocks/>
          </p:cNvSpPr>
          <p:nvPr/>
        </p:nvSpPr>
        <p:spPr>
          <a:xfrm>
            <a:off x="1009620" y="3336440"/>
            <a:ext cx="7411825" cy="109840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b="1" dirty="0">
                <a:latin typeface="Mystical Woods Rough Script" panose="02000500000000000000" pitchFamily="2" charset="0"/>
              </a:rPr>
              <a:t>Syntax</a:t>
            </a:r>
            <a:endParaRPr lang="en-US" sz="4000" dirty="0">
              <a:latin typeface="Mystical Woods Rough Script" panose="02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B0C41F-DA91-A5C2-91A3-A62AF4E4C239}"/>
              </a:ext>
            </a:extLst>
          </p:cNvPr>
          <p:cNvSpPr/>
          <p:nvPr/>
        </p:nvSpPr>
        <p:spPr>
          <a:xfrm>
            <a:off x="1073309" y="4777581"/>
            <a:ext cx="7153908" cy="120904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 </a:t>
            </a:r>
            <a:r>
              <a:rPr lang="en-US" sz="2000" b="1" i="1" dirty="0">
                <a:solidFill>
                  <a:srgbClr val="5AD4E6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const</a:t>
            </a:r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myRef </a:t>
            </a:r>
            <a:r>
              <a:rPr lang="en-US" sz="2000" b="1" dirty="0">
                <a:solidFill>
                  <a:srgbClr val="FC618D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=</a:t>
            </a:r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sz="2000" b="1" dirty="0">
                <a:solidFill>
                  <a:srgbClr val="7BD88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useRef</a:t>
            </a:r>
            <a:r>
              <a:rPr lang="en-US" sz="2000" b="1" dirty="0">
                <a:solidFill>
                  <a:srgbClr val="8B888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(</a:t>
            </a:r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initialValue</a:t>
            </a:r>
            <a:r>
              <a:rPr lang="en-US" sz="2000" b="1" dirty="0">
                <a:solidFill>
                  <a:srgbClr val="8B888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);</a:t>
            </a:r>
            <a:endParaRPr lang="en-US" sz="2000" b="1" dirty="0">
              <a:solidFill>
                <a:srgbClr val="F7F1FF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25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21" y="1765766"/>
            <a:ext cx="9759159" cy="3923833"/>
          </a:xfrm>
        </p:spPr>
        <p:txBody>
          <a:bodyPr anchor="t">
            <a:noAutofit/>
          </a:bodyPr>
          <a:lstStyle/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Referencing </a:t>
            </a:r>
            <a:r>
              <a:rPr lang="en-US" sz="2000" b="1" dirty="0">
                <a:solidFill>
                  <a:srgbClr val="948AE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DOM</a:t>
            </a:r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sz="2000" b="1" dirty="0">
                <a:solidFill>
                  <a:srgbClr val="FCE566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Elements</a:t>
            </a:r>
            <a:r>
              <a:rPr lang="en-US" sz="2000" b="1" dirty="0">
                <a:solidFill>
                  <a:srgbClr val="8B888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:</a:t>
            </a:r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Access and manipulate </a:t>
            </a:r>
            <a:r>
              <a:rPr lang="en-US" sz="2000" b="1" dirty="0">
                <a:solidFill>
                  <a:srgbClr val="948AE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DOM</a:t>
            </a:r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elements imperatively without triggering re</a:t>
            </a:r>
            <a:r>
              <a:rPr lang="en-US" sz="2000" b="1" dirty="0">
                <a:solidFill>
                  <a:srgbClr val="FC618D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-</a:t>
            </a:r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renders</a:t>
            </a:r>
            <a:r>
              <a:rPr lang="en-US" sz="2000" b="1" dirty="0">
                <a:solidFill>
                  <a:srgbClr val="FC618D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.</a:t>
            </a:r>
          </a:p>
          <a:p>
            <a:endParaRPr lang="en-US" sz="2000" b="1" dirty="0">
              <a:solidFill>
                <a:srgbClr val="F7F1FF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Managing Previous </a:t>
            </a:r>
            <a:r>
              <a:rPr lang="en-US" sz="2000" b="1" dirty="0">
                <a:solidFill>
                  <a:srgbClr val="FCE566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Values</a:t>
            </a:r>
            <a:r>
              <a:rPr lang="en-US" sz="2000" b="1" dirty="0">
                <a:solidFill>
                  <a:srgbClr val="8B888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:</a:t>
            </a:r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Keep track </a:t>
            </a:r>
            <a:r>
              <a:rPr lang="en-US" sz="2000" b="1" dirty="0">
                <a:solidFill>
                  <a:srgbClr val="FC618D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of</a:t>
            </a:r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previous values </a:t>
            </a:r>
            <a:r>
              <a:rPr lang="en-US" sz="2000" b="1" dirty="0">
                <a:solidFill>
                  <a:srgbClr val="FC618D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of</a:t>
            </a:r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props or state without using state variables</a:t>
            </a:r>
            <a:r>
              <a:rPr lang="en-US" sz="2000" b="1" dirty="0">
                <a:solidFill>
                  <a:srgbClr val="FC618D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.</a:t>
            </a:r>
          </a:p>
          <a:p>
            <a:endParaRPr lang="en-US" sz="2000" b="1" dirty="0">
              <a:solidFill>
                <a:srgbClr val="F7F1FF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Caching Expensive </a:t>
            </a:r>
            <a:r>
              <a:rPr lang="en-US" sz="2000" b="1" dirty="0">
                <a:solidFill>
                  <a:srgbClr val="FCE566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Computations</a:t>
            </a:r>
            <a:r>
              <a:rPr lang="en-US" sz="2000" b="1" dirty="0">
                <a:solidFill>
                  <a:srgbClr val="8B888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:</a:t>
            </a:r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Cache the results </a:t>
            </a:r>
            <a:r>
              <a:rPr lang="en-US" sz="2000" b="1" dirty="0">
                <a:solidFill>
                  <a:srgbClr val="FC618D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of</a:t>
            </a:r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expensive computations to avoid recomputing on each render</a:t>
            </a:r>
            <a:r>
              <a:rPr lang="en-US" sz="2000" b="1" dirty="0">
                <a:solidFill>
                  <a:srgbClr val="FC618D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.</a:t>
            </a:r>
            <a:endParaRPr lang="en-US" sz="2000" b="1" dirty="0">
              <a:solidFill>
                <a:srgbClr val="F7F1FF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72F4E7-3F10-BA41-9173-CC347BB219F5}"/>
              </a:ext>
            </a:extLst>
          </p:cNvPr>
          <p:cNvSpPr txBox="1">
            <a:spLocks/>
          </p:cNvSpPr>
          <p:nvPr/>
        </p:nvSpPr>
        <p:spPr>
          <a:xfrm>
            <a:off x="748824" y="395291"/>
            <a:ext cx="7411825" cy="10261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i="0" dirty="0">
                <a:effectLst/>
                <a:latin typeface="Mystical Woods Rough Script" panose="02000500000000000000" pitchFamily="2" charset="0"/>
              </a:rPr>
              <a:t>Use Cases of useRef</a:t>
            </a:r>
            <a:endParaRPr lang="en-US" dirty="0">
              <a:latin typeface="Mystical Woods Rough Scrip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753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31CA5C8-EBBF-CB93-BD63-C4B085CF8B8B}"/>
              </a:ext>
            </a:extLst>
          </p:cNvPr>
          <p:cNvSpPr/>
          <p:nvPr/>
        </p:nvSpPr>
        <p:spPr>
          <a:xfrm>
            <a:off x="555637" y="520356"/>
            <a:ext cx="6559535" cy="600456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import React, { useRef, useEffect } from 'react';</a:t>
            </a:r>
          </a:p>
          <a:p>
            <a:endParaRPr lang="en-US" sz="2000" b="1" dirty="0">
              <a:solidFill>
                <a:srgbClr val="F7F1FF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const TextInput = () =&gt; {</a:t>
            </a:r>
          </a:p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const inputRef = useRef();</a:t>
            </a:r>
          </a:p>
          <a:p>
            <a:endParaRPr lang="en-US" sz="2000" b="1" dirty="0">
              <a:solidFill>
                <a:srgbClr val="F7F1FF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useEffect(() =&gt; {</a:t>
            </a:r>
          </a:p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inputRef.current.focus();</a:t>
            </a:r>
          </a:p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}, []);</a:t>
            </a:r>
          </a:p>
          <a:p>
            <a:endParaRPr lang="en-US" sz="2000" b="1" dirty="0">
              <a:solidFill>
                <a:srgbClr val="F7F1FF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return (</a:t>
            </a:r>
          </a:p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&lt;div&gt;</a:t>
            </a:r>
          </a:p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  &lt;input type="text" ref={inputRef} /&gt;</a:t>
            </a:r>
          </a:p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  &lt;button onClick={() =&gt; inputRef.current.focus()}&gt;Focus Input&lt;/button&gt;</a:t>
            </a:r>
          </a:p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&lt;/div&gt;</a:t>
            </a:r>
          </a:p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);</a:t>
            </a:r>
          </a:p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75344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340787"/>
            <a:ext cx="7411825" cy="878840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Mystical Woods Rough Script" panose="02000500000000000000" pitchFamily="2" charset="0"/>
              </a:rPr>
              <a:t>useMemo</a:t>
            </a:r>
            <a:r>
              <a:rPr lang="en-US" b="1" i="0" dirty="0">
                <a:effectLst/>
                <a:latin typeface="Mystical Woods Rough Script" panose="02000500000000000000" pitchFamily="2" charset="0"/>
              </a:rPr>
              <a:t> 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Mystical Woods Rough Script" panose="02000500000000000000" pitchFamily="2" charset="0"/>
              </a:rPr>
              <a:t>Hook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Mystical Woods Rough Script" panose="02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114" y="1274922"/>
            <a:ext cx="8583008" cy="2108201"/>
          </a:xfrm>
        </p:spPr>
        <p:txBody>
          <a:bodyPr anchor="t">
            <a:normAutofit/>
          </a:bodyPr>
          <a:lstStyle/>
          <a:p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useMemo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is a built-in React Hook used to memorize the result of expensive function calls.</a:t>
            </a:r>
          </a:p>
          <a:p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It returns the memorized result when the input dependencies remain the same, preventing unnecessary re-computations.</a:t>
            </a:r>
            <a:endParaRPr lang="en-US" sz="2000" b="1" dirty="0">
              <a:solidFill>
                <a:srgbClr val="D1D5DB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848E52-2A33-C658-36AD-FF39D45C680F}"/>
              </a:ext>
            </a:extLst>
          </p:cNvPr>
          <p:cNvSpPr txBox="1">
            <a:spLocks/>
          </p:cNvSpPr>
          <p:nvPr/>
        </p:nvSpPr>
        <p:spPr>
          <a:xfrm>
            <a:off x="1158430" y="3313270"/>
            <a:ext cx="7411825" cy="76708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b="1" dirty="0">
                <a:latin typeface="Mystical Woods Rough Script" panose="02000500000000000000" pitchFamily="2" charset="0"/>
              </a:rPr>
              <a:t>Syntax</a:t>
            </a:r>
            <a:endParaRPr lang="en-US" sz="4000" dirty="0">
              <a:latin typeface="Mystical Woods Rough Script" panose="02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B0C41F-DA91-A5C2-91A3-A62AF4E4C239}"/>
              </a:ext>
            </a:extLst>
          </p:cNvPr>
          <p:cNvSpPr/>
          <p:nvPr/>
        </p:nvSpPr>
        <p:spPr>
          <a:xfrm>
            <a:off x="1276107" y="4348083"/>
            <a:ext cx="7153908" cy="208041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memoizedValue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result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dependency1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dependency2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122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Mystical Woods Rough Script" panose="020F0502020204030204" pitchFamily="2" charset="0"/>
              </a:rPr>
              <a:t>Hooks Rules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34D36C-9B39-2245-5327-471089FD389A}"/>
              </a:ext>
            </a:extLst>
          </p:cNvPr>
          <p:cNvSpPr txBox="1">
            <a:spLocks/>
          </p:cNvSpPr>
          <p:nvPr/>
        </p:nvSpPr>
        <p:spPr>
          <a:xfrm>
            <a:off x="1963242" y="2286001"/>
            <a:ext cx="7824184" cy="21336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Hooks can only be called inside </a:t>
            </a:r>
            <a:r>
              <a:rPr lang="en-US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React</a:t>
            </a:r>
            <a:r>
              <a:rPr lang="en-US" sz="2000" b="1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function</a:t>
            </a:r>
            <a:r>
              <a:rPr lang="en-US" sz="2000" b="1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components</a:t>
            </a:r>
            <a:r>
              <a:rPr lang="en-US" sz="2000" b="1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Hooks can only be called at the </a:t>
            </a:r>
            <a:r>
              <a:rPr lang="en-US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top</a:t>
            </a:r>
            <a:r>
              <a:rPr lang="en-US" sz="2000" b="1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level of a component.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Hooks cannot be </a:t>
            </a:r>
            <a:r>
              <a:rPr lang="en-US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conditional</a:t>
            </a:r>
          </a:p>
        </p:txBody>
      </p:sp>
    </p:spTree>
    <p:extLst>
      <p:ext uri="{BB962C8B-B14F-4D97-AF65-F5344CB8AC3E}">
        <p14:creationId xmlns:p14="http://schemas.microsoft.com/office/powerpoint/2010/main" val="2456735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21" y="1765766"/>
            <a:ext cx="9759159" cy="3923833"/>
          </a:xfrm>
        </p:spPr>
        <p:txBody>
          <a:bodyPr anchor="t">
            <a:noAutofit/>
          </a:bodyPr>
          <a:lstStyle/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Optimizing Expensive </a:t>
            </a:r>
            <a:r>
              <a:rPr lang="en-US" sz="2000" b="1" dirty="0">
                <a:solidFill>
                  <a:srgbClr val="FCE566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Computations</a:t>
            </a:r>
            <a:r>
              <a:rPr lang="en-US" sz="2000" b="1" dirty="0">
                <a:solidFill>
                  <a:srgbClr val="8B888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:</a:t>
            </a:r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Reduce the computation time </a:t>
            </a:r>
            <a:r>
              <a:rPr lang="en-US" sz="2000" b="1" dirty="0">
                <a:solidFill>
                  <a:srgbClr val="FC618D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for</a:t>
            </a:r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heavy operations like sorting or filtering large datasets.</a:t>
            </a:r>
          </a:p>
          <a:p>
            <a:endParaRPr lang="en-US" sz="2000" b="1" dirty="0">
              <a:solidFill>
                <a:srgbClr val="F7F1FF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Preventing Unnecessary Re-renders: Avoid re-running computations when the input data remains the same between renders.</a:t>
            </a:r>
          </a:p>
          <a:p>
            <a:endParaRPr lang="en-US" sz="2000" b="1" dirty="0">
              <a:solidFill>
                <a:srgbClr val="F7F1FF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Caching Calculations: Cache the result of complex calculations to enhance performance.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72F4E7-3F10-BA41-9173-CC347BB219F5}"/>
              </a:ext>
            </a:extLst>
          </p:cNvPr>
          <p:cNvSpPr txBox="1">
            <a:spLocks/>
          </p:cNvSpPr>
          <p:nvPr/>
        </p:nvSpPr>
        <p:spPr>
          <a:xfrm>
            <a:off x="748824" y="395291"/>
            <a:ext cx="7411825" cy="10261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i="0" dirty="0">
                <a:effectLst/>
                <a:latin typeface="Mystical Woods Rough Script" panose="02000500000000000000" pitchFamily="2" charset="0"/>
              </a:rPr>
              <a:t>Use Cases of useMemo</a:t>
            </a:r>
            <a:endParaRPr lang="en-US" dirty="0">
              <a:latin typeface="Mystical Woods Rough Scrip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955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31CA5C8-EBBF-CB93-BD63-C4B085CF8B8B}"/>
              </a:ext>
            </a:extLst>
          </p:cNvPr>
          <p:cNvSpPr/>
          <p:nvPr/>
        </p:nvSpPr>
        <p:spPr>
          <a:xfrm>
            <a:off x="555637" y="1351280"/>
            <a:ext cx="6559535" cy="5173636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import React, { useMemo } from 'react';</a:t>
            </a:r>
          </a:p>
          <a:p>
            <a:endParaRPr lang="en-US" sz="2000" b="1" dirty="0">
              <a:solidFill>
                <a:srgbClr val="F7F1FF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const ExpensiveComputationComponent = ({ data }) =&gt; {</a:t>
            </a:r>
          </a:p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const sortedData = useMemo(() =&gt; {</a:t>
            </a:r>
          </a:p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// Expensive sorting operation</a:t>
            </a:r>
          </a:p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return data.sort((a, b) =&gt; a - b);</a:t>
            </a:r>
          </a:p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}, [data]);</a:t>
            </a:r>
          </a:p>
          <a:p>
            <a:endParaRPr lang="en-US" sz="2000" b="1" dirty="0">
              <a:solidFill>
                <a:srgbClr val="F7F1FF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return (</a:t>
            </a:r>
          </a:p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&lt;div&gt;</a:t>
            </a:r>
          </a:p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  {/* Use sortedData */}</a:t>
            </a:r>
          </a:p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&lt;/div&gt;</a:t>
            </a:r>
          </a:p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);</a:t>
            </a:r>
          </a:p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0934B2-8DF4-E142-CAE4-2F712D9D5EB4}"/>
              </a:ext>
            </a:extLst>
          </p:cNvPr>
          <p:cNvSpPr/>
          <p:nvPr/>
        </p:nvSpPr>
        <p:spPr>
          <a:xfrm>
            <a:off x="762000" y="345440"/>
            <a:ext cx="6746240" cy="70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4CDF2B-21D1-53D4-53F2-3D2B639D8B26}"/>
              </a:ext>
            </a:extLst>
          </p:cNvPr>
          <p:cNvSpPr txBox="1">
            <a:spLocks/>
          </p:cNvSpPr>
          <p:nvPr/>
        </p:nvSpPr>
        <p:spPr>
          <a:xfrm>
            <a:off x="748824" y="395291"/>
            <a:ext cx="9106372" cy="10261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000" b="1" i="0" dirty="0">
                <a:effectLst/>
                <a:latin typeface="Mystical Woods Rough Script" panose="02000500000000000000" pitchFamily="2" charset="0"/>
              </a:rPr>
              <a:t>Optimizing Expensive Computations</a:t>
            </a:r>
            <a:endParaRPr lang="en-US" sz="3000" dirty="0">
              <a:latin typeface="Mystical Woods Rough Scrip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23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580" y="392394"/>
            <a:ext cx="7411825" cy="1015999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Mystical Woods Rough Script" panose="02000500000000000000" pitchFamily="2" charset="0"/>
              </a:rPr>
              <a:t>useCallback</a:t>
            </a:r>
            <a:r>
              <a:rPr lang="en-US" b="1" i="0" dirty="0">
                <a:effectLst/>
                <a:latin typeface="Mystical Woods Rough Script" panose="02000500000000000000" pitchFamily="2" charset="0"/>
              </a:rPr>
              <a:t> 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Mystical Woods Rough Script" panose="02000500000000000000" pitchFamily="2" charset="0"/>
              </a:rPr>
              <a:t>Hook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Mystical Woods Rough Script" panose="02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20" y="1377948"/>
            <a:ext cx="10450860" cy="2108201"/>
          </a:xfrm>
        </p:spPr>
        <p:txBody>
          <a:bodyPr anchor="t">
            <a:normAutofit/>
          </a:bodyPr>
          <a:lstStyle/>
          <a:p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useCallback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is a built-in React Hook used to memoize functions, preventing unnecessary re-creation of functions on each render.</a:t>
            </a:r>
          </a:p>
          <a:p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It returns a </a:t>
            </a: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memoized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version of the function that only changes if the input dependencies change.</a:t>
            </a:r>
            <a:endParaRPr lang="en-US" sz="2000" b="1" dirty="0">
              <a:solidFill>
                <a:srgbClr val="D1D5DB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848E52-2A33-C658-36AD-FF39D45C680F}"/>
              </a:ext>
            </a:extLst>
          </p:cNvPr>
          <p:cNvSpPr txBox="1">
            <a:spLocks/>
          </p:cNvSpPr>
          <p:nvPr/>
        </p:nvSpPr>
        <p:spPr>
          <a:xfrm>
            <a:off x="1009620" y="3336440"/>
            <a:ext cx="7411825" cy="5697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b="1" dirty="0">
                <a:latin typeface="Mystical Woods Rough Script" panose="02000500000000000000" pitchFamily="2" charset="0"/>
              </a:rPr>
              <a:t>Syntax</a:t>
            </a:r>
            <a:endParaRPr lang="en-US" sz="4000" dirty="0">
              <a:latin typeface="Mystical Woods Rough Script" panose="02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B0C41F-DA91-A5C2-91A3-A62AF4E4C239}"/>
              </a:ext>
            </a:extLst>
          </p:cNvPr>
          <p:cNvSpPr/>
          <p:nvPr/>
        </p:nvSpPr>
        <p:spPr>
          <a:xfrm>
            <a:off x="1073309" y="4278572"/>
            <a:ext cx="7153908" cy="1823273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memoizedFunction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 Function logic here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dependency1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dependency2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873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21" y="2587625"/>
            <a:ext cx="9759159" cy="2533016"/>
          </a:xfrm>
        </p:spPr>
        <p:txBody>
          <a:bodyPr anchor="t">
            <a:noAutofit/>
          </a:bodyPr>
          <a:lstStyle/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Optimizing </a:t>
            </a:r>
            <a:r>
              <a:rPr lang="en-US" sz="2000" b="1" dirty="0">
                <a:solidFill>
                  <a:srgbClr val="FCE566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Performance</a:t>
            </a:r>
            <a:r>
              <a:rPr lang="en-US" sz="2000" b="1" dirty="0">
                <a:solidFill>
                  <a:srgbClr val="8B888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:</a:t>
            </a:r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Prevent re</a:t>
            </a:r>
            <a:r>
              <a:rPr lang="en-US" sz="2000" b="1" dirty="0">
                <a:solidFill>
                  <a:srgbClr val="FC618D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-</a:t>
            </a:r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creation </a:t>
            </a:r>
            <a:r>
              <a:rPr lang="en-US" sz="2000" b="1" dirty="0">
                <a:solidFill>
                  <a:srgbClr val="FC618D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of</a:t>
            </a:r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functions</a:t>
            </a:r>
            <a:r>
              <a:rPr lang="en-US" sz="2000" b="1" dirty="0">
                <a:solidFill>
                  <a:srgbClr val="8B888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,</a:t>
            </a:r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which can lead to improved performance</a:t>
            </a:r>
            <a:r>
              <a:rPr lang="en-US" sz="2000" b="1" dirty="0">
                <a:solidFill>
                  <a:srgbClr val="FC618D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.</a:t>
            </a:r>
          </a:p>
          <a:p>
            <a:endParaRPr lang="en-US" sz="2000" b="1" dirty="0">
              <a:solidFill>
                <a:srgbClr val="F7F1FF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Avoiding Unnecessary Re</a:t>
            </a:r>
            <a:r>
              <a:rPr lang="en-US" sz="2000" b="1" dirty="0">
                <a:solidFill>
                  <a:srgbClr val="FC618D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-</a:t>
            </a:r>
            <a:r>
              <a:rPr lang="en-US" sz="2000" b="1" dirty="0">
                <a:solidFill>
                  <a:srgbClr val="FCE566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renders</a:t>
            </a:r>
            <a:r>
              <a:rPr lang="en-US" sz="2000" b="1" dirty="0">
                <a:solidFill>
                  <a:srgbClr val="8B888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:</a:t>
            </a:r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Prevent child components from re</a:t>
            </a:r>
            <a:r>
              <a:rPr lang="en-US" sz="2000" b="1" dirty="0">
                <a:solidFill>
                  <a:srgbClr val="FC618D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-</a:t>
            </a:r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rendering </a:t>
            </a:r>
            <a:r>
              <a:rPr lang="en-US" sz="2000" b="1" dirty="0">
                <a:solidFill>
                  <a:srgbClr val="FC618D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if</a:t>
            </a:r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the function reference hasn</a:t>
            </a:r>
            <a:r>
              <a:rPr lang="en-US" sz="2000" b="1" dirty="0">
                <a:solidFill>
                  <a:srgbClr val="8B888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'</a:t>
            </a:r>
            <a:r>
              <a:rPr lang="en-US" sz="2000" b="1" dirty="0">
                <a:solidFill>
                  <a:srgbClr val="FCE566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t changed.</a:t>
            </a:r>
            <a:endParaRPr lang="en-US" sz="2000" b="1" dirty="0">
              <a:solidFill>
                <a:srgbClr val="F7F1FF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72F4E7-3F10-BA41-9173-CC347BB219F5}"/>
              </a:ext>
            </a:extLst>
          </p:cNvPr>
          <p:cNvSpPr txBox="1">
            <a:spLocks/>
          </p:cNvSpPr>
          <p:nvPr/>
        </p:nvSpPr>
        <p:spPr>
          <a:xfrm>
            <a:off x="748824" y="878364"/>
            <a:ext cx="7411825" cy="10261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i="0" dirty="0">
                <a:effectLst/>
                <a:latin typeface="Mystical Woods Rough Script" panose="02000500000000000000" pitchFamily="2" charset="0"/>
              </a:rPr>
              <a:t>Use Cases of useCallback</a:t>
            </a:r>
            <a:endParaRPr lang="en-US" dirty="0">
              <a:latin typeface="Mystical Woods Rough Scrip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919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31CA5C8-EBBF-CB93-BD63-C4B085CF8B8B}"/>
              </a:ext>
            </a:extLst>
          </p:cNvPr>
          <p:cNvSpPr/>
          <p:nvPr/>
        </p:nvSpPr>
        <p:spPr>
          <a:xfrm>
            <a:off x="555637" y="520356"/>
            <a:ext cx="10793083" cy="600456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React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useCallback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useState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HeavyComputationComponent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setCount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memoizedFunction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 Perform heavy computation using count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Count: </a:t>
            </a:r>
            <a:r>
              <a:rPr lang="en-US" sz="2000" b="0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000" b="0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count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ChildComponent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onButtonClick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memoizedFunction</a:t>
            </a:r>
            <a:r>
              <a:rPr lang="en-US" sz="2000" b="0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24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580" y="392394"/>
            <a:ext cx="7411825" cy="1015999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Mystical Woods Rough Script" panose="02000500000000000000" pitchFamily="2" charset="0"/>
              </a:rPr>
              <a:t>useTransition</a:t>
            </a:r>
            <a:r>
              <a:rPr lang="en-US" b="1" i="0" dirty="0">
                <a:effectLst/>
                <a:latin typeface="Mystical Woods Rough Script" panose="02000500000000000000" pitchFamily="2" charset="0"/>
              </a:rPr>
              <a:t> 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Mystical Woods Rough Script" panose="02000500000000000000" pitchFamily="2" charset="0"/>
              </a:rPr>
              <a:t>Hook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Mystical Woods Rough Script" panose="02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575" y="2322829"/>
            <a:ext cx="8640623" cy="2782888"/>
          </a:xfrm>
        </p:spPr>
        <p:txBody>
          <a:bodyPr anchor="t"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useTransition</a:t>
            </a:r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is a built-in React Hook introduced in React 18 to handle asynchronous operations in a more user-friendly way.</a:t>
            </a:r>
          </a:p>
          <a:p>
            <a:endParaRPr lang="en-US" sz="2000" b="1" dirty="0">
              <a:solidFill>
                <a:srgbClr val="F7F1FF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It allows us to coordinate and transition between different states while waiting for an asynchronous operation to complete.</a:t>
            </a:r>
          </a:p>
        </p:txBody>
      </p:sp>
    </p:spTree>
    <p:extLst>
      <p:ext uri="{BB962C8B-B14F-4D97-AF65-F5344CB8AC3E}">
        <p14:creationId xmlns:p14="http://schemas.microsoft.com/office/powerpoint/2010/main" val="3941859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3E40E81-9473-2646-4B68-C0781A0F99AC}"/>
              </a:ext>
            </a:extLst>
          </p:cNvPr>
          <p:cNvSpPr/>
          <p:nvPr/>
        </p:nvSpPr>
        <p:spPr>
          <a:xfrm>
            <a:off x="777558" y="4593710"/>
            <a:ext cx="7069138" cy="648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25AC29E-0005-921B-71C6-F3FEAB35BDED}"/>
              </a:ext>
            </a:extLst>
          </p:cNvPr>
          <p:cNvSpPr txBox="1">
            <a:spLocks/>
          </p:cNvSpPr>
          <p:nvPr/>
        </p:nvSpPr>
        <p:spPr>
          <a:xfrm>
            <a:off x="748824" y="118673"/>
            <a:ext cx="7411825" cy="109840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5000" b="1" dirty="0">
                <a:latin typeface="Mystical Woods Rough Script" panose="02000500000000000000" pitchFamily="2" charset="0"/>
              </a:rPr>
              <a:t>Syntax</a:t>
            </a:r>
            <a:endParaRPr lang="en-US" sz="5000" dirty="0">
              <a:latin typeface="Mystical Woods Rough Script" panose="02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10F96F-1B3D-54E2-3019-5F5315D8DB2F}"/>
              </a:ext>
            </a:extLst>
          </p:cNvPr>
          <p:cNvSpPr/>
          <p:nvPr/>
        </p:nvSpPr>
        <p:spPr>
          <a:xfrm>
            <a:off x="1246135" y="1236112"/>
            <a:ext cx="9982247" cy="5289905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React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useTransition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startTransition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isPending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useTransition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startTransition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 Asynchronous operation here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sz="2000" b="0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isPending</a:t>
            </a:r>
            <a:r>
              <a:rPr lang="en-US" sz="2000" b="0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isPending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Loading...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Click Me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87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21" y="2587625"/>
            <a:ext cx="9759159" cy="2533016"/>
          </a:xfrm>
        </p:spPr>
        <p:txBody>
          <a:bodyPr anchor="t">
            <a:noAutofit/>
          </a:bodyPr>
          <a:lstStyle/>
          <a:p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Improved User </a:t>
            </a:r>
            <a:r>
              <a:rPr lang="en-US" sz="2000" b="1" dirty="0">
                <a:solidFill>
                  <a:srgbClr val="FCE566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Experience</a:t>
            </a:r>
            <a:r>
              <a:rPr lang="en-US" sz="2000" b="1" dirty="0">
                <a:solidFill>
                  <a:srgbClr val="8B888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:</a:t>
            </a:r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Provide smoother transitions during asynchronous operations</a:t>
            </a:r>
            <a:r>
              <a:rPr lang="en-US" sz="2000" b="1" dirty="0">
                <a:solidFill>
                  <a:srgbClr val="8B888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,</a:t>
            </a:r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enhancing the perceived performance</a:t>
            </a:r>
            <a:r>
              <a:rPr lang="en-US" sz="2000" b="1" dirty="0">
                <a:solidFill>
                  <a:srgbClr val="FC618D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.</a:t>
            </a:r>
            <a:endParaRPr lang="en-US" sz="2000" b="1" dirty="0">
              <a:solidFill>
                <a:srgbClr val="F7F1FF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b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</a:br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Reducing </a:t>
            </a:r>
            <a:r>
              <a:rPr lang="en-US" sz="2000" b="1" dirty="0">
                <a:solidFill>
                  <a:srgbClr val="8B888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"</a:t>
            </a:r>
            <a:r>
              <a:rPr lang="en-US" sz="2000" b="1" dirty="0">
                <a:solidFill>
                  <a:srgbClr val="FCE566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Jank</a:t>
            </a:r>
            <a:r>
              <a:rPr lang="en-US" sz="2000" b="1" dirty="0">
                <a:solidFill>
                  <a:srgbClr val="8B888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":</a:t>
            </a:r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Avoid </a:t>
            </a:r>
            <a:r>
              <a:rPr lang="en-US" sz="2000" b="1" dirty="0">
                <a:solidFill>
                  <a:srgbClr val="948AE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UI</a:t>
            </a:r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sz="2000" b="1" dirty="0">
                <a:solidFill>
                  <a:srgbClr val="8B888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"</a:t>
            </a:r>
            <a:r>
              <a:rPr lang="en-US" sz="2000" b="1" dirty="0">
                <a:solidFill>
                  <a:srgbClr val="FCE566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freezing</a:t>
            </a:r>
            <a:r>
              <a:rPr lang="en-US" sz="2000" b="1" dirty="0">
                <a:solidFill>
                  <a:srgbClr val="8B888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"</a:t>
            </a:r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and unresponsive behavior when performing slow asynchronous tasks</a:t>
            </a:r>
            <a:r>
              <a:rPr lang="en-US" sz="2000" b="1" dirty="0">
                <a:solidFill>
                  <a:srgbClr val="FC618D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.</a:t>
            </a:r>
            <a:endParaRPr lang="en-US" sz="2000" b="1" dirty="0">
              <a:solidFill>
                <a:srgbClr val="F7F1FF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72F4E7-3F10-BA41-9173-CC347BB219F5}"/>
              </a:ext>
            </a:extLst>
          </p:cNvPr>
          <p:cNvSpPr txBox="1">
            <a:spLocks/>
          </p:cNvSpPr>
          <p:nvPr/>
        </p:nvSpPr>
        <p:spPr>
          <a:xfrm>
            <a:off x="748824" y="878364"/>
            <a:ext cx="7411825" cy="10261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i="0" dirty="0">
                <a:effectLst/>
                <a:latin typeface="Mystical Woods Rough Script" panose="02000500000000000000" pitchFamily="2" charset="0"/>
              </a:rPr>
              <a:t>Use Cases of useTransition</a:t>
            </a:r>
            <a:endParaRPr lang="en-US" dirty="0">
              <a:latin typeface="Mystical Woods Rough Scrip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928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31CA5C8-EBBF-CB93-BD63-C4B085CF8B8B}"/>
              </a:ext>
            </a:extLst>
          </p:cNvPr>
          <p:cNvSpPr/>
          <p:nvPr/>
        </p:nvSpPr>
        <p:spPr>
          <a:xfrm>
            <a:off x="555637" y="520356"/>
            <a:ext cx="10081883" cy="600456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React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useTransition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useState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UserDataComponent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startTransition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isPending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useTransition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setUserData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 Simulating an asynchronous API call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https://api.example.com/user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response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setUserData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startTransition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470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31CA5C8-EBBF-CB93-BD63-C4B085CF8B8B}"/>
              </a:ext>
            </a:extLst>
          </p:cNvPr>
          <p:cNvSpPr/>
          <p:nvPr/>
        </p:nvSpPr>
        <p:spPr>
          <a:xfrm>
            <a:off x="555637" y="1676400"/>
            <a:ext cx="10081883" cy="4848516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userData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UserProfile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sz="2000" b="0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sz="2000" b="0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isPending</a:t>
            </a:r>
            <a:r>
              <a:rPr lang="en-US" sz="2000" b="0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2000" b="0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isPending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Loading...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Fetch User Data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7BE6E-7041-D18F-FAEE-A35241B6EB45}"/>
              </a:ext>
            </a:extLst>
          </p:cNvPr>
          <p:cNvSpPr txBox="1">
            <a:spLocks/>
          </p:cNvSpPr>
          <p:nvPr/>
        </p:nvSpPr>
        <p:spPr>
          <a:xfrm>
            <a:off x="748824" y="364320"/>
            <a:ext cx="7411825" cy="10261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>
                <a:latin typeface="Mystical Woods Rough Script" panose="02000500000000000000" pitchFamily="2" charset="0"/>
              </a:rPr>
              <a:t>Conti…</a:t>
            </a:r>
          </a:p>
        </p:txBody>
      </p:sp>
    </p:spTree>
    <p:extLst>
      <p:ext uri="{BB962C8B-B14F-4D97-AF65-F5344CB8AC3E}">
        <p14:creationId xmlns:p14="http://schemas.microsoft.com/office/powerpoint/2010/main" val="2715275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Mystical Woods Rough Script" panose="02000500000000000000" pitchFamily="2" charset="0"/>
              </a:rPr>
              <a:t>useState</a:t>
            </a:r>
            <a:r>
              <a:rPr lang="en-US" b="1" i="0" dirty="0">
                <a:effectLst/>
                <a:latin typeface="Mystical Woods Rough Script" panose="02000500000000000000" pitchFamily="2" charset="0"/>
              </a:rPr>
              <a:t> 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Mystical Woods Rough Script" panose="02000500000000000000" pitchFamily="2" charset="0"/>
              </a:rPr>
              <a:t>Hook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Mystical Woods Rough Script" panose="02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The  </a:t>
            </a:r>
            <a:r>
              <a:rPr lang="en-US" sz="2000" b="1" dirty="0">
                <a:solidFill>
                  <a:srgbClr val="D1D5DB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‘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useState</a:t>
            </a:r>
            <a:r>
              <a:rPr lang="en-US" sz="2000" b="1" dirty="0">
                <a:solidFill>
                  <a:srgbClr val="D1D5DB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’ 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hook is the most basic and commonly used hook in React.</a:t>
            </a:r>
          </a:p>
          <a:p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It allows you to add state to your functional components.</a:t>
            </a:r>
          </a:p>
          <a:p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The hook returns a </a:t>
            </a: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stateful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value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and a </a:t>
            </a: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function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to update that value.</a:t>
            </a:r>
          </a:p>
          <a:p>
            <a:endParaRPr lang="en-US" sz="2000" b="1" dirty="0">
              <a:solidFill>
                <a:srgbClr val="D1D5DB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580" y="392394"/>
            <a:ext cx="7411825" cy="1015999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Mystical Woods Rough Script" panose="02000500000000000000" pitchFamily="2" charset="0"/>
              </a:rPr>
              <a:t>useDeferredValue</a:t>
            </a:r>
            <a:r>
              <a:rPr lang="en-US" b="1" i="0" dirty="0">
                <a:effectLst/>
                <a:latin typeface="Mystical Woods Rough Script" panose="02000500000000000000" pitchFamily="2" charset="0"/>
              </a:rPr>
              <a:t> 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Mystical Woods Rough Script" panose="02000500000000000000" pitchFamily="2" charset="0"/>
              </a:rPr>
              <a:t>Hook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Mystical Woods Rough Script" panose="02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575" y="2322829"/>
            <a:ext cx="8640623" cy="2782888"/>
          </a:xfrm>
        </p:spPr>
        <p:txBody>
          <a:bodyPr anchor="t"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useDeferredValue</a:t>
            </a:r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is a built-in React Hook introduced in React 18.</a:t>
            </a:r>
          </a:p>
          <a:p>
            <a:b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</a:br>
            <a:r>
              <a:rPr lang="en-US" sz="2000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It allows us to create a deferred value, providing a more responsive and smoother user experience for expensive updates.</a:t>
            </a:r>
          </a:p>
        </p:txBody>
      </p:sp>
    </p:spTree>
    <p:extLst>
      <p:ext uri="{BB962C8B-B14F-4D97-AF65-F5344CB8AC3E}">
        <p14:creationId xmlns:p14="http://schemas.microsoft.com/office/powerpoint/2010/main" val="1387852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3E40E81-9473-2646-4B68-C0781A0F99AC}"/>
              </a:ext>
            </a:extLst>
          </p:cNvPr>
          <p:cNvSpPr/>
          <p:nvPr/>
        </p:nvSpPr>
        <p:spPr>
          <a:xfrm>
            <a:off x="777558" y="4593710"/>
            <a:ext cx="7069138" cy="648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25AC29E-0005-921B-71C6-F3FEAB35BDED}"/>
              </a:ext>
            </a:extLst>
          </p:cNvPr>
          <p:cNvSpPr txBox="1">
            <a:spLocks/>
          </p:cNvSpPr>
          <p:nvPr/>
        </p:nvSpPr>
        <p:spPr>
          <a:xfrm>
            <a:off x="748824" y="118673"/>
            <a:ext cx="7411825" cy="109840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5000" b="1" dirty="0">
                <a:latin typeface="Mystical Woods Rough Script" panose="02000500000000000000" pitchFamily="2" charset="0"/>
              </a:rPr>
              <a:t>Syntax</a:t>
            </a:r>
            <a:endParaRPr lang="en-US" sz="5000" dirty="0">
              <a:latin typeface="Mystical Woods Rough Script" panose="02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10F96F-1B3D-54E2-3019-5F5315D8DB2F}"/>
              </a:ext>
            </a:extLst>
          </p:cNvPr>
          <p:cNvSpPr/>
          <p:nvPr/>
        </p:nvSpPr>
        <p:spPr>
          <a:xfrm>
            <a:off x="1041351" y="1871589"/>
            <a:ext cx="9982247" cy="362036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React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useDeferredValue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deferredValue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useDeferredValue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timeoutMs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 Use deferredValue in your component logic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25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51" y="2568101"/>
            <a:ext cx="9759159" cy="3393441"/>
          </a:xfrm>
        </p:spPr>
        <p:txBody>
          <a:bodyPr anchor="t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Responsive</a:t>
            </a:r>
            <a:r>
              <a:rPr lang="en-US" sz="2000" b="1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UI</a:t>
            </a:r>
            <a:r>
              <a:rPr lang="en-US" sz="2000" b="1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Updates</a:t>
            </a:r>
            <a:r>
              <a:rPr lang="en-US" sz="2000" b="1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: Maintain a responsive user interface </a:t>
            </a:r>
            <a:r>
              <a:rPr lang="en-US" sz="2000" b="1" i="1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by deferring updates during high</a:t>
            </a:r>
            <a:r>
              <a:rPr lang="en-US" sz="2000" b="1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-</a:t>
            </a:r>
            <a:r>
              <a:rPr lang="en-US" sz="2000" b="1" i="1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load situations</a:t>
            </a:r>
            <a:r>
              <a:rPr lang="en-US" sz="2000" b="1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.</a:t>
            </a:r>
          </a:p>
          <a:p>
            <a:endParaRPr lang="en-US" sz="2000" b="1" dirty="0"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2000" b="1" i="1" dirty="0">
                <a:solidFill>
                  <a:schemeClr val="accent1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Optimizing Performance</a:t>
            </a:r>
            <a:r>
              <a:rPr lang="en-US" sz="2000" b="1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:</a:t>
            </a:r>
            <a:r>
              <a:rPr lang="en-US" sz="2000" b="1" i="1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Reduce the impact of expensive updates on user interactions</a:t>
            </a:r>
            <a:r>
              <a:rPr lang="en-US" sz="2000" b="1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.</a:t>
            </a:r>
          </a:p>
          <a:p>
            <a:endParaRPr lang="en-US" sz="2000" b="1" dirty="0"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2000" b="1" i="1" dirty="0">
                <a:solidFill>
                  <a:schemeClr val="accent1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Enhancing User Experience</a:t>
            </a:r>
            <a:r>
              <a:rPr lang="en-US" sz="2000" b="1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:</a:t>
            </a:r>
            <a:r>
              <a:rPr lang="en-US" sz="2000" b="1" i="1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Provide a smoother and more seamless user experience during heavy computations</a:t>
            </a:r>
            <a:r>
              <a:rPr lang="en-US" sz="2000" b="1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72F4E7-3F10-BA41-9173-CC347BB219F5}"/>
              </a:ext>
            </a:extLst>
          </p:cNvPr>
          <p:cNvSpPr txBox="1">
            <a:spLocks/>
          </p:cNvSpPr>
          <p:nvPr/>
        </p:nvSpPr>
        <p:spPr>
          <a:xfrm>
            <a:off x="748824" y="878364"/>
            <a:ext cx="7411825" cy="10261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i="0" dirty="0">
                <a:effectLst/>
                <a:latin typeface="Mystical Woods Rough Script" panose="02000500000000000000" pitchFamily="2" charset="0"/>
              </a:rPr>
              <a:t>Use Cases of useTransition</a:t>
            </a:r>
            <a:endParaRPr lang="en-US" dirty="0">
              <a:latin typeface="Mystical Woods Rough Scrip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74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31CA5C8-EBBF-CB93-BD63-C4B085CF8B8B}"/>
              </a:ext>
            </a:extLst>
          </p:cNvPr>
          <p:cNvSpPr/>
          <p:nvPr/>
        </p:nvSpPr>
        <p:spPr>
          <a:xfrm>
            <a:off x="555637" y="520356"/>
            <a:ext cx="10081883" cy="600456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React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useState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useDeferredValue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HeavyComputationComponent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inputValue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setInputValue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('');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setResult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performComputation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 Perform heavy computation based on the input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 ...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result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deferredResult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useDeferredValue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performComputation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inputValue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timeoutMs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 Delay updates by 1 second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893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31CA5C8-EBBF-CB93-BD63-C4B085CF8B8B}"/>
              </a:ext>
            </a:extLst>
          </p:cNvPr>
          <p:cNvSpPr/>
          <p:nvPr/>
        </p:nvSpPr>
        <p:spPr>
          <a:xfrm>
            <a:off x="555637" y="1676400"/>
            <a:ext cx="10081883" cy="4848516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setInputValue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input type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inputValue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onChange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deferredResult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}&lt;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0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7BE6E-7041-D18F-FAEE-A35241B6EB45}"/>
              </a:ext>
            </a:extLst>
          </p:cNvPr>
          <p:cNvSpPr txBox="1">
            <a:spLocks/>
          </p:cNvSpPr>
          <p:nvPr/>
        </p:nvSpPr>
        <p:spPr>
          <a:xfrm>
            <a:off x="748824" y="364320"/>
            <a:ext cx="7411825" cy="10261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>
                <a:latin typeface="Mystical Woods Rough Script" panose="02000500000000000000" pitchFamily="2" charset="0"/>
              </a:rPr>
              <a:t>Conti…</a:t>
            </a:r>
          </a:p>
        </p:txBody>
      </p:sp>
    </p:spTree>
    <p:extLst>
      <p:ext uri="{BB962C8B-B14F-4D97-AF65-F5344CB8AC3E}">
        <p14:creationId xmlns:p14="http://schemas.microsoft.com/office/powerpoint/2010/main" val="1359070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580" y="392394"/>
            <a:ext cx="7411825" cy="1015999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Mystical Woods Rough Script" panose="02000500000000000000" pitchFamily="2" charset="0"/>
              </a:rPr>
              <a:t>Custom Hook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Mystical Woods Rough Script" panose="02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575" y="2322829"/>
            <a:ext cx="9636305" cy="2782888"/>
          </a:xfrm>
        </p:spPr>
        <p:txBody>
          <a:bodyPr anchor="t">
            <a:normAutofit/>
          </a:bodyPr>
          <a:lstStyle/>
          <a:p>
            <a:pPr lvl="1"/>
            <a:r>
              <a:rPr lang="en-US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Custom Hooks are user-defined hooks that encapsulate and reuse common logic across multiple components.</a:t>
            </a:r>
          </a:p>
          <a:p>
            <a:pPr lvl="1"/>
            <a:br>
              <a:rPr lang="en-US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</a:br>
            <a:r>
              <a:rPr lang="en-US" b="1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They allow us to abstract complex logic into reusable functions, promoting code organization and readability.</a:t>
            </a:r>
          </a:p>
        </p:txBody>
      </p:sp>
    </p:spTree>
    <p:extLst>
      <p:ext uri="{BB962C8B-B14F-4D97-AF65-F5344CB8AC3E}">
        <p14:creationId xmlns:p14="http://schemas.microsoft.com/office/powerpoint/2010/main" val="2941303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3E40E81-9473-2646-4B68-C0781A0F99AC}"/>
              </a:ext>
            </a:extLst>
          </p:cNvPr>
          <p:cNvSpPr/>
          <p:nvPr/>
        </p:nvSpPr>
        <p:spPr>
          <a:xfrm>
            <a:off x="777558" y="4593710"/>
            <a:ext cx="7069138" cy="648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25AC29E-0005-921B-71C6-F3FEAB35BDED}"/>
              </a:ext>
            </a:extLst>
          </p:cNvPr>
          <p:cNvSpPr txBox="1">
            <a:spLocks/>
          </p:cNvSpPr>
          <p:nvPr/>
        </p:nvSpPr>
        <p:spPr>
          <a:xfrm>
            <a:off x="748824" y="118673"/>
            <a:ext cx="7411825" cy="109840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5000" b="1" dirty="0">
                <a:latin typeface="Mystical Woods Rough Script" panose="02000500000000000000" pitchFamily="2" charset="0"/>
              </a:rPr>
              <a:t>Syntax</a:t>
            </a:r>
            <a:endParaRPr lang="en-US" sz="5000" dirty="0">
              <a:latin typeface="Mystical Woods Rough Script" panose="02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10F96F-1B3D-54E2-3019-5F5315D8DB2F}"/>
              </a:ext>
            </a:extLst>
          </p:cNvPr>
          <p:cNvSpPr/>
          <p:nvPr/>
        </p:nvSpPr>
        <p:spPr>
          <a:xfrm>
            <a:off x="1041351" y="1871589"/>
            <a:ext cx="9982247" cy="362036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useCustomHook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 Side effects or other logic here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state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12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31CA5C8-EBBF-CB93-BD63-C4B085CF8B8B}"/>
              </a:ext>
            </a:extLst>
          </p:cNvPr>
          <p:cNvSpPr/>
          <p:nvPr/>
        </p:nvSpPr>
        <p:spPr>
          <a:xfrm>
            <a:off x="313378" y="50799"/>
            <a:ext cx="11565243" cy="6756401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useState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useEffect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useDataFetcher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([]);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setLoading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response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setLoading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console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Error fetching data: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error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setLoading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657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6270" y="2417495"/>
            <a:ext cx="5574346" cy="1219784"/>
          </a:xfrm>
        </p:spPr>
        <p:txBody>
          <a:bodyPr>
            <a:normAutofit/>
          </a:bodyPr>
          <a:lstStyle/>
          <a:p>
            <a:pPr algn="ctr"/>
            <a:r>
              <a:rPr lang="en-US" sz="6200" dirty="0">
                <a:latin typeface="Mystical Woods Rough Script" panose="02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94052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7F2898A-2849-D350-407F-72BA6EDD61D7}"/>
              </a:ext>
            </a:extLst>
          </p:cNvPr>
          <p:cNvSpPr/>
          <p:nvPr/>
        </p:nvSpPr>
        <p:spPr>
          <a:xfrm>
            <a:off x="-51795" y="5462820"/>
            <a:ext cx="7830028" cy="699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solidFill>
                  <a:srgbClr val="E8E6E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initialState </a:t>
            </a:r>
            <a:r>
              <a:rPr lang="en-US" sz="2000" b="1" dirty="0">
                <a:latin typeface="Cavolini" panose="03000502040302020204" pitchFamily="66" charset="0"/>
                <a:cs typeface="Cavolini" panose="03000502040302020204" pitchFamily="66" charset="0"/>
              </a:rPr>
              <a:t>:The initial value set to the state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51771-9737-1500-0B07-9C24AA2093AF}"/>
              </a:ext>
            </a:extLst>
          </p:cNvPr>
          <p:cNvSpPr/>
          <p:nvPr/>
        </p:nvSpPr>
        <p:spPr>
          <a:xfrm>
            <a:off x="446643" y="3675303"/>
            <a:ext cx="8043862" cy="648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solidFill>
                  <a:srgbClr val="E8E6E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State: </a:t>
            </a:r>
            <a:r>
              <a:rPr lang="en-US" sz="2000" b="1" i="0" dirty="0">
                <a:solidFill>
                  <a:srgbClr val="CECAC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This is the current state value that we want to track.</a:t>
            </a:r>
            <a:endParaRPr lang="en-US" sz="2000" b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40E81-9473-2646-4B68-C0781A0F99AC}"/>
              </a:ext>
            </a:extLst>
          </p:cNvPr>
          <p:cNvSpPr/>
          <p:nvPr/>
        </p:nvSpPr>
        <p:spPr>
          <a:xfrm>
            <a:off x="777558" y="4593710"/>
            <a:ext cx="7069138" cy="648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E9F62-F57B-25EC-B201-8A58DA76FBC9}"/>
              </a:ext>
            </a:extLst>
          </p:cNvPr>
          <p:cNvSpPr/>
          <p:nvPr/>
        </p:nvSpPr>
        <p:spPr>
          <a:xfrm>
            <a:off x="505238" y="4460897"/>
            <a:ext cx="7830028" cy="699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volini" panose="03000502040302020204" pitchFamily="66" charset="0"/>
                <a:cs typeface="Cavolini" panose="03000502040302020204" pitchFamily="66" charset="0"/>
              </a:rPr>
              <a:t>setState: </a:t>
            </a:r>
            <a:r>
              <a:rPr lang="en-US" sz="2000" b="1" i="0" dirty="0">
                <a:solidFill>
                  <a:srgbClr val="CECAC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This is a function used to update the state.</a:t>
            </a:r>
            <a:endParaRPr lang="en-US" sz="2000" b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25AC29E-0005-921B-71C6-F3FEAB35BDED}"/>
              </a:ext>
            </a:extLst>
          </p:cNvPr>
          <p:cNvSpPr txBox="1">
            <a:spLocks/>
          </p:cNvSpPr>
          <p:nvPr/>
        </p:nvSpPr>
        <p:spPr>
          <a:xfrm>
            <a:off x="748824" y="333962"/>
            <a:ext cx="7411825" cy="109840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latin typeface="Mystical Woods Rough Script" panose="02000500000000000000" pitchFamily="2" charset="0"/>
              </a:rPr>
              <a:t>Syntax</a:t>
            </a:r>
            <a:endParaRPr lang="en-US" dirty="0">
              <a:latin typeface="Mystical Woods Rough Script" panose="02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10F96F-1B3D-54E2-3019-5F5315D8DB2F}"/>
              </a:ext>
            </a:extLst>
          </p:cNvPr>
          <p:cNvSpPr/>
          <p:nvPr/>
        </p:nvSpPr>
        <p:spPr>
          <a:xfrm>
            <a:off x="812642" y="1961322"/>
            <a:ext cx="7153908" cy="120904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const</a:t>
            </a:r>
            <a:r>
              <a:rPr lang="en-US" sz="2000" b="1" i="0" dirty="0">
                <a:solidFill>
                  <a:srgbClr val="E8E6E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[state, setState] = </a:t>
            </a:r>
            <a:r>
              <a:rPr lang="en-US" sz="2000" b="1" i="0" dirty="0">
                <a:solidFill>
                  <a:srgbClr val="F33B4B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useState</a:t>
            </a:r>
            <a:r>
              <a:rPr lang="en-US" sz="2000" b="1" i="0" dirty="0">
                <a:solidFill>
                  <a:srgbClr val="E8E6E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(initialState);</a:t>
            </a:r>
            <a:endParaRPr lang="en-US" sz="2000" b="1" dirty="0">
              <a:solidFill>
                <a:schemeClr val="bg2">
                  <a:lumMod val="75000"/>
                  <a:lumOff val="25000"/>
                </a:schemeClr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780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CF2F00D-F256-7E85-D08F-7291EA465C73}"/>
              </a:ext>
            </a:extLst>
          </p:cNvPr>
          <p:cNvSpPr/>
          <p:nvPr/>
        </p:nvSpPr>
        <p:spPr>
          <a:xfrm>
            <a:off x="777558" y="1514952"/>
            <a:ext cx="6641143" cy="524004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dirty="0">
              <a:solidFill>
                <a:srgbClr val="F7F1FF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endParaRPr lang="en-US" sz="1700" dirty="0">
              <a:solidFill>
                <a:srgbClr val="F7F1FF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endParaRPr lang="en-US" sz="1700" dirty="0">
              <a:solidFill>
                <a:srgbClr val="F7F1FF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1700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import React, { useState } from 'react';</a:t>
            </a:r>
          </a:p>
          <a:p>
            <a:br>
              <a:rPr lang="en-US" sz="1700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</a:br>
            <a:r>
              <a:rPr lang="en-US" sz="1700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const Counter = () =&gt; {</a:t>
            </a:r>
          </a:p>
          <a:p>
            <a:r>
              <a:rPr lang="en-US" sz="1700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  const [count, setCount] = useState(0);</a:t>
            </a:r>
          </a:p>
          <a:p>
            <a:br>
              <a:rPr lang="en-US" sz="1700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</a:br>
            <a:r>
              <a:rPr lang="en-US" sz="1700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  const increment = () =&gt; {</a:t>
            </a:r>
          </a:p>
          <a:p>
            <a:r>
              <a:rPr lang="en-US" sz="1700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    setCount(count + 1);  </a:t>
            </a:r>
          </a:p>
          <a:p>
            <a:r>
              <a:rPr lang="en-US" sz="1700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  };</a:t>
            </a:r>
          </a:p>
          <a:p>
            <a:br>
              <a:rPr lang="en-US" sz="1700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</a:br>
            <a:r>
              <a:rPr lang="en-US" sz="1700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  return (</a:t>
            </a:r>
          </a:p>
          <a:p>
            <a:r>
              <a:rPr lang="en-US" sz="1700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    </a:t>
            </a:r>
            <a:r>
              <a:rPr lang="en-US" sz="1700" dirty="0">
                <a:solidFill>
                  <a:srgbClr val="8B888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&lt;</a:t>
            </a:r>
            <a:r>
              <a:rPr lang="en-US" sz="1700" dirty="0">
                <a:solidFill>
                  <a:srgbClr val="FC618D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div</a:t>
            </a:r>
            <a:r>
              <a:rPr lang="en-US" sz="1700" dirty="0">
                <a:solidFill>
                  <a:srgbClr val="8B888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&gt;</a:t>
            </a:r>
            <a:endParaRPr lang="en-US" sz="1700" dirty="0">
              <a:solidFill>
                <a:srgbClr val="F7F1FF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1700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      </a:t>
            </a:r>
            <a:r>
              <a:rPr lang="en-US" sz="1700" dirty="0">
                <a:solidFill>
                  <a:srgbClr val="8B888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&lt;</a:t>
            </a:r>
            <a:r>
              <a:rPr lang="en-US" sz="1700" dirty="0">
                <a:solidFill>
                  <a:srgbClr val="FC618D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h1</a:t>
            </a:r>
            <a:r>
              <a:rPr lang="en-US" sz="1700" dirty="0">
                <a:solidFill>
                  <a:srgbClr val="8B888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&gt;</a:t>
            </a:r>
            <a:r>
              <a:rPr lang="en-US" sz="1700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Count: {count}</a:t>
            </a:r>
            <a:r>
              <a:rPr lang="en-US" sz="1700" dirty="0">
                <a:solidFill>
                  <a:srgbClr val="8B888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&lt;/</a:t>
            </a:r>
            <a:r>
              <a:rPr lang="en-US" sz="1700" dirty="0">
                <a:solidFill>
                  <a:srgbClr val="FC618D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h1</a:t>
            </a:r>
            <a:r>
              <a:rPr lang="en-US" sz="1700" dirty="0">
                <a:solidFill>
                  <a:srgbClr val="8B888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&gt;</a:t>
            </a:r>
            <a:endParaRPr lang="en-US" sz="1700" dirty="0">
              <a:solidFill>
                <a:srgbClr val="F7F1FF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1700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      </a:t>
            </a:r>
            <a:r>
              <a:rPr lang="en-US" sz="1700" dirty="0">
                <a:solidFill>
                  <a:srgbClr val="8B888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&lt;</a:t>
            </a:r>
            <a:r>
              <a:rPr lang="en-US" sz="1700" dirty="0">
                <a:solidFill>
                  <a:srgbClr val="FC618D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button</a:t>
            </a:r>
            <a:r>
              <a:rPr lang="en-US" sz="1700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sz="1700" i="1" dirty="0">
                <a:solidFill>
                  <a:srgbClr val="5AD4E6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onClick</a:t>
            </a:r>
            <a:r>
              <a:rPr lang="en-US" sz="1700" dirty="0">
                <a:solidFill>
                  <a:srgbClr val="8B888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=</a:t>
            </a:r>
            <a:r>
              <a:rPr lang="en-US" sz="1700" dirty="0">
                <a:solidFill>
                  <a:srgbClr val="FCE566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{increment}</a:t>
            </a:r>
            <a:r>
              <a:rPr lang="en-US" sz="1700" dirty="0">
                <a:solidFill>
                  <a:srgbClr val="8B888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&gt;</a:t>
            </a:r>
            <a:r>
              <a:rPr lang="en-US" sz="1700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Increment</a:t>
            </a:r>
            <a:r>
              <a:rPr lang="en-US" sz="1700" dirty="0">
                <a:solidFill>
                  <a:srgbClr val="8B888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&lt;/</a:t>
            </a:r>
            <a:r>
              <a:rPr lang="en-US" sz="1700" dirty="0">
                <a:solidFill>
                  <a:srgbClr val="FC618D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button</a:t>
            </a:r>
            <a:r>
              <a:rPr lang="en-US" sz="1700" dirty="0">
                <a:solidFill>
                  <a:srgbClr val="8B888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&gt;</a:t>
            </a:r>
            <a:endParaRPr lang="en-US" sz="1700" dirty="0">
              <a:solidFill>
                <a:srgbClr val="F7F1FF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1700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    </a:t>
            </a:r>
            <a:r>
              <a:rPr lang="en-US" sz="1700" dirty="0">
                <a:solidFill>
                  <a:srgbClr val="8B888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&lt;/</a:t>
            </a:r>
            <a:r>
              <a:rPr lang="en-US" sz="1700" dirty="0">
                <a:solidFill>
                  <a:srgbClr val="FC618D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div</a:t>
            </a:r>
            <a:r>
              <a:rPr lang="en-US" sz="1700" dirty="0">
                <a:solidFill>
                  <a:srgbClr val="8B888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&gt;</a:t>
            </a:r>
            <a:endParaRPr lang="en-US" sz="1700" dirty="0">
              <a:solidFill>
                <a:srgbClr val="F7F1FF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1700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  );</a:t>
            </a:r>
          </a:p>
          <a:p>
            <a:r>
              <a:rPr lang="en-US" sz="1700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};</a:t>
            </a:r>
          </a:p>
          <a:p>
            <a:r>
              <a:rPr lang="en-US" sz="1700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export default Counter;</a:t>
            </a:r>
          </a:p>
          <a:p>
            <a:br>
              <a:rPr lang="en-US" sz="1700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</a:br>
            <a:br>
              <a:rPr lang="en-US" sz="1700" dirty="0">
                <a:solidFill>
                  <a:srgbClr val="F7F1FF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</a:br>
            <a:endParaRPr lang="en-US" sz="1700" dirty="0">
              <a:solidFill>
                <a:srgbClr val="F7F1FF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40E81-9473-2646-4B68-C0781A0F99AC}"/>
              </a:ext>
            </a:extLst>
          </p:cNvPr>
          <p:cNvSpPr/>
          <p:nvPr/>
        </p:nvSpPr>
        <p:spPr>
          <a:xfrm>
            <a:off x="777558" y="4593710"/>
            <a:ext cx="7069138" cy="648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CE635-D492-C3F4-1BFE-E866049758E4}"/>
              </a:ext>
            </a:extLst>
          </p:cNvPr>
          <p:cNvSpPr txBox="1">
            <a:spLocks/>
          </p:cNvSpPr>
          <p:nvPr/>
        </p:nvSpPr>
        <p:spPr>
          <a:xfrm>
            <a:off x="748824" y="435086"/>
            <a:ext cx="7411825" cy="9751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>
                <a:latin typeface="Mystical Woods Rough Script" panose="02000500000000000000" pitchFamily="2" charset="0"/>
              </a:rPr>
              <a:t>Lets code</a:t>
            </a:r>
          </a:p>
        </p:txBody>
      </p:sp>
    </p:spTree>
    <p:extLst>
      <p:ext uri="{BB962C8B-B14F-4D97-AF65-F5344CB8AC3E}">
        <p14:creationId xmlns:p14="http://schemas.microsoft.com/office/powerpoint/2010/main" val="247494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CF2F00D-F256-7E85-D08F-7291EA465C73}"/>
              </a:ext>
            </a:extLst>
          </p:cNvPr>
          <p:cNvSpPr/>
          <p:nvPr/>
        </p:nvSpPr>
        <p:spPr>
          <a:xfrm>
            <a:off x="845502" y="436880"/>
            <a:ext cx="9565322" cy="6137447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import React, { useState } from "react";</a:t>
            </a:r>
          </a:p>
          <a:p>
            <a:endParaRPr lang="en-US" b="0" i="0" dirty="0">
              <a:solidFill>
                <a:schemeClr val="bg2">
                  <a:lumMod val="25000"/>
                  <a:lumOff val="75000"/>
                </a:schemeClr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const useStateExample= () =&gt; {</a:t>
            </a:r>
          </a:p>
          <a:p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const [inputValue, setInputValue] = useState(“Galaxe solutions");</a:t>
            </a:r>
          </a:p>
          <a:p>
            <a:endParaRPr lang="en-US" b="0" i="0" dirty="0">
              <a:solidFill>
                <a:schemeClr val="bg2">
                  <a:lumMod val="25000"/>
                  <a:lumOff val="75000"/>
                </a:schemeClr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let handleChange= (event) =&gt; {</a:t>
            </a:r>
          </a:p>
          <a:p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const newValue = event.target.value;</a:t>
            </a:r>
          </a:p>
          <a:p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setInputValue(newValue);</a:t>
            </a:r>
          </a:p>
          <a:p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};</a:t>
            </a:r>
          </a:p>
          <a:p>
            <a:endParaRPr lang="en-US" b="0" i="0" dirty="0">
              <a:solidFill>
                <a:schemeClr val="bg2">
                  <a:lumMod val="25000"/>
                  <a:lumOff val="75000"/>
                </a:schemeClr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return (</a:t>
            </a:r>
          </a:p>
          <a:p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&lt;div&gt;</a:t>
            </a:r>
          </a:p>
          <a:p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  &lt;input placeholder="enter something..." onChange={handleChange} /&gt;</a:t>
            </a:r>
          </a:p>
          <a:p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  {inputValue}</a:t>
            </a:r>
          </a:p>
          <a:p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&lt;/div&gt;</a:t>
            </a:r>
          </a:p>
          <a:p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);</a:t>
            </a:r>
          </a:p>
          <a:p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};</a:t>
            </a:r>
          </a:p>
          <a:p>
            <a:endParaRPr lang="en-US" b="0" i="0" dirty="0">
              <a:solidFill>
                <a:schemeClr val="bg2">
                  <a:lumMod val="25000"/>
                  <a:lumOff val="75000"/>
                </a:schemeClr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export default useStateExample;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40E81-9473-2646-4B68-C0781A0F99AC}"/>
              </a:ext>
            </a:extLst>
          </p:cNvPr>
          <p:cNvSpPr/>
          <p:nvPr/>
        </p:nvSpPr>
        <p:spPr>
          <a:xfrm>
            <a:off x="777558" y="4593710"/>
            <a:ext cx="7069138" cy="648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0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CF2F00D-F256-7E85-D08F-7291EA465C73}"/>
              </a:ext>
            </a:extLst>
          </p:cNvPr>
          <p:cNvSpPr/>
          <p:nvPr/>
        </p:nvSpPr>
        <p:spPr>
          <a:xfrm>
            <a:off x="845502" y="436880"/>
            <a:ext cx="11255058" cy="6137447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import React, { useState } from 'react';</a:t>
            </a:r>
          </a:p>
          <a:p>
            <a:endParaRPr lang="en-US" sz="1400" b="0" i="0" dirty="0">
              <a:solidFill>
                <a:srgbClr val="439FD7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1400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const Form</a:t>
            </a:r>
            <a:r>
              <a:rPr lang="en-US" sz="1400" dirty="0">
                <a:solidFill>
                  <a:srgbClr val="439FD7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Data</a:t>
            </a:r>
            <a:r>
              <a:rPr lang="en-US" sz="1400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= () =&gt; {</a:t>
            </a:r>
          </a:p>
          <a:p>
            <a:r>
              <a:rPr lang="en-US" sz="1400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const [formData, setFormData] = useState({</a:t>
            </a:r>
          </a:p>
          <a:p>
            <a:r>
              <a:rPr lang="en-US" sz="1400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username: '',</a:t>
            </a:r>
          </a:p>
          <a:p>
            <a:r>
              <a:rPr lang="en-US" sz="1400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email: '',</a:t>
            </a:r>
          </a:p>
          <a:p>
            <a:r>
              <a:rPr lang="en-US" sz="1400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password: '',</a:t>
            </a:r>
          </a:p>
          <a:p>
            <a:r>
              <a:rPr lang="en-US" sz="1400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});</a:t>
            </a:r>
          </a:p>
          <a:p>
            <a:endParaRPr lang="en-US" sz="1400" b="0" i="0" dirty="0">
              <a:solidFill>
                <a:srgbClr val="439FD7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1400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const handleChange = (e) =&gt; {</a:t>
            </a:r>
          </a:p>
          <a:p>
            <a:r>
              <a:rPr lang="en-US" sz="1400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setFormData({</a:t>
            </a:r>
          </a:p>
          <a:p>
            <a:r>
              <a:rPr lang="en-US" sz="1400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  ...formData,</a:t>
            </a:r>
          </a:p>
          <a:p>
            <a:r>
              <a:rPr lang="en-US" sz="1400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  [e.target.name]: e.target.value,</a:t>
            </a:r>
          </a:p>
          <a:p>
            <a:r>
              <a:rPr lang="en-US" sz="1400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});</a:t>
            </a:r>
          </a:p>
          <a:p>
            <a:r>
              <a:rPr lang="en-US" sz="1400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};</a:t>
            </a:r>
          </a:p>
          <a:p>
            <a:endParaRPr lang="en-US" sz="1400" b="0" i="0" dirty="0">
              <a:solidFill>
                <a:srgbClr val="439FD7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1400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return (</a:t>
            </a:r>
          </a:p>
          <a:p>
            <a:r>
              <a:rPr lang="en-US" sz="1400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&lt;form&gt;</a:t>
            </a:r>
          </a:p>
          <a:p>
            <a:r>
              <a:rPr lang="en-US" sz="1400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  &lt;input type="text" name="username" value={formData.username} onChange={handleChange} /&gt;</a:t>
            </a:r>
          </a:p>
          <a:p>
            <a:r>
              <a:rPr lang="en-US" sz="1400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  &lt;input type="email" name="email" value={formData.email} onChange={handleChange} /&gt;</a:t>
            </a:r>
          </a:p>
          <a:p>
            <a:r>
              <a:rPr lang="en-US" sz="1400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  &lt;input type="password" name="password" value={formData.password} onChange={handleChange} /&gt;</a:t>
            </a:r>
          </a:p>
          <a:p>
            <a:r>
              <a:rPr lang="en-US" sz="1400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  &lt;/form&gt;</a:t>
            </a:r>
          </a:p>
          <a:p>
            <a:r>
              <a:rPr lang="en-US" sz="1400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 );</a:t>
            </a:r>
          </a:p>
          <a:p>
            <a:r>
              <a:rPr lang="en-US" sz="1400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};</a:t>
            </a:r>
          </a:p>
          <a:p>
            <a:r>
              <a:rPr lang="en-US" sz="1400" b="0" i="0" dirty="0">
                <a:solidFill>
                  <a:srgbClr val="439FD7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export default FormData;</a:t>
            </a:r>
          </a:p>
          <a:p>
            <a:endParaRPr lang="en-US" sz="1400" b="0" i="0" dirty="0">
              <a:solidFill>
                <a:srgbClr val="439FD7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40E81-9473-2646-4B68-C0781A0F99AC}"/>
              </a:ext>
            </a:extLst>
          </p:cNvPr>
          <p:cNvSpPr/>
          <p:nvPr/>
        </p:nvSpPr>
        <p:spPr>
          <a:xfrm>
            <a:off x="777558" y="4593710"/>
            <a:ext cx="7069138" cy="648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8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270" y="263049"/>
            <a:ext cx="7411825" cy="1026159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Mystical Woods Rough Script" panose="02000500000000000000" pitchFamily="2" charset="0"/>
              </a:rPr>
              <a:t>Rules of Using useState</a:t>
            </a:r>
            <a:endParaRPr lang="en-US" dirty="0">
              <a:latin typeface="Mystical Woods Rough Script" panose="02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352" y="3459480"/>
            <a:ext cx="9552465" cy="271919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CECAC3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CECAC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Simplifies state management in functional components.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CECAC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Reduces the amount of code compared to using class components.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CECAC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Improves code readability and maintainability.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CECAC3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No need to worry about the "this" keyword, as in class components.</a:t>
            </a:r>
          </a:p>
          <a:p>
            <a:endParaRPr lang="en-US" sz="2000" b="1" dirty="0">
              <a:solidFill>
                <a:srgbClr val="D1D5DB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C500CC-D688-B9C4-88F0-F72369F403AB}"/>
              </a:ext>
            </a:extLst>
          </p:cNvPr>
          <p:cNvSpPr txBox="1">
            <a:spLocks/>
          </p:cNvSpPr>
          <p:nvPr/>
        </p:nvSpPr>
        <p:spPr>
          <a:xfrm>
            <a:off x="720010" y="1434073"/>
            <a:ext cx="9851150" cy="11134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CECAC3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The useState hook must be called at the top level of the functional component.</a:t>
            </a:r>
          </a:p>
          <a:p>
            <a:r>
              <a:rPr lang="en-US" sz="2000" b="1" dirty="0">
                <a:solidFill>
                  <a:srgbClr val="CECAC3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The order of hooks must be the same in each render call.</a:t>
            </a:r>
          </a:p>
          <a:p>
            <a:endParaRPr lang="en-US" sz="2000" b="1" dirty="0">
              <a:solidFill>
                <a:srgbClr val="CECAC3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1D5DB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72F4E7-3F10-BA41-9173-CC347BB219F5}"/>
              </a:ext>
            </a:extLst>
          </p:cNvPr>
          <p:cNvSpPr txBox="1">
            <a:spLocks/>
          </p:cNvSpPr>
          <p:nvPr/>
        </p:nvSpPr>
        <p:spPr>
          <a:xfrm>
            <a:off x="997161" y="2709248"/>
            <a:ext cx="7411825" cy="10261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i="0" dirty="0">
                <a:effectLst/>
                <a:latin typeface="Mystical Woods Rough Script" panose="02000500000000000000" pitchFamily="2" charset="0"/>
              </a:rPr>
              <a:t>Benefits of useState</a:t>
            </a:r>
            <a:endParaRPr lang="en-US" dirty="0">
              <a:latin typeface="Mystical Woods Rough Scrip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222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71af3243-3dd4-4a8d-8c0d-dd76da1f02a5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7407</TotalTime>
  <Words>3132</Words>
  <Application>Microsoft Office PowerPoint</Application>
  <PresentationFormat>Widescreen</PresentationFormat>
  <Paragraphs>468</Paragraphs>
  <Slides>48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Cavolini</vt:lpstr>
      <vt:lpstr>Consolas</vt:lpstr>
      <vt:lpstr>Corbel</vt:lpstr>
      <vt:lpstr>Mystical Woods Rough Script</vt:lpstr>
      <vt:lpstr>Söhne Mono</vt:lpstr>
      <vt:lpstr>Parallax</vt:lpstr>
      <vt:lpstr>React Hooks</vt:lpstr>
      <vt:lpstr>React Hooks </vt:lpstr>
      <vt:lpstr>Hooks Rules</vt:lpstr>
      <vt:lpstr>useState Hook</vt:lpstr>
      <vt:lpstr>PowerPoint Presentation</vt:lpstr>
      <vt:lpstr>PowerPoint Presentation</vt:lpstr>
      <vt:lpstr>PowerPoint Presentation</vt:lpstr>
      <vt:lpstr>PowerPoint Presentation</vt:lpstr>
      <vt:lpstr>Rules of Using useState</vt:lpstr>
      <vt:lpstr>useReducer Hook</vt:lpstr>
      <vt:lpstr>PowerPoint Presentation</vt:lpstr>
      <vt:lpstr>PowerPoint Presentation</vt:lpstr>
      <vt:lpstr>PowerPoint Presentation</vt:lpstr>
      <vt:lpstr>When to use UseReducer over useState</vt:lpstr>
      <vt:lpstr>useEffect Hook</vt:lpstr>
      <vt:lpstr>PowerPoint Presentation</vt:lpstr>
      <vt:lpstr>PowerPoint Presentation</vt:lpstr>
      <vt:lpstr>PowerPoint Presentation</vt:lpstr>
      <vt:lpstr>PowerPoint Presentation</vt:lpstr>
      <vt:lpstr>useContext Hook</vt:lpstr>
      <vt:lpstr>Props Drilling</vt:lpstr>
      <vt:lpstr>PowerPoint Presentation</vt:lpstr>
      <vt:lpstr>PowerPoint Presentation</vt:lpstr>
      <vt:lpstr>PowerPoint Presentation</vt:lpstr>
      <vt:lpstr>When to use UseContext</vt:lpstr>
      <vt:lpstr>useRef Hook</vt:lpstr>
      <vt:lpstr>PowerPoint Presentation</vt:lpstr>
      <vt:lpstr>PowerPoint Presentation</vt:lpstr>
      <vt:lpstr>useMemo Hook</vt:lpstr>
      <vt:lpstr>PowerPoint Presentation</vt:lpstr>
      <vt:lpstr>PowerPoint Presentation</vt:lpstr>
      <vt:lpstr>useCallback Hook</vt:lpstr>
      <vt:lpstr>PowerPoint Presentation</vt:lpstr>
      <vt:lpstr>PowerPoint Presentation</vt:lpstr>
      <vt:lpstr>useTransition Hook</vt:lpstr>
      <vt:lpstr>PowerPoint Presentation</vt:lpstr>
      <vt:lpstr>PowerPoint Presentation</vt:lpstr>
      <vt:lpstr>PowerPoint Presentation</vt:lpstr>
      <vt:lpstr>PowerPoint Presentation</vt:lpstr>
      <vt:lpstr>useDeferredValue Hook</vt:lpstr>
      <vt:lpstr>PowerPoint Presentation</vt:lpstr>
      <vt:lpstr>PowerPoint Presentation</vt:lpstr>
      <vt:lpstr>PowerPoint Presentation</vt:lpstr>
      <vt:lpstr>PowerPoint Presentation</vt:lpstr>
      <vt:lpstr>Custom Hook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</dc:title>
  <dc:creator>Srinivasa, Kavya</dc:creator>
  <cp:lastModifiedBy>Srinivasa, Kavya</cp:lastModifiedBy>
  <cp:revision>2</cp:revision>
  <cp:lastPrinted>2023-11-23T10:15:03Z</cp:lastPrinted>
  <dcterms:created xsi:type="dcterms:W3CDTF">2023-07-30T10:14:47Z</dcterms:created>
  <dcterms:modified xsi:type="dcterms:W3CDTF">2023-11-24T10:44:59Z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