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08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082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9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D7C2-3A32-4F03-9D94-3106F56319D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DD2A2A-788C-4656-990B-4C80EED49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FA87-3686-F684-167E-5589BBD96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14006-48A4-A58C-8EE5-E0DC10140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665B-E85E-5BD6-2674-1F0D8ABF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344" y="258417"/>
            <a:ext cx="8915399" cy="7917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73C-01A4-37C7-46FD-789AEC890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6791" y="1341783"/>
            <a:ext cx="9347822" cy="4561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Event (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Event (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Event (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the events</a:t>
            </a:r>
          </a:p>
        </p:txBody>
      </p:sp>
    </p:spTree>
    <p:extLst>
      <p:ext uri="{BB962C8B-B14F-4D97-AF65-F5344CB8AC3E}">
        <p14:creationId xmlns:p14="http://schemas.microsoft.com/office/powerpoint/2010/main" val="50586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7EA-E8C5-1624-5F49-1840732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D8B-D168-4396-5D54-68E8227B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0139"/>
            <a:ext cx="8915400" cy="4623751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in React is a crucial aspect of building interactive user interfaces.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provides a way to handle events similar to how you would handle events in traditional HTML and JavaScript, but with some differences due to its component-based architecture.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 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Event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Event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Event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the events</a:t>
            </a:r>
          </a:p>
          <a:p>
            <a:endParaRPr lang="en-US" altLang="en-US" dirty="0">
              <a:solidFill>
                <a:schemeClr val="tx1"/>
              </a:solidFill>
              <a:latin typeface="Söhne Mono"/>
            </a:endParaRPr>
          </a:p>
          <a:p>
            <a:pPr marL="457200" lvl="1" indent="0">
              <a:buNone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65120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7EA-E8C5-1624-5F49-1840732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2" y="557849"/>
            <a:ext cx="8911687" cy="913142"/>
          </a:xfrm>
        </p:spPr>
        <p:txBody>
          <a:bodyPr/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Event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D8B-D168-4396-5D54-68E8227B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1" y="1840041"/>
            <a:ext cx="9119221" cy="444023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respond to user clicks on elements like buttons, links, or components.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Binding: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assign a function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it's triggered when the element is clicked.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Handling: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commonly used to perform actions like updating state, making API calls, or triggering UI changes in response to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50940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7EA-E8C5-1624-5F49-1840732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545" y="693684"/>
            <a:ext cx="6977864" cy="102578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Event (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D8B-D168-4396-5D54-68E8227B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513" y="1825487"/>
            <a:ext cx="9139099" cy="46250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tracking changes in input element values, like text fields and checkboxes.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 function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attribute, which is triggered when the input's value changes.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Commonly used to update React state with the new input value, ensuring a controlled and synchronized UI.</a:t>
            </a:r>
          </a:p>
        </p:txBody>
      </p:sp>
    </p:spTree>
    <p:extLst>
      <p:ext uri="{BB962C8B-B14F-4D97-AF65-F5344CB8AC3E}">
        <p14:creationId xmlns:p14="http://schemas.microsoft.com/office/powerpoint/2010/main" val="21209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7EA-E8C5-1624-5F49-1840732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756" y="653927"/>
            <a:ext cx="8911687" cy="976090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Event (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onSubmit()</a:t>
            </a:r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D8B-D168-4396-5D54-68E8227B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671" y="1630017"/>
            <a:ext cx="9289772" cy="4691269"/>
          </a:xfrm>
        </p:spPr>
        <p:txBody>
          <a:bodyPr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Submission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onSubmit is used for handling form submissions in React applications.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It involves specifying a function to call when the form is submitted.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Preventing Defaults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Typically, you prevent the default form submission behavior to control the process within your app without page reloads or navigation.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2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07EA-E8C5-1624-5F49-1840732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756" y="653927"/>
            <a:ext cx="8911687" cy="97609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the events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DD8B-D168-4396-5D54-68E8227B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713" y="1512804"/>
            <a:ext cx="9289772" cy="4778666"/>
          </a:xfrm>
        </p:spPr>
        <p:txBody>
          <a:bodyPr>
            <a:normAutofit fontScale="925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React, event binding is the process of associating a function with a specific event, such as ‘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‘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onSubmit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Reference: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binding an event, you provide a reference to a function that you want to be executed when the event occurs.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Considerations: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correct binding by using techniques like arrow functions (() =&gt;) or binding in the constructor to preserve the correct context for this. Modern JavaScript features like arrow functions help avoid common pitfalls related to event binding.</a:t>
            </a:r>
          </a:p>
        </p:txBody>
      </p:sp>
    </p:spTree>
    <p:extLst>
      <p:ext uri="{BB962C8B-B14F-4D97-AF65-F5344CB8AC3E}">
        <p14:creationId xmlns:p14="http://schemas.microsoft.com/office/powerpoint/2010/main" val="41049169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2637</TotalTime>
  <Words>388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Söhne Mono</vt:lpstr>
      <vt:lpstr>Times New Roman</vt:lpstr>
      <vt:lpstr>Wingdings 3</vt:lpstr>
      <vt:lpstr>Wisp</vt:lpstr>
      <vt:lpstr>Event Handling</vt:lpstr>
      <vt:lpstr>Contents</vt:lpstr>
      <vt:lpstr>Event Handling</vt:lpstr>
      <vt:lpstr>Click Event (onClick())</vt:lpstr>
      <vt:lpstr>Change Event (onChange())</vt:lpstr>
      <vt:lpstr>Submit Event (onSubmit())</vt:lpstr>
      <vt:lpstr>Binding the events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</dc:title>
  <dc:creator>Dattatray Suryawanshi, Pratham</dc:creator>
  <cp:lastModifiedBy>Dattatray Suryawanshi, Pratham</cp:lastModifiedBy>
  <cp:revision>10</cp:revision>
  <dcterms:created xsi:type="dcterms:W3CDTF">2023-08-24T06:49:19Z</dcterms:created>
  <dcterms:modified xsi:type="dcterms:W3CDTF">2023-09-04T15:43:44Z</dcterms:modified>
</cp:coreProperties>
</file>