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82" r:id="rId6"/>
    <p:sldId id="276" r:id="rId7"/>
    <p:sldId id="277" r:id="rId8"/>
    <p:sldId id="283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React 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dirty="0">
                <a:effectLst/>
              </a:rPr>
              <a:t>Passing props to child components</a:t>
            </a:r>
            <a:r>
              <a:rPr lang="en-US" sz="5400" b="1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Parent Component</a:t>
            </a:r>
            <a:r>
              <a:rPr lang="en-US" dirty="0"/>
              <a:t>: Create a parent component to hold and define the data or configuration you want to pass.</a:t>
            </a:r>
          </a:p>
          <a:p>
            <a:endParaRPr lang="en-US" dirty="0"/>
          </a:p>
          <a:p>
            <a:r>
              <a:rPr lang="en-US" b="1" dirty="0"/>
              <a:t>Render Child Component</a:t>
            </a:r>
            <a:r>
              <a:rPr lang="en-US" dirty="0"/>
              <a:t>: In the parent component's JSX, render the child component and specify the props as attributes.</a:t>
            </a:r>
          </a:p>
          <a:p>
            <a:endParaRPr lang="en-US" dirty="0"/>
          </a:p>
          <a:p>
            <a:r>
              <a:rPr lang="en-US" b="1" dirty="0"/>
              <a:t>Access Props in Child Component</a:t>
            </a:r>
            <a:r>
              <a:rPr lang="en-US" dirty="0"/>
              <a:t>: In the child component, access the props as function parameters (in functional components) or using </a:t>
            </a:r>
            <a:r>
              <a:rPr lang="en-US" dirty="0" err="1"/>
              <a:t>this.props</a:t>
            </a:r>
            <a:r>
              <a:rPr lang="en-US" dirty="0"/>
              <a:t> (in class components) to use the passed data for rendering or behavior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512" y="545061"/>
            <a:ext cx="11655287" cy="114300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dirty="0">
                <a:effectLst/>
              </a:rPr>
              <a:t>Updating state of React JS component</a:t>
            </a:r>
            <a:endParaRPr 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1188148" cy="45945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Class Component (</a:t>
            </a:r>
            <a:r>
              <a:rPr lang="en-US" b="1" dirty="0" err="1"/>
              <a:t>setState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	In a class component, use </a:t>
            </a:r>
            <a:r>
              <a:rPr lang="en-US" dirty="0" err="1"/>
              <a:t>this.setState</a:t>
            </a:r>
            <a:r>
              <a:rPr lang="en-US" dirty="0"/>
              <a:t> to update state.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Example</a:t>
            </a:r>
            <a:r>
              <a:rPr lang="en-US" dirty="0"/>
              <a:t>  -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this.setState</a:t>
            </a:r>
            <a:r>
              <a:rPr lang="en-US" dirty="0"/>
              <a:t>({ count: </a:t>
            </a:r>
            <a:r>
              <a:rPr lang="en-US" dirty="0" err="1"/>
              <a:t>this.state.count</a:t>
            </a:r>
            <a:r>
              <a:rPr lang="en-US" dirty="0"/>
              <a:t> + 1 })</a:t>
            </a:r>
          </a:p>
          <a:p>
            <a:r>
              <a:rPr lang="en-US" b="1" dirty="0"/>
              <a:t>Functional Component (Hooks):</a:t>
            </a:r>
          </a:p>
          <a:p>
            <a:pPr marL="0" indent="0">
              <a:buNone/>
            </a:pPr>
            <a:r>
              <a:rPr lang="en-US" dirty="0"/>
              <a:t>	In a functional component, use the state updater function returned 	by the </a:t>
            </a:r>
            <a:r>
              <a:rPr lang="en-US" dirty="0" err="1"/>
              <a:t>useState</a:t>
            </a:r>
            <a:r>
              <a:rPr lang="en-US" dirty="0"/>
              <a:t> hook.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Example</a:t>
            </a:r>
            <a:r>
              <a:rPr lang="en-US" dirty="0"/>
              <a:t> - </a:t>
            </a:r>
          </a:p>
          <a:p>
            <a:pPr marL="365760" lvl="1" indent="0">
              <a:buNone/>
            </a:pPr>
            <a:r>
              <a:rPr lang="en-US" dirty="0"/>
              <a:t>	 	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pPr marL="365760" lvl="1" indent="0">
              <a:buNone/>
            </a:pPr>
            <a:r>
              <a:rPr lang="en-US" dirty="0"/>
              <a:t>		</a:t>
            </a:r>
            <a:r>
              <a:rPr lang="en-US" dirty="0" err="1"/>
              <a:t>setCount</a:t>
            </a:r>
            <a:r>
              <a:rPr lang="en-US" dirty="0"/>
              <a:t>(count + 1);</a:t>
            </a:r>
          </a:p>
        </p:txBody>
      </p:sp>
    </p:spTree>
    <p:extLst>
      <p:ext uri="{BB962C8B-B14F-4D97-AF65-F5344CB8AC3E}">
        <p14:creationId xmlns:p14="http://schemas.microsoft.com/office/powerpoint/2010/main" val="25566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56592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S</a:t>
            </a:r>
            <a:r>
              <a:rPr lang="en-US" sz="5400" b="1" i="0" u="none" strike="noStrike" dirty="0">
                <a:effectLst/>
              </a:rPr>
              <a:t>ignificant of </a:t>
            </a:r>
            <a:r>
              <a:rPr lang="en-US" sz="5400" b="1" i="0" u="none" strike="noStrike" dirty="0" err="1">
                <a:effectLst/>
              </a:rPr>
              <a:t>SetState</a:t>
            </a:r>
            <a:r>
              <a:rPr lang="en-US" sz="5400" b="1" i="0" u="none" strike="noStrike" dirty="0">
                <a:effectLst/>
              </a:rPr>
              <a:t>() function</a:t>
            </a:r>
            <a:r>
              <a:rPr lang="en-US" sz="5400" b="1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64687"/>
            <a:ext cx="10972800" cy="4236721"/>
          </a:xfrm>
        </p:spPr>
        <p:txBody>
          <a:bodyPr/>
          <a:lstStyle/>
          <a:p>
            <a:r>
              <a:rPr lang="en-US" dirty="0"/>
              <a:t>Manages state updates asynchronously.</a:t>
            </a:r>
          </a:p>
          <a:p>
            <a:r>
              <a:rPr lang="en-US" dirty="0"/>
              <a:t>Enforces immutability for safe state changes.</a:t>
            </a:r>
          </a:p>
          <a:p>
            <a:r>
              <a:rPr lang="en-US" dirty="0"/>
              <a:t>Automatically triggers component re-renders.</a:t>
            </a:r>
          </a:p>
          <a:p>
            <a:r>
              <a:rPr lang="en-US" dirty="0"/>
              <a:t>Supports callbacks for post-update actions.</a:t>
            </a:r>
          </a:p>
          <a:p>
            <a:r>
              <a:rPr lang="en-US" dirty="0"/>
              <a:t>Handles asynchronous operations like data fetching.</a:t>
            </a:r>
          </a:p>
          <a:p>
            <a:r>
              <a:rPr lang="en-US" dirty="0"/>
              <a:t>Optimizes re-renders for improved performance and efficiency in your React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0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84567"/>
            <a:ext cx="10972800" cy="4389120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Props in React JS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State in React JS</a:t>
            </a:r>
            <a:r>
              <a:rPr lang="en-US" sz="2400" dirty="0"/>
              <a:t>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Composition of React Components</a:t>
            </a:r>
            <a:r>
              <a:rPr lang="en-US" sz="2400" dirty="0"/>
              <a:t>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Stateful Component</a:t>
            </a:r>
            <a:r>
              <a:rPr lang="en-US" sz="2400" dirty="0"/>
              <a:t>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Stateful Component</a:t>
            </a:r>
            <a:r>
              <a:rPr lang="en-US" sz="2400" dirty="0"/>
              <a:t>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Passing props to child components</a:t>
            </a:r>
            <a:r>
              <a:rPr lang="en-US" sz="2400" dirty="0"/>
              <a:t>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Updating state of React JS component</a:t>
            </a:r>
            <a:r>
              <a:rPr lang="en-US" sz="2400" dirty="0"/>
              <a:t>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ignificant of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SetState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function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u="none" strike="noStrike" dirty="0">
                <a:effectLst/>
              </a:rPr>
              <a:t>Props in React JS</a:t>
            </a:r>
            <a:endParaRPr lang="en-US" sz="5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4141"/>
            <a:ext cx="10972800" cy="4389120"/>
          </a:xfrm>
        </p:spPr>
        <p:txBody>
          <a:bodyPr>
            <a:normAutofit/>
          </a:bodyPr>
          <a:lstStyle/>
          <a:p>
            <a:r>
              <a:rPr lang="en-US" b="1" dirty="0"/>
              <a:t>Props Basics </a:t>
            </a:r>
            <a:r>
              <a:rPr lang="en-US" dirty="0"/>
              <a:t>: Props (short for properties) are a way to pass data from parent components to child components in React.</a:t>
            </a:r>
          </a:p>
          <a:p>
            <a:endParaRPr lang="en-US" dirty="0"/>
          </a:p>
          <a:p>
            <a:r>
              <a:rPr lang="en-US" b="1" dirty="0"/>
              <a:t>Passing Props </a:t>
            </a:r>
            <a:r>
              <a:rPr lang="en-US" dirty="0"/>
              <a:t>: Props are passed as attributes to child components in JSX.</a:t>
            </a:r>
          </a:p>
          <a:p>
            <a:pPr marL="0" indent="0">
              <a:buNone/>
            </a:pPr>
            <a:r>
              <a:rPr lang="en-US" dirty="0"/>
              <a:t>	Example: &lt;</a:t>
            </a:r>
            <a:r>
              <a:rPr lang="en-US" dirty="0" err="1"/>
              <a:t>ChildComponent</a:t>
            </a:r>
            <a:r>
              <a:rPr lang="en-US" dirty="0"/>
              <a:t> name="John" age={30} /&gt;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Accessing Props </a:t>
            </a:r>
            <a:r>
              <a:rPr lang="en-US" dirty="0"/>
              <a:t>: In functional components, access props as function arguments. In class components, use </a:t>
            </a:r>
            <a:r>
              <a:rPr lang="en-US" dirty="0" err="1"/>
              <a:t>this.props</a:t>
            </a:r>
            <a:r>
              <a:rPr lang="en-US" dirty="0"/>
              <a:t> to access props data.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u="none" strike="noStrike" dirty="0">
                <a:effectLst/>
              </a:rPr>
              <a:t>State in React JS</a:t>
            </a:r>
            <a:r>
              <a:rPr lang="en-US" sz="5400" b="1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44810"/>
            <a:ext cx="10972800" cy="4389120"/>
          </a:xfrm>
        </p:spPr>
        <p:txBody>
          <a:bodyPr>
            <a:normAutofit/>
          </a:bodyPr>
          <a:lstStyle/>
          <a:p>
            <a:r>
              <a:rPr lang="en-US" b="1" dirty="0"/>
              <a:t>Component Data </a:t>
            </a:r>
            <a:r>
              <a:rPr lang="en-US" dirty="0"/>
              <a:t>: State is used in React components to store and manage data that can change over time.</a:t>
            </a:r>
          </a:p>
          <a:p>
            <a:endParaRPr lang="en-US" dirty="0"/>
          </a:p>
          <a:p>
            <a:r>
              <a:rPr lang="en-US" b="1" dirty="0"/>
              <a:t>Updating State </a:t>
            </a:r>
            <a:r>
              <a:rPr lang="en-US" dirty="0"/>
              <a:t>: You update state using </a:t>
            </a:r>
            <a:r>
              <a:rPr lang="en-US" dirty="0" err="1"/>
              <a:t>useState</a:t>
            </a:r>
            <a:r>
              <a:rPr lang="en-US" dirty="0"/>
              <a:t> (in functional components) or </a:t>
            </a:r>
            <a:r>
              <a:rPr lang="en-US" dirty="0" err="1"/>
              <a:t>this.setState</a:t>
            </a:r>
            <a:r>
              <a:rPr lang="en-US" dirty="0"/>
              <a:t> (in class components) to trigger re-renders.</a:t>
            </a:r>
          </a:p>
          <a:p>
            <a:endParaRPr lang="en-US" b="1" dirty="0"/>
          </a:p>
          <a:p>
            <a:r>
              <a:rPr lang="en-US" b="1" dirty="0"/>
              <a:t>Immutability and Best Practices </a:t>
            </a:r>
            <a:r>
              <a:rPr lang="en-US" dirty="0"/>
              <a:t>: Maintain data immutability when updating state. State updates may be asynchronous; use callbacks or functional state updates. Consider lifting state up when multiple components need access to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4E97-DF77-B1C7-5270-1E28AFEF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8" y="497680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b="1" dirty="0"/>
              <a:t>Difference Between State and Props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DA9D-32E3-DC24-5646-7A150AE4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D376-E6BA-EF43-9947-829036A13E7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Internal to a component.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Mutable; can be changed by the component.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Initialized within the component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Used for managing dynamic, component-specific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CBEFC-A1CD-2874-0F4C-8F0DE19A7D79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02ACF-11A8-078F-14E9-D1D5BC8C6E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External, passed from parent to child.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Immutable; cannot be changed by the child.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Received as arguments when rendering a component.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Used for configuring and customizing child components.</a:t>
            </a:r>
          </a:p>
        </p:txBody>
      </p:sp>
    </p:spTree>
    <p:extLst>
      <p:ext uri="{BB962C8B-B14F-4D97-AF65-F5344CB8AC3E}">
        <p14:creationId xmlns:p14="http://schemas.microsoft.com/office/powerpoint/2010/main" val="27062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dirty="0">
                <a:effectLst/>
              </a:rPr>
              <a:t>Composition of React Components</a:t>
            </a:r>
            <a:r>
              <a:rPr lang="en-US" sz="5400" b="1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</a:rPr>
              <a:t>Component Reusability :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Composition involves creating small, reusable components that encapsulate specific functionality or UI elements.</a:t>
            </a:r>
          </a:p>
          <a:p>
            <a:pPr marL="0" indent="0" algn="l">
              <a:buNone/>
            </a:pPr>
            <a:endParaRPr lang="en-US" b="0" i="0" dirty="0">
              <a:effectLst/>
            </a:endParaRPr>
          </a:p>
          <a:p>
            <a:r>
              <a:rPr lang="en-US" b="1" i="0" dirty="0">
                <a:effectLst/>
              </a:rPr>
              <a:t>Composition Over Inheritance :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React encourages composing components together rather than relying on class inheritance for building complex UIs.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</a:endParaRPr>
          </a:p>
          <a:p>
            <a:r>
              <a:rPr lang="en-US" b="1" i="0" dirty="0">
                <a:effectLst/>
              </a:rPr>
              <a:t>Benefits :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Composition leads to a modular and maintainable codebase, separation of concerns, and flexible UI construction by combining smaller components.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8383" y="604697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/>
              <a:t>Stateless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 Components</a:t>
            </a:r>
            <a:r>
              <a:rPr lang="en-US" dirty="0"/>
              <a:t>: Stateless components are implemented as functional components, which are simple JavaScript functions returning JSX.</a:t>
            </a:r>
          </a:p>
          <a:p>
            <a:endParaRPr lang="en-US" dirty="0"/>
          </a:p>
          <a:p>
            <a:r>
              <a:rPr lang="en-US" b="1" dirty="0"/>
              <a:t>No Internal State</a:t>
            </a:r>
            <a:r>
              <a:rPr lang="en-US" dirty="0"/>
              <a:t>: They don't have their own internal state using </a:t>
            </a:r>
            <a:r>
              <a:rPr lang="en-US" dirty="0" err="1"/>
              <a:t>this.state</a:t>
            </a:r>
            <a:r>
              <a:rPr lang="en-US" dirty="0"/>
              <a:t>. They rely on props for data.</a:t>
            </a:r>
          </a:p>
          <a:p>
            <a:endParaRPr lang="en-US" dirty="0"/>
          </a:p>
          <a:p>
            <a:r>
              <a:rPr lang="en-US" b="1" dirty="0"/>
              <a:t>Reusability</a:t>
            </a:r>
            <a:r>
              <a:rPr lang="en-US" dirty="0"/>
              <a:t>: Stateless components are highly reusable and are typically used for rendering UI elements. They lack lifecycle methods and focus on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4E97-DF77-B1C7-5270-1E28AFEF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497680"/>
            <a:ext cx="11309441" cy="1143000"/>
          </a:xfrm>
        </p:spPr>
        <p:txBody>
          <a:bodyPr>
            <a:noAutofit/>
          </a:bodyPr>
          <a:lstStyle/>
          <a:p>
            <a:r>
              <a:rPr lang="en-US" sz="4000" b="1" i="0" u="none" strike="noStrike" dirty="0">
                <a:effectLst/>
              </a:rPr>
              <a:t>Stateful Component vs Stateless Component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DA9D-32E3-DC24-5646-7A150AE4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i="0" u="none" strike="noStrike" dirty="0">
                <a:effectLst/>
              </a:rPr>
              <a:t>Stateful Component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ED376-E6BA-EF43-9947-829036A13E7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Manages its own internal state with </a:t>
            </a:r>
            <a:r>
              <a:rPr lang="en-US" sz="2400" b="0" i="0" dirty="0" err="1">
                <a:effectLst/>
              </a:rPr>
              <a:t>this.state</a:t>
            </a:r>
            <a:r>
              <a:rPr lang="en-US" sz="24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Can change its state using </a:t>
            </a:r>
            <a:r>
              <a:rPr lang="en-US" sz="2400" b="0" i="0" dirty="0" err="1">
                <a:effectLst/>
              </a:rPr>
              <a:t>this.setState</a:t>
            </a:r>
            <a:r>
              <a:rPr lang="en-US" sz="2400" b="0" i="0" dirty="0">
                <a:effectLst/>
              </a:rPr>
              <a:t>().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Implemented as a class that extends </a:t>
            </a:r>
            <a:r>
              <a:rPr lang="en-US" sz="2400" b="0" i="0" dirty="0" err="1">
                <a:effectLst/>
              </a:rPr>
              <a:t>React.Component</a:t>
            </a:r>
            <a:r>
              <a:rPr lang="en-US" sz="24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Accesses React lifecycle methods.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Suitable for complex logic and data management.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CBEFC-A1CD-2874-0F4C-8F0DE19A7D79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effectLst/>
              </a:rPr>
              <a:t>Stateless Component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02ACF-11A8-078F-14E9-D1D5BC8C6E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Doesn't have its own internal state.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Relies on data passed via props.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Implemented as a JavaScript function returning JSX.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Doesn't access React lifecycle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Ideal for UI rendering and component reusability.</a:t>
            </a:r>
          </a:p>
        </p:txBody>
      </p:sp>
    </p:spTree>
    <p:extLst>
      <p:ext uri="{BB962C8B-B14F-4D97-AF65-F5344CB8AC3E}">
        <p14:creationId xmlns:p14="http://schemas.microsoft.com/office/powerpoint/2010/main" val="189345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4636"/>
            <a:ext cx="10972800" cy="1143000"/>
          </a:xfrm>
        </p:spPr>
        <p:txBody>
          <a:bodyPr/>
          <a:lstStyle/>
          <a:p>
            <a:r>
              <a:rPr lang="en-US" sz="5400" b="1" i="0" u="none" strike="noStrike" dirty="0">
                <a:effectLst/>
              </a:rPr>
              <a:t>Stateful Component</a:t>
            </a:r>
            <a:r>
              <a:rPr lang="en-US" sz="5400" b="1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Components </a:t>
            </a:r>
            <a:r>
              <a:rPr lang="en-US" dirty="0"/>
              <a:t>: Stateful components are implemented as class components in React.</a:t>
            </a:r>
          </a:p>
          <a:p>
            <a:endParaRPr lang="en-US" dirty="0"/>
          </a:p>
          <a:p>
            <a:r>
              <a:rPr lang="en-US" b="1" dirty="0"/>
              <a:t>State Management </a:t>
            </a:r>
            <a:r>
              <a:rPr lang="en-US" dirty="0"/>
              <a:t>: They can hold and manage their own internal state using </a:t>
            </a:r>
            <a:r>
              <a:rPr lang="en-US" dirty="0" err="1"/>
              <a:t>this.state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Lifecycle Methods </a:t>
            </a:r>
            <a:r>
              <a:rPr lang="en-US" dirty="0"/>
              <a:t>: Stateful components provide lifecycle methods like </a:t>
            </a:r>
            <a:r>
              <a:rPr lang="en-US" dirty="0" err="1"/>
              <a:t>componentDidMount</a:t>
            </a:r>
            <a:r>
              <a:rPr lang="en-US" dirty="0"/>
              <a:t> and </a:t>
            </a:r>
            <a:r>
              <a:rPr lang="en-US" dirty="0" err="1"/>
              <a:t>componentDidUpdate</a:t>
            </a:r>
            <a:r>
              <a:rPr lang="en-US" dirty="0"/>
              <a:t> for handling component behavior at different stages of its lifecycle.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1456</TotalTime>
  <Words>781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Programming In React JS</vt:lpstr>
      <vt:lpstr>Agenda</vt:lpstr>
      <vt:lpstr>Props in React JS</vt:lpstr>
      <vt:lpstr>State in React JS </vt:lpstr>
      <vt:lpstr>Difference Between State and Props</vt:lpstr>
      <vt:lpstr>Composition of React Components </vt:lpstr>
      <vt:lpstr>Stateless components</vt:lpstr>
      <vt:lpstr>Stateful Component vs Stateless Component</vt:lpstr>
      <vt:lpstr>Stateful Component </vt:lpstr>
      <vt:lpstr>Passing props to child components </vt:lpstr>
      <vt:lpstr>Updating state of React JS component</vt:lpstr>
      <vt:lpstr>Significant of SetState()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React JS</dc:title>
  <dc:creator>Pratham Dattatray Suryawanshi</dc:creator>
  <cp:lastModifiedBy>Dattatray Suryawanshi, Pratham</cp:lastModifiedBy>
  <cp:revision>4</cp:revision>
  <dcterms:created xsi:type="dcterms:W3CDTF">2023-08-31T09:30:35Z</dcterms:created>
  <dcterms:modified xsi:type="dcterms:W3CDTF">2023-09-04T14:49:51Z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