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56CE4C-93C4-403C-998E-0189B593F653}" v="263" dt="2022-04-21T01:37:13.1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jwal Pundalika Nayak" userId="9465c301-6c6c-4819-9c6c-6575f4d382a6" providerId="ADAL" clId="{DE56CE4C-93C4-403C-998E-0189B593F653}"/>
    <pc:docChg chg="undo custSel addSld modSld">
      <pc:chgData name="Prajwal Pundalika Nayak" userId="9465c301-6c6c-4819-9c6c-6575f4d382a6" providerId="ADAL" clId="{DE56CE4C-93C4-403C-998E-0189B593F653}" dt="2022-04-21T01:51:17.503" v="524" actId="113"/>
      <pc:docMkLst>
        <pc:docMk/>
      </pc:docMkLst>
      <pc:sldChg chg="modSp mod">
        <pc:chgData name="Prajwal Pundalika Nayak" userId="9465c301-6c6c-4819-9c6c-6575f4d382a6" providerId="ADAL" clId="{DE56CE4C-93C4-403C-998E-0189B593F653}" dt="2022-04-21T01:51:17.503" v="524" actId="113"/>
        <pc:sldMkLst>
          <pc:docMk/>
          <pc:sldMk cId="3622625124" sldId="256"/>
        </pc:sldMkLst>
        <pc:spChg chg="mod">
          <ac:chgData name="Prajwal Pundalika Nayak" userId="9465c301-6c6c-4819-9c6c-6575f4d382a6" providerId="ADAL" clId="{DE56CE4C-93C4-403C-998E-0189B593F653}" dt="2022-04-21T01:51:17.503" v="524" actId="113"/>
          <ac:spMkLst>
            <pc:docMk/>
            <pc:sldMk cId="3622625124" sldId="256"/>
            <ac:spMk id="3" creationId="{00000000-0000-0000-0000-000000000000}"/>
          </ac:spMkLst>
        </pc:spChg>
      </pc:sldChg>
      <pc:sldChg chg="modSp mod">
        <pc:chgData name="Prajwal Pundalika Nayak" userId="9465c301-6c6c-4819-9c6c-6575f4d382a6" providerId="ADAL" clId="{DE56CE4C-93C4-403C-998E-0189B593F653}" dt="2022-04-21T00:52:51.144" v="17" actId="1076"/>
        <pc:sldMkLst>
          <pc:docMk/>
          <pc:sldMk cId="150517893" sldId="260"/>
        </pc:sldMkLst>
        <pc:spChg chg="mod">
          <ac:chgData name="Prajwal Pundalika Nayak" userId="9465c301-6c6c-4819-9c6c-6575f4d382a6" providerId="ADAL" clId="{DE56CE4C-93C4-403C-998E-0189B593F653}" dt="2022-04-21T00:52:44.123" v="16" actId="1076"/>
          <ac:spMkLst>
            <pc:docMk/>
            <pc:sldMk cId="150517893" sldId="260"/>
            <ac:spMk id="4" creationId="{C9B06E00-5896-4E18-A862-A0F5D021FB6F}"/>
          </ac:spMkLst>
        </pc:spChg>
        <pc:spChg chg="mod">
          <ac:chgData name="Prajwal Pundalika Nayak" userId="9465c301-6c6c-4819-9c6c-6575f4d382a6" providerId="ADAL" clId="{DE56CE4C-93C4-403C-998E-0189B593F653}" dt="2022-04-21T00:52:51.144" v="17" actId="1076"/>
          <ac:spMkLst>
            <pc:docMk/>
            <pc:sldMk cId="150517893" sldId="260"/>
            <ac:spMk id="6" creationId="{3282E2E0-FD51-44D3-8D46-7B977DCD9AC9}"/>
          </ac:spMkLst>
        </pc:spChg>
      </pc:sldChg>
      <pc:sldChg chg="modSp mod">
        <pc:chgData name="Prajwal Pundalika Nayak" userId="9465c301-6c6c-4819-9c6c-6575f4d382a6" providerId="ADAL" clId="{DE56CE4C-93C4-403C-998E-0189B593F653}" dt="2022-04-21T01:13:27.500" v="234" actId="108"/>
        <pc:sldMkLst>
          <pc:docMk/>
          <pc:sldMk cId="3466509124" sldId="261"/>
        </pc:sldMkLst>
        <pc:spChg chg="mod">
          <ac:chgData name="Prajwal Pundalika Nayak" userId="9465c301-6c6c-4819-9c6c-6575f4d382a6" providerId="ADAL" clId="{DE56CE4C-93C4-403C-998E-0189B593F653}" dt="2022-04-21T01:09:43.918" v="215" actId="5793"/>
          <ac:spMkLst>
            <pc:docMk/>
            <pc:sldMk cId="3466509124" sldId="261"/>
            <ac:spMk id="4" creationId="{C9B06E00-5896-4E18-A862-A0F5D021FB6F}"/>
          </ac:spMkLst>
        </pc:spChg>
        <pc:spChg chg="mod">
          <ac:chgData name="Prajwal Pundalika Nayak" userId="9465c301-6c6c-4819-9c6c-6575f4d382a6" providerId="ADAL" clId="{DE56CE4C-93C4-403C-998E-0189B593F653}" dt="2022-04-21T01:13:27.500" v="234" actId="108"/>
          <ac:spMkLst>
            <pc:docMk/>
            <pc:sldMk cId="3466509124" sldId="261"/>
            <ac:spMk id="6" creationId="{3282E2E0-FD51-44D3-8D46-7B977DCD9AC9}"/>
          </ac:spMkLst>
        </pc:spChg>
      </pc:sldChg>
      <pc:sldChg chg="addSp delSp modSp new mod">
        <pc:chgData name="Prajwal Pundalika Nayak" userId="9465c301-6c6c-4819-9c6c-6575f4d382a6" providerId="ADAL" clId="{DE56CE4C-93C4-403C-998E-0189B593F653}" dt="2022-04-21T01:24:32.934" v="398" actId="20577"/>
        <pc:sldMkLst>
          <pc:docMk/>
          <pc:sldMk cId="4233654312" sldId="262"/>
        </pc:sldMkLst>
        <pc:spChg chg="mod">
          <ac:chgData name="Prajwal Pundalika Nayak" userId="9465c301-6c6c-4819-9c6c-6575f4d382a6" providerId="ADAL" clId="{DE56CE4C-93C4-403C-998E-0189B593F653}" dt="2022-04-21T00:55:38.518" v="48" actId="1076"/>
          <ac:spMkLst>
            <pc:docMk/>
            <pc:sldMk cId="4233654312" sldId="262"/>
            <ac:spMk id="2" creationId="{4DA2C28F-509A-4ED5-AB53-4A62147DB4B3}"/>
          </ac:spMkLst>
        </pc:spChg>
        <pc:spChg chg="del mod">
          <ac:chgData name="Prajwal Pundalika Nayak" userId="9465c301-6c6c-4819-9c6c-6575f4d382a6" providerId="ADAL" clId="{DE56CE4C-93C4-403C-998E-0189B593F653}" dt="2022-04-21T00:59:29.060" v="131" actId="478"/>
          <ac:spMkLst>
            <pc:docMk/>
            <pc:sldMk cId="4233654312" sldId="262"/>
            <ac:spMk id="3" creationId="{BFCAFD05-5724-4C96-8B7F-BB1ED5BD956B}"/>
          </ac:spMkLst>
        </pc:spChg>
        <pc:graphicFrameChg chg="add del mod modGraphic">
          <ac:chgData name="Prajwal Pundalika Nayak" userId="9465c301-6c6c-4819-9c6c-6575f4d382a6" providerId="ADAL" clId="{DE56CE4C-93C4-403C-998E-0189B593F653}" dt="2022-04-21T01:03:15.065" v="206" actId="478"/>
          <ac:graphicFrameMkLst>
            <pc:docMk/>
            <pc:sldMk cId="4233654312" sldId="262"/>
            <ac:graphicFrameMk id="4" creationId="{C4E76428-0EDB-4DC6-BB82-EE0049530CAC}"/>
          </ac:graphicFrameMkLst>
        </pc:graphicFrameChg>
        <pc:graphicFrameChg chg="add del mod modGraphic">
          <ac:chgData name="Prajwal Pundalika Nayak" userId="9465c301-6c6c-4819-9c6c-6575f4d382a6" providerId="ADAL" clId="{DE56CE4C-93C4-403C-998E-0189B593F653}" dt="2022-04-21T01:04:48.873" v="213" actId="478"/>
          <ac:graphicFrameMkLst>
            <pc:docMk/>
            <pc:sldMk cId="4233654312" sldId="262"/>
            <ac:graphicFrameMk id="5" creationId="{24E94092-E3EF-4C78-A0D2-DFE8EB7C9577}"/>
          </ac:graphicFrameMkLst>
        </pc:graphicFrameChg>
        <pc:graphicFrameChg chg="add mod modGraphic">
          <ac:chgData name="Prajwal Pundalika Nayak" userId="9465c301-6c6c-4819-9c6c-6575f4d382a6" providerId="ADAL" clId="{DE56CE4C-93C4-403C-998E-0189B593F653}" dt="2022-04-21T01:24:32.934" v="398" actId="20577"/>
          <ac:graphicFrameMkLst>
            <pc:docMk/>
            <pc:sldMk cId="4233654312" sldId="262"/>
            <ac:graphicFrameMk id="6" creationId="{6B76C318-8FEE-4212-B68E-D3E840E743F8}"/>
          </ac:graphicFrameMkLst>
        </pc:graphicFrameChg>
      </pc:sldChg>
      <pc:sldChg chg="addSp delSp modSp new mod">
        <pc:chgData name="Prajwal Pundalika Nayak" userId="9465c301-6c6c-4819-9c6c-6575f4d382a6" providerId="ADAL" clId="{DE56CE4C-93C4-403C-998E-0189B593F653}" dt="2022-04-21T01:30:33.172" v="446" actId="14100"/>
        <pc:sldMkLst>
          <pc:docMk/>
          <pc:sldMk cId="1884997122" sldId="263"/>
        </pc:sldMkLst>
        <pc:spChg chg="mod">
          <ac:chgData name="Prajwal Pundalika Nayak" userId="9465c301-6c6c-4819-9c6c-6575f4d382a6" providerId="ADAL" clId="{DE56CE4C-93C4-403C-998E-0189B593F653}" dt="2022-04-21T01:30:26.634" v="445" actId="1076"/>
          <ac:spMkLst>
            <pc:docMk/>
            <pc:sldMk cId="1884997122" sldId="263"/>
            <ac:spMk id="2" creationId="{DCCC4DA4-E559-41FF-92D9-366C233544BF}"/>
          </ac:spMkLst>
        </pc:spChg>
        <pc:picChg chg="add del mod">
          <ac:chgData name="Prajwal Pundalika Nayak" userId="9465c301-6c6c-4819-9c6c-6575f4d382a6" providerId="ADAL" clId="{DE56CE4C-93C4-403C-998E-0189B593F653}" dt="2022-04-21T01:30:00.778" v="439" actId="478"/>
          <ac:picMkLst>
            <pc:docMk/>
            <pc:sldMk cId="1884997122" sldId="263"/>
            <ac:picMk id="4" creationId="{18DDD7AE-8BF2-49CB-BC50-C1904D93F6C7}"/>
          </ac:picMkLst>
        </pc:picChg>
        <pc:picChg chg="add mod">
          <ac:chgData name="Prajwal Pundalika Nayak" userId="9465c301-6c6c-4819-9c6c-6575f4d382a6" providerId="ADAL" clId="{DE56CE4C-93C4-403C-998E-0189B593F653}" dt="2022-04-21T01:30:33.172" v="446" actId="14100"/>
          <ac:picMkLst>
            <pc:docMk/>
            <pc:sldMk cId="1884997122" sldId="263"/>
            <ac:picMk id="6" creationId="{D9E8C152-0271-479B-A9EC-05E445603BEA}"/>
          </ac:picMkLst>
        </pc:picChg>
      </pc:sldChg>
      <pc:sldChg chg="modSp new mod">
        <pc:chgData name="Prajwal Pundalika Nayak" userId="9465c301-6c6c-4819-9c6c-6575f4d382a6" providerId="ADAL" clId="{DE56CE4C-93C4-403C-998E-0189B593F653}" dt="2022-04-21T01:32:45.350" v="470" actId="14100"/>
        <pc:sldMkLst>
          <pc:docMk/>
          <pc:sldMk cId="4136124040" sldId="264"/>
        </pc:sldMkLst>
        <pc:spChg chg="mod">
          <ac:chgData name="Prajwal Pundalika Nayak" userId="9465c301-6c6c-4819-9c6c-6575f4d382a6" providerId="ADAL" clId="{DE56CE4C-93C4-403C-998E-0189B593F653}" dt="2022-04-21T01:32:45.350" v="470" actId="14100"/>
          <ac:spMkLst>
            <pc:docMk/>
            <pc:sldMk cId="4136124040" sldId="264"/>
            <ac:spMk id="2" creationId="{337EC70E-9964-4CEB-8B22-61CD69CBB469}"/>
          </ac:spMkLst>
        </pc:spChg>
      </pc:sldChg>
      <pc:sldChg chg="modSp new mod">
        <pc:chgData name="Prajwal Pundalika Nayak" userId="9465c301-6c6c-4819-9c6c-6575f4d382a6" providerId="ADAL" clId="{DE56CE4C-93C4-403C-998E-0189B593F653}" dt="2022-04-21T01:33:15.053" v="483" actId="14100"/>
        <pc:sldMkLst>
          <pc:docMk/>
          <pc:sldMk cId="3794910487" sldId="265"/>
        </pc:sldMkLst>
        <pc:spChg chg="mod">
          <ac:chgData name="Prajwal Pundalika Nayak" userId="9465c301-6c6c-4819-9c6c-6575f4d382a6" providerId="ADAL" clId="{DE56CE4C-93C4-403C-998E-0189B593F653}" dt="2022-04-21T01:33:15.053" v="483" actId="14100"/>
          <ac:spMkLst>
            <pc:docMk/>
            <pc:sldMk cId="3794910487" sldId="265"/>
            <ac:spMk id="2" creationId="{0288699E-9F87-4602-91B1-59AB2C7DF41E}"/>
          </ac:spMkLst>
        </pc:spChg>
      </pc:sldChg>
      <pc:sldChg chg="addSp modSp new mod">
        <pc:chgData name="Prajwal Pundalika Nayak" userId="9465c301-6c6c-4819-9c6c-6575f4d382a6" providerId="ADAL" clId="{DE56CE4C-93C4-403C-998E-0189B593F653}" dt="2022-04-21T01:35:34.355" v="499" actId="21"/>
        <pc:sldMkLst>
          <pc:docMk/>
          <pc:sldMk cId="574261420" sldId="266"/>
        </pc:sldMkLst>
        <pc:spChg chg="mod">
          <ac:chgData name="Prajwal Pundalika Nayak" userId="9465c301-6c6c-4819-9c6c-6575f4d382a6" providerId="ADAL" clId="{DE56CE4C-93C4-403C-998E-0189B593F653}" dt="2022-04-21T01:33:40.389" v="495" actId="14100"/>
          <ac:spMkLst>
            <pc:docMk/>
            <pc:sldMk cId="574261420" sldId="266"/>
            <ac:spMk id="2" creationId="{B4F53057-B461-47BD-9A28-DB8BCDEE05CC}"/>
          </ac:spMkLst>
        </pc:spChg>
        <pc:spChg chg="add mod">
          <ac:chgData name="Prajwal Pundalika Nayak" userId="9465c301-6c6c-4819-9c6c-6575f4d382a6" providerId="ADAL" clId="{DE56CE4C-93C4-403C-998E-0189B593F653}" dt="2022-04-21T01:35:34.355" v="499" actId="21"/>
          <ac:spMkLst>
            <pc:docMk/>
            <pc:sldMk cId="574261420" sldId="266"/>
            <ac:spMk id="3" creationId="{C31663A3-6BE9-4846-977B-5F1A14741139}"/>
          </ac:spMkLst>
        </pc:spChg>
      </pc:sldChg>
      <pc:sldChg chg="addSp modSp new mod">
        <pc:chgData name="Prajwal Pundalika Nayak" userId="9465c301-6c6c-4819-9c6c-6575f4d382a6" providerId="ADAL" clId="{DE56CE4C-93C4-403C-998E-0189B593F653}" dt="2022-04-21T01:36:50.538" v="506" actId="11"/>
        <pc:sldMkLst>
          <pc:docMk/>
          <pc:sldMk cId="559433158" sldId="267"/>
        </pc:sldMkLst>
        <pc:spChg chg="add mod">
          <ac:chgData name="Prajwal Pundalika Nayak" userId="9465c301-6c6c-4819-9c6c-6575f4d382a6" providerId="ADAL" clId="{DE56CE4C-93C4-403C-998E-0189B593F653}" dt="2022-04-21T01:36:50.538" v="506" actId="11"/>
          <ac:spMkLst>
            <pc:docMk/>
            <pc:sldMk cId="559433158" sldId="267"/>
            <ac:spMk id="2" creationId="{B9098671-9CEE-4B74-848F-A5A50DBDD574}"/>
          </ac:spMkLst>
        </pc:spChg>
      </pc:sldChg>
      <pc:sldChg chg="addSp modSp new mod setBg addAnim">
        <pc:chgData name="Prajwal Pundalika Nayak" userId="9465c301-6c6c-4819-9c6c-6575f4d382a6" providerId="ADAL" clId="{DE56CE4C-93C4-403C-998E-0189B593F653}" dt="2022-04-21T01:37:59.445" v="521"/>
        <pc:sldMkLst>
          <pc:docMk/>
          <pc:sldMk cId="533268322" sldId="268"/>
        </pc:sldMkLst>
        <pc:spChg chg="add mod">
          <ac:chgData name="Prajwal Pundalika Nayak" userId="9465c301-6c6c-4819-9c6c-6575f4d382a6" providerId="ADAL" clId="{DE56CE4C-93C4-403C-998E-0189B593F653}" dt="2022-04-21T01:37:59.445" v="520" actId="26606"/>
          <ac:spMkLst>
            <pc:docMk/>
            <pc:sldMk cId="533268322" sldId="268"/>
            <ac:spMk id="2" creationId="{60F0962A-D244-4E30-8C47-1A3F9AD73625}"/>
          </ac:spMkLst>
        </pc:spChg>
        <pc:spChg chg="add">
          <ac:chgData name="Prajwal Pundalika Nayak" userId="9465c301-6c6c-4819-9c6c-6575f4d382a6" providerId="ADAL" clId="{DE56CE4C-93C4-403C-998E-0189B593F653}" dt="2022-04-21T01:37:59.445" v="520" actId="26606"/>
          <ac:spMkLst>
            <pc:docMk/>
            <pc:sldMk cId="533268322" sldId="268"/>
            <ac:spMk id="37" creationId="{1996130F-9AB5-4DE9-8574-3AF891C5C172}"/>
          </ac:spMkLst>
        </pc:spChg>
        <pc:spChg chg="add">
          <ac:chgData name="Prajwal Pundalika Nayak" userId="9465c301-6c6c-4819-9c6c-6575f4d382a6" providerId="ADAL" clId="{DE56CE4C-93C4-403C-998E-0189B593F653}" dt="2022-04-21T01:37:59.445" v="520" actId="26606"/>
          <ac:spMkLst>
            <pc:docMk/>
            <pc:sldMk cId="533268322" sldId="268"/>
            <ac:spMk id="39" creationId="{3623DEAC-F39C-45D6-86DC-1033F6429528}"/>
          </ac:spMkLst>
        </pc:spChg>
        <pc:spChg chg="add">
          <ac:chgData name="Prajwal Pundalika Nayak" userId="9465c301-6c6c-4819-9c6c-6575f4d382a6" providerId="ADAL" clId="{DE56CE4C-93C4-403C-998E-0189B593F653}" dt="2022-04-21T01:37:59.445" v="520" actId="26606"/>
          <ac:spMkLst>
            <pc:docMk/>
            <pc:sldMk cId="533268322" sldId="268"/>
            <ac:spMk id="41" creationId="{CADF4631-3C8F-45EE-8D19-4D3E8426B34A}"/>
          </ac:spMkLst>
        </pc:spChg>
        <pc:spChg chg="add">
          <ac:chgData name="Prajwal Pundalika Nayak" userId="9465c301-6c6c-4819-9c6c-6575f4d382a6" providerId="ADAL" clId="{DE56CE4C-93C4-403C-998E-0189B593F653}" dt="2022-04-21T01:37:59.445" v="520" actId="26606"/>
          <ac:spMkLst>
            <pc:docMk/>
            <pc:sldMk cId="533268322" sldId="268"/>
            <ac:spMk id="71" creationId="{46FA917F-43A3-4FA3-A085-59D0DC397EFA}"/>
          </ac:spMkLst>
        </pc:spChg>
        <pc:spChg chg="add">
          <ac:chgData name="Prajwal Pundalika Nayak" userId="9465c301-6c6c-4819-9c6c-6575f4d382a6" providerId="ADAL" clId="{DE56CE4C-93C4-403C-998E-0189B593F653}" dt="2022-04-21T01:37:59.445" v="520" actId="26606"/>
          <ac:spMkLst>
            <pc:docMk/>
            <pc:sldMk cId="533268322" sldId="268"/>
            <ac:spMk id="73" creationId="{9CBF007B-8C8C-4F79-B037-9F4C61F9F954}"/>
          </ac:spMkLst>
        </pc:spChg>
        <pc:grpChg chg="add">
          <ac:chgData name="Prajwal Pundalika Nayak" userId="9465c301-6c6c-4819-9c6c-6575f4d382a6" providerId="ADAL" clId="{DE56CE4C-93C4-403C-998E-0189B593F653}" dt="2022-04-21T01:37:59.445" v="520" actId="26606"/>
          <ac:grpSpMkLst>
            <pc:docMk/>
            <pc:sldMk cId="533268322" sldId="268"/>
            <ac:grpSpMk id="9" creationId="{166BF9EE-F7AC-4FA5-AC7E-001B3A642F75}"/>
          </ac:grpSpMkLst>
        </pc:grpChg>
        <pc:grpChg chg="add">
          <ac:chgData name="Prajwal Pundalika Nayak" userId="9465c301-6c6c-4819-9c6c-6575f4d382a6" providerId="ADAL" clId="{DE56CE4C-93C4-403C-998E-0189B593F653}" dt="2022-04-21T01:37:59.445" v="520" actId="26606"/>
          <ac:grpSpMkLst>
            <pc:docMk/>
            <pc:sldMk cId="533268322" sldId="268"/>
            <ac:grpSpMk id="23" creationId="{E312DBA5-56D8-42B2-BA94-28168C2A6703}"/>
          </ac:grpSpMkLst>
        </pc:grpChg>
        <pc:grpChg chg="add">
          <ac:chgData name="Prajwal Pundalika Nayak" userId="9465c301-6c6c-4819-9c6c-6575f4d382a6" providerId="ADAL" clId="{DE56CE4C-93C4-403C-998E-0189B593F653}" dt="2022-04-21T01:37:59.445" v="520" actId="26606"/>
          <ac:grpSpMkLst>
            <pc:docMk/>
            <pc:sldMk cId="533268322" sldId="268"/>
            <ac:grpSpMk id="43" creationId="{F291099C-17EE-4E0E-B096-C79975050035}"/>
          </ac:grpSpMkLst>
        </pc:grpChg>
        <pc:grpChg chg="add">
          <ac:chgData name="Prajwal Pundalika Nayak" userId="9465c301-6c6c-4819-9c6c-6575f4d382a6" providerId="ADAL" clId="{DE56CE4C-93C4-403C-998E-0189B593F653}" dt="2022-04-21T01:37:59.445" v="520" actId="26606"/>
          <ac:grpSpMkLst>
            <pc:docMk/>
            <pc:sldMk cId="533268322" sldId="268"/>
            <ac:grpSpMk id="57" creationId="{6A54B62D-FC5C-4E1A-8D8B-279576FE5379}"/>
          </ac:grpSpMkLst>
        </pc:grpChg>
        <pc:picChg chg="add">
          <ac:chgData name="Prajwal Pundalika Nayak" userId="9465c301-6c6c-4819-9c6c-6575f4d382a6" providerId="ADAL" clId="{DE56CE4C-93C4-403C-998E-0189B593F653}" dt="2022-04-21T01:37:59.445" v="520" actId="26606"/>
          <ac:picMkLst>
            <pc:docMk/>
            <pc:sldMk cId="533268322" sldId="268"/>
            <ac:picMk id="6" creationId="{3D6DF9FC-3B5E-C8A9-83EB-3D295046F00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071D5F-1A4B-4C0B-816E-64F8A2996D1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E8C29E-ADB3-4F7C-8727-3338A57F1CBC}">
      <dgm:prSet phldrT="[Text]"/>
      <dgm:spPr/>
      <dgm:t>
        <a:bodyPr/>
        <a:lstStyle/>
        <a:p>
          <a:r>
            <a:rPr lang="en-US" dirty="0"/>
            <a:t>Suggestions</a:t>
          </a:r>
        </a:p>
      </dgm:t>
    </dgm:pt>
    <dgm:pt modelId="{44ECF6E3-BB39-4984-8EAA-79E02003DF9F}" type="parTrans" cxnId="{A017C0F4-48CB-4668-AE0E-C254965CBC5F}">
      <dgm:prSet/>
      <dgm:spPr/>
      <dgm:t>
        <a:bodyPr/>
        <a:lstStyle/>
        <a:p>
          <a:endParaRPr lang="en-US"/>
        </a:p>
      </dgm:t>
    </dgm:pt>
    <dgm:pt modelId="{80B88E7C-A2D6-482F-AE81-3DA12EE97437}" type="sibTrans" cxnId="{A017C0F4-48CB-4668-AE0E-C254965CBC5F}">
      <dgm:prSet/>
      <dgm:spPr/>
      <dgm:t>
        <a:bodyPr/>
        <a:lstStyle/>
        <a:p>
          <a:endParaRPr lang="en-US"/>
        </a:p>
      </dgm:t>
    </dgm:pt>
    <dgm:pt modelId="{7D054A75-34A2-4301-9793-A28B33CFB386}">
      <dgm:prSet phldrT="[Text]" custT="1"/>
      <dgm:spPr/>
      <dgm:t>
        <a:bodyPr/>
        <a:lstStyle/>
        <a:p>
          <a:r>
            <a:rPr lang="en-US" sz="1800" dirty="0"/>
            <a:t>Frequently Asked Questions (FAQ)</a:t>
          </a:r>
        </a:p>
      </dgm:t>
    </dgm:pt>
    <dgm:pt modelId="{DBD57ACF-DDD6-4F14-ADC5-FA720703A1A2}" type="parTrans" cxnId="{B3BBBCB0-517D-4DA5-837F-7ABF11B42215}">
      <dgm:prSet/>
      <dgm:spPr/>
      <dgm:t>
        <a:bodyPr/>
        <a:lstStyle/>
        <a:p>
          <a:endParaRPr lang="en-US"/>
        </a:p>
      </dgm:t>
    </dgm:pt>
    <dgm:pt modelId="{9148470A-BA3B-4E08-8677-D65C6B6051D1}" type="sibTrans" cxnId="{B3BBBCB0-517D-4DA5-837F-7ABF11B42215}">
      <dgm:prSet/>
      <dgm:spPr/>
      <dgm:t>
        <a:bodyPr/>
        <a:lstStyle/>
        <a:p>
          <a:endParaRPr lang="en-US"/>
        </a:p>
      </dgm:t>
    </dgm:pt>
    <dgm:pt modelId="{18B0F744-B353-4044-BBFF-C4E6F24631A2}">
      <dgm:prSet phldrT="[Text]" custT="1"/>
      <dgm:spPr/>
      <dgm:t>
        <a:bodyPr/>
        <a:lstStyle/>
        <a:p>
          <a:r>
            <a:rPr lang="en-IN" sz="1800" dirty="0"/>
            <a:t>live chat with a virtual agent </a:t>
          </a:r>
          <a:endParaRPr lang="en-US" sz="1800" dirty="0"/>
        </a:p>
      </dgm:t>
    </dgm:pt>
    <dgm:pt modelId="{E3646638-6AB3-4A03-A2D4-F83BB42F93DC}" type="parTrans" cxnId="{E28509D3-FBAF-4351-9242-FB0D2F2D28D3}">
      <dgm:prSet/>
      <dgm:spPr/>
      <dgm:t>
        <a:bodyPr/>
        <a:lstStyle/>
        <a:p>
          <a:endParaRPr lang="en-US"/>
        </a:p>
      </dgm:t>
    </dgm:pt>
    <dgm:pt modelId="{F00046FE-A74E-4734-A788-5D3AAA843E32}" type="sibTrans" cxnId="{E28509D3-FBAF-4351-9242-FB0D2F2D28D3}">
      <dgm:prSet/>
      <dgm:spPr/>
      <dgm:t>
        <a:bodyPr/>
        <a:lstStyle/>
        <a:p>
          <a:endParaRPr lang="en-US"/>
        </a:p>
      </dgm:t>
    </dgm:pt>
    <dgm:pt modelId="{BB90C2B9-A497-4674-9147-3B790A380189}">
      <dgm:prSet phldrT="[Text]"/>
      <dgm:spPr/>
      <dgm:t>
        <a:bodyPr/>
        <a:lstStyle/>
        <a:p>
          <a:r>
            <a:rPr lang="en-US" dirty="0"/>
            <a:t>Requirements</a:t>
          </a:r>
        </a:p>
      </dgm:t>
    </dgm:pt>
    <dgm:pt modelId="{B0910BFE-15F7-4515-9382-5F6841D852BC}" type="parTrans" cxnId="{7A14793A-090E-4607-A729-792E3FFB4A8C}">
      <dgm:prSet/>
      <dgm:spPr/>
      <dgm:t>
        <a:bodyPr/>
        <a:lstStyle/>
        <a:p>
          <a:endParaRPr lang="en-US"/>
        </a:p>
      </dgm:t>
    </dgm:pt>
    <dgm:pt modelId="{6E259D39-0772-4535-B961-68473638F010}" type="sibTrans" cxnId="{7A14793A-090E-4607-A729-792E3FFB4A8C}">
      <dgm:prSet/>
      <dgm:spPr/>
      <dgm:t>
        <a:bodyPr/>
        <a:lstStyle/>
        <a:p>
          <a:endParaRPr lang="en-US"/>
        </a:p>
      </dgm:t>
    </dgm:pt>
    <dgm:pt modelId="{92F9737F-C358-44ED-A2C5-381C645511A5}">
      <dgm:prSet phldrT="[Text]" custT="1"/>
      <dgm:spPr/>
      <dgm:t>
        <a:bodyPr/>
        <a:lstStyle/>
        <a:p>
          <a:r>
            <a:rPr lang="en-IN" sz="1800" dirty="0"/>
            <a:t>FAQs&amp; Virtual agent must cover all the general queries </a:t>
          </a:r>
          <a:endParaRPr lang="en-US" sz="1800" dirty="0"/>
        </a:p>
      </dgm:t>
    </dgm:pt>
    <dgm:pt modelId="{A820BBA4-2CF6-4F01-908D-73EC5F605CD0}" type="parTrans" cxnId="{479D4A07-813B-43B1-9665-F9BEECE50EF3}">
      <dgm:prSet/>
      <dgm:spPr/>
      <dgm:t>
        <a:bodyPr/>
        <a:lstStyle/>
        <a:p>
          <a:endParaRPr lang="en-US"/>
        </a:p>
      </dgm:t>
    </dgm:pt>
    <dgm:pt modelId="{39C9FB29-CAA4-4D5B-A492-16437668D034}" type="sibTrans" cxnId="{479D4A07-813B-43B1-9665-F9BEECE50EF3}">
      <dgm:prSet/>
      <dgm:spPr/>
      <dgm:t>
        <a:bodyPr/>
        <a:lstStyle/>
        <a:p>
          <a:endParaRPr lang="en-US"/>
        </a:p>
      </dgm:t>
    </dgm:pt>
    <dgm:pt modelId="{3DBA62D5-1F65-437A-9ADB-4BC66A6358C5}">
      <dgm:prSet phldrT="[Text]" custT="1"/>
      <dgm:spPr/>
      <dgm:t>
        <a:bodyPr/>
        <a:lstStyle/>
        <a:p>
          <a:r>
            <a:rPr lang="en-IN" sz="1800" dirty="0"/>
            <a:t>Queries enquired with the virtual agent must be stored and analysed to improve the communication</a:t>
          </a:r>
          <a:endParaRPr lang="en-US" sz="1800" dirty="0"/>
        </a:p>
      </dgm:t>
    </dgm:pt>
    <dgm:pt modelId="{0299837A-F03B-4437-A10B-332F1BD46E5E}" type="parTrans" cxnId="{995B98A0-28CB-4DA0-8C42-33E27A41A58E}">
      <dgm:prSet/>
      <dgm:spPr/>
      <dgm:t>
        <a:bodyPr/>
        <a:lstStyle/>
        <a:p>
          <a:endParaRPr lang="en-US"/>
        </a:p>
      </dgm:t>
    </dgm:pt>
    <dgm:pt modelId="{E3169F86-326D-4A58-B175-11DBE2C5BE5C}" type="sibTrans" cxnId="{995B98A0-28CB-4DA0-8C42-33E27A41A58E}">
      <dgm:prSet/>
      <dgm:spPr/>
      <dgm:t>
        <a:bodyPr/>
        <a:lstStyle/>
        <a:p>
          <a:endParaRPr lang="en-US"/>
        </a:p>
      </dgm:t>
    </dgm:pt>
    <dgm:pt modelId="{27667CAA-3316-432F-81F3-094598B2F3DB}">
      <dgm:prSet phldrT="[Text]"/>
      <dgm:spPr/>
      <dgm:t>
        <a:bodyPr/>
        <a:lstStyle/>
        <a:p>
          <a:r>
            <a:rPr lang="en-US" dirty="0"/>
            <a:t>Benefits</a:t>
          </a:r>
        </a:p>
      </dgm:t>
    </dgm:pt>
    <dgm:pt modelId="{4D4F3D61-3AE5-47B9-8D01-7C6D85DCC63F}" type="parTrans" cxnId="{AF55ECF1-B7EF-4370-B2C9-B4D75E0ADA34}">
      <dgm:prSet/>
      <dgm:spPr/>
      <dgm:t>
        <a:bodyPr/>
        <a:lstStyle/>
        <a:p>
          <a:endParaRPr lang="en-US"/>
        </a:p>
      </dgm:t>
    </dgm:pt>
    <dgm:pt modelId="{70D0D019-2D22-4987-866D-C7665E30B0C1}" type="sibTrans" cxnId="{AF55ECF1-B7EF-4370-B2C9-B4D75E0ADA34}">
      <dgm:prSet/>
      <dgm:spPr/>
      <dgm:t>
        <a:bodyPr/>
        <a:lstStyle/>
        <a:p>
          <a:endParaRPr lang="en-US"/>
        </a:p>
      </dgm:t>
    </dgm:pt>
    <dgm:pt modelId="{8319981B-64C9-4B15-B856-515595C689AF}">
      <dgm:prSet phldrT="[Text]" custT="1"/>
      <dgm:spPr/>
      <dgm:t>
        <a:bodyPr/>
        <a:lstStyle/>
        <a:p>
          <a:r>
            <a:rPr lang="en-US" sz="1800" dirty="0"/>
            <a:t>Customer calling for general queries handled by FAQ</a:t>
          </a:r>
        </a:p>
      </dgm:t>
    </dgm:pt>
    <dgm:pt modelId="{C0F0EFC1-99D2-4D96-ACB2-E535BE6AFBC5}" type="parTrans" cxnId="{B7E403B4-85A0-4904-B706-49FD4AC031C9}">
      <dgm:prSet/>
      <dgm:spPr/>
      <dgm:t>
        <a:bodyPr/>
        <a:lstStyle/>
        <a:p>
          <a:endParaRPr lang="en-US"/>
        </a:p>
      </dgm:t>
    </dgm:pt>
    <dgm:pt modelId="{A8E45E74-2945-452D-9BCD-9F8E7A0A9748}" type="sibTrans" cxnId="{B7E403B4-85A0-4904-B706-49FD4AC031C9}">
      <dgm:prSet/>
      <dgm:spPr/>
      <dgm:t>
        <a:bodyPr/>
        <a:lstStyle/>
        <a:p>
          <a:endParaRPr lang="en-US"/>
        </a:p>
      </dgm:t>
    </dgm:pt>
    <dgm:pt modelId="{56C6E067-ADCB-465C-B7CC-2AAEFC067AE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sz="1800" dirty="0"/>
            <a:t>Reduce the pressure on the call agent.</a:t>
          </a:r>
          <a:endParaRPr lang="en-US" sz="1800" dirty="0"/>
        </a:p>
      </dgm:t>
    </dgm:pt>
    <dgm:pt modelId="{E3E13863-E173-429E-B24E-9C351221689E}" type="parTrans" cxnId="{70BBA84A-1A94-44CC-BDB3-AC055E1F2895}">
      <dgm:prSet/>
      <dgm:spPr/>
      <dgm:t>
        <a:bodyPr/>
        <a:lstStyle/>
        <a:p>
          <a:endParaRPr lang="en-US"/>
        </a:p>
      </dgm:t>
    </dgm:pt>
    <dgm:pt modelId="{9E2BA36C-D542-49C5-895E-ABBCD50AC757}" type="sibTrans" cxnId="{70BBA84A-1A94-44CC-BDB3-AC055E1F2895}">
      <dgm:prSet/>
      <dgm:spPr/>
      <dgm:t>
        <a:bodyPr/>
        <a:lstStyle/>
        <a:p>
          <a:endParaRPr lang="en-US"/>
        </a:p>
      </dgm:t>
    </dgm:pt>
    <dgm:pt modelId="{2773EB89-0DC9-4C58-8D46-F896CC51A71F}">
      <dgm:prSet phldrT="[Text]" custT="1"/>
      <dgm:spPr/>
      <dgm:t>
        <a:bodyPr/>
        <a:lstStyle/>
        <a:p>
          <a:endParaRPr lang="en-US" sz="1800" dirty="0"/>
        </a:p>
      </dgm:t>
    </dgm:pt>
    <dgm:pt modelId="{FEF69C6C-D5D7-4A1F-8FCE-3B997F91DB96}" type="parTrans" cxnId="{DE51FA97-D4B6-4B66-8C95-F08D312FB186}">
      <dgm:prSet/>
      <dgm:spPr/>
      <dgm:t>
        <a:bodyPr/>
        <a:lstStyle/>
        <a:p>
          <a:endParaRPr lang="en-US"/>
        </a:p>
      </dgm:t>
    </dgm:pt>
    <dgm:pt modelId="{7C2BEC13-2444-4CE4-8F48-C60EAB596F01}" type="sibTrans" cxnId="{DE51FA97-D4B6-4B66-8C95-F08D312FB186}">
      <dgm:prSet/>
      <dgm:spPr/>
      <dgm:t>
        <a:bodyPr/>
        <a:lstStyle/>
        <a:p>
          <a:endParaRPr lang="en-US"/>
        </a:p>
      </dgm:t>
    </dgm:pt>
    <dgm:pt modelId="{BB0BB57F-7B28-4701-8110-D634B5C67F7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dirty="0"/>
            <a:t>Customer satisfaction</a:t>
          </a:r>
        </a:p>
      </dgm:t>
    </dgm:pt>
    <dgm:pt modelId="{A06D6FE4-51B1-419D-B2B1-FD2EA17421C6}" type="parTrans" cxnId="{BC8BEEB4-964F-44CE-A95C-3F03346C2105}">
      <dgm:prSet/>
      <dgm:spPr/>
      <dgm:t>
        <a:bodyPr/>
        <a:lstStyle/>
        <a:p>
          <a:endParaRPr lang="en-US"/>
        </a:p>
      </dgm:t>
    </dgm:pt>
    <dgm:pt modelId="{A162E37C-B949-4BBC-BA11-2CC243A3832F}" type="sibTrans" cxnId="{BC8BEEB4-964F-44CE-A95C-3F03346C2105}">
      <dgm:prSet/>
      <dgm:spPr/>
      <dgm:t>
        <a:bodyPr/>
        <a:lstStyle/>
        <a:p>
          <a:endParaRPr lang="en-US"/>
        </a:p>
      </dgm:t>
    </dgm:pt>
    <dgm:pt modelId="{E325A99D-FC1C-468C-810D-A2DA33A43A3B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dirty="0"/>
            <a:t>Resource Optimization</a:t>
          </a:r>
        </a:p>
      </dgm:t>
    </dgm:pt>
    <dgm:pt modelId="{43433EE8-F053-482F-AA63-7DB29371998C}" type="parTrans" cxnId="{D56BB685-4D06-4545-B8BC-47AEADCB92F9}">
      <dgm:prSet/>
      <dgm:spPr/>
      <dgm:t>
        <a:bodyPr/>
        <a:lstStyle/>
        <a:p>
          <a:endParaRPr lang="en-US"/>
        </a:p>
      </dgm:t>
    </dgm:pt>
    <dgm:pt modelId="{CE8F685B-C4CD-4F4D-89A4-F814A5D20743}" type="sibTrans" cxnId="{D56BB685-4D06-4545-B8BC-47AEADCB92F9}">
      <dgm:prSet/>
      <dgm:spPr/>
      <dgm:t>
        <a:bodyPr/>
        <a:lstStyle/>
        <a:p>
          <a:endParaRPr lang="en-US"/>
        </a:p>
      </dgm:t>
    </dgm:pt>
    <dgm:pt modelId="{F427F0AC-BBBC-46D7-9BCA-EE86706DCA36}" type="pres">
      <dgm:prSet presAssocID="{B3071D5F-1A4B-4C0B-816E-64F8A2996D14}" presName="Name0" presStyleCnt="0">
        <dgm:presLayoutVars>
          <dgm:dir/>
          <dgm:animLvl val="lvl"/>
          <dgm:resizeHandles val="exact"/>
        </dgm:presLayoutVars>
      </dgm:prSet>
      <dgm:spPr/>
    </dgm:pt>
    <dgm:pt modelId="{4A5B5D8A-61AA-4187-AB10-9CEEA2A77BC5}" type="pres">
      <dgm:prSet presAssocID="{9DE8C29E-ADB3-4F7C-8727-3338A57F1CBC}" presName="composite" presStyleCnt="0"/>
      <dgm:spPr/>
    </dgm:pt>
    <dgm:pt modelId="{62CF278D-9127-4A03-803D-FBCD7D9C1B4A}" type="pres">
      <dgm:prSet presAssocID="{9DE8C29E-ADB3-4F7C-8727-3338A57F1CB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160AC33-97F5-4C08-B1B4-813552125FBE}" type="pres">
      <dgm:prSet presAssocID="{9DE8C29E-ADB3-4F7C-8727-3338A57F1CBC}" presName="desTx" presStyleLbl="alignAccFollowNode1" presStyleIdx="0" presStyleCnt="3">
        <dgm:presLayoutVars>
          <dgm:bulletEnabled val="1"/>
        </dgm:presLayoutVars>
      </dgm:prSet>
      <dgm:spPr/>
    </dgm:pt>
    <dgm:pt modelId="{D23B8064-A296-439A-8B5F-A6BFE2453788}" type="pres">
      <dgm:prSet presAssocID="{80B88E7C-A2D6-482F-AE81-3DA12EE97437}" presName="space" presStyleCnt="0"/>
      <dgm:spPr/>
    </dgm:pt>
    <dgm:pt modelId="{87A15824-7CA9-409D-B598-2899BE6236CB}" type="pres">
      <dgm:prSet presAssocID="{BB90C2B9-A497-4674-9147-3B790A380189}" presName="composite" presStyleCnt="0"/>
      <dgm:spPr/>
    </dgm:pt>
    <dgm:pt modelId="{DF61A9B5-5A3C-4066-903E-DA1162A1F902}" type="pres">
      <dgm:prSet presAssocID="{BB90C2B9-A497-4674-9147-3B790A38018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E6B13B2-E6A4-44B4-B55A-8AE364C22F5C}" type="pres">
      <dgm:prSet presAssocID="{BB90C2B9-A497-4674-9147-3B790A380189}" presName="desTx" presStyleLbl="alignAccFollowNode1" presStyleIdx="1" presStyleCnt="3">
        <dgm:presLayoutVars>
          <dgm:bulletEnabled val="1"/>
        </dgm:presLayoutVars>
      </dgm:prSet>
      <dgm:spPr/>
    </dgm:pt>
    <dgm:pt modelId="{3D3512AB-8197-4009-B7F9-F06B9E46F79A}" type="pres">
      <dgm:prSet presAssocID="{6E259D39-0772-4535-B961-68473638F010}" presName="space" presStyleCnt="0"/>
      <dgm:spPr/>
    </dgm:pt>
    <dgm:pt modelId="{46FF1801-DC26-4D3B-BFD9-7A71593E31D5}" type="pres">
      <dgm:prSet presAssocID="{27667CAA-3316-432F-81F3-094598B2F3DB}" presName="composite" presStyleCnt="0"/>
      <dgm:spPr/>
    </dgm:pt>
    <dgm:pt modelId="{6FFCDD36-F8C6-4FF1-B107-E407843D1870}" type="pres">
      <dgm:prSet presAssocID="{27667CAA-3316-432F-81F3-094598B2F3D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E049D15-BCF3-44CD-8353-EBAFFBFA3B52}" type="pres">
      <dgm:prSet presAssocID="{27667CAA-3316-432F-81F3-094598B2F3DB}" presName="desTx" presStyleLbl="alignAccFollowNode1" presStyleIdx="2" presStyleCnt="3" custScaleY="95475">
        <dgm:presLayoutVars>
          <dgm:bulletEnabled val="1"/>
        </dgm:presLayoutVars>
      </dgm:prSet>
      <dgm:spPr/>
    </dgm:pt>
  </dgm:ptLst>
  <dgm:cxnLst>
    <dgm:cxn modelId="{479D4A07-813B-43B1-9665-F9BEECE50EF3}" srcId="{BB90C2B9-A497-4674-9147-3B790A380189}" destId="{92F9737F-C358-44ED-A2C5-381C645511A5}" srcOrd="0" destOrd="0" parTransId="{A820BBA4-2CF6-4F01-908D-73EC5F605CD0}" sibTransId="{39C9FB29-CAA4-4D5B-A492-16437668D034}"/>
    <dgm:cxn modelId="{2988BB19-9285-4A77-844F-2A24B8FF1CF8}" type="presOf" srcId="{7D054A75-34A2-4301-9793-A28B33CFB386}" destId="{3160AC33-97F5-4C08-B1B4-813552125FBE}" srcOrd="0" destOrd="0" presId="urn:microsoft.com/office/officeart/2005/8/layout/hList1"/>
    <dgm:cxn modelId="{990B031B-B1C1-4351-8196-B13648F29FC0}" type="presOf" srcId="{2773EB89-0DC9-4C58-8D46-F896CC51A71F}" destId="{FE6B13B2-E6A4-44B4-B55A-8AE364C22F5C}" srcOrd="0" destOrd="2" presId="urn:microsoft.com/office/officeart/2005/8/layout/hList1"/>
    <dgm:cxn modelId="{7476503A-5515-4539-A42D-407EC960AA32}" type="presOf" srcId="{92F9737F-C358-44ED-A2C5-381C645511A5}" destId="{FE6B13B2-E6A4-44B4-B55A-8AE364C22F5C}" srcOrd="0" destOrd="0" presId="urn:microsoft.com/office/officeart/2005/8/layout/hList1"/>
    <dgm:cxn modelId="{7A14793A-090E-4607-A729-792E3FFB4A8C}" srcId="{B3071D5F-1A4B-4C0B-816E-64F8A2996D14}" destId="{BB90C2B9-A497-4674-9147-3B790A380189}" srcOrd="1" destOrd="0" parTransId="{B0910BFE-15F7-4515-9382-5F6841D852BC}" sibTransId="{6E259D39-0772-4535-B961-68473638F010}"/>
    <dgm:cxn modelId="{2514D748-B88F-4F11-8FFF-601F4C4AECE5}" type="presOf" srcId="{3DBA62D5-1F65-437A-9ADB-4BC66A6358C5}" destId="{FE6B13B2-E6A4-44B4-B55A-8AE364C22F5C}" srcOrd="0" destOrd="1" presId="urn:microsoft.com/office/officeart/2005/8/layout/hList1"/>
    <dgm:cxn modelId="{70BBA84A-1A94-44CC-BDB3-AC055E1F2895}" srcId="{27667CAA-3316-432F-81F3-094598B2F3DB}" destId="{56C6E067-ADCB-465C-B7CC-2AAEFC067AEA}" srcOrd="1" destOrd="0" parTransId="{E3E13863-E173-429E-B24E-9C351221689E}" sibTransId="{9E2BA36C-D542-49C5-895E-ABBCD50AC757}"/>
    <dgm:cxn modelId="{AA643055-4053-4133-9300-0BBE3DC46649}" type="presOf" srcId="{BB90C2B9-A497-4674-9147-3B790A380189}" destId="{DF61A9B5-5A3C-4066-903E-DA1162A1F902}" srcOrd="0" destOrd="0" presId="urn:microsoft.com/office/officeart/2005/8/layout/hList1"/>
    <dgm:cxn modelId="{F801A056-FBEF-4B7B-8BF1-14D14B168E68}" type="presOf" srcId="{18B0F744-B353-4044-BBFF-C4E6F24631A2}" destId="{3160AC33-97F5-4C08-B1B4-813552125FBE}" srcOrd="0" destOrd="1" presId="urn:microsoft.com/office/officeart/2005/8/layout/hList1"/>
    <dgm:cxn modelId="{F85BAA5E-E56E-4CB6-8A1E-837113D1A897}" type="presOf" srcId="{27667CAA-3316-432F-81F3-094598B2F3DB}" destId="{6FFCDD36-F8C6-4FF1-B107-E407843D1870}" srcOrd="0" destOrd="0" presId="urn:microsoft.com/office/officeart/2005/8/layout/hList1"/>
    <dgm:cxn modelId="{CB07F078-3111-4BF0-A585-2F9128CC132E}" type="presOf" srcId="{BB0BB57F-7B28-4701-8110-D634B5C67F7E}" destId="{2E049D15-BCF3-44CD-8353-EBAFFBFA3B52}" srcOrd="0" destOrd="2" presId="urn:microsoft.com/office/officeart/2005/8/layout/hList1"/>
    <dgm:cxn modelId="{D56BB685-4D06-4545-B8BC-47AEADCB92F9}" srcId="{27667CAA-3316-432F-81F3-094598B2F3DB}" destId="{E325A99D-FC1C-468C-810D-A2DA33A43A3B}" srcOrd="3" destOrd="0" parTransId="{43433EE8-F053-482F-AA63-7DB29371998C}" sibTransId="{CE8F685B-C4CD-4F4D-89A4-F814A5D20743}"/>
    <dgm:cxn modelId="{4767BA97-0D2C-41A3-A1DC-4CA3B24B34F9}" type="presOf" srcId="{56C6E067-ADCB-465C-B7CC-2AAEFC067AEA}" destId="{2E049D15-BCF3-44CD-8353-EBAFFBFA3B52}" srcOrd="0" destOrd="1" presId="urn:microsoft.com/office/officeart/2005/8/layout/hList1"/>
    <dgm:cxn modelId="{DE51FA97-D4B6-4B66-8C95-F08D312FB186}" srcId="{BB90C2B9-A497-4674-9147-3B790A380189}" destId="{2773EB89-0DC9-4C58-8D46-F896CC51A71F}" srcOrd="2" destOrd="0" parTransId="{FEF69C6C-D5D7-4A1F-8FCE-3B997F91DB96}" sibTransId="{7C2BEC13-2444-4CE4-8F48-C60EAB596F01}"/>
    <dgm:cxn modelId="{995B98A0-28CB-4DA0-8C42-33E27A41A58E}" srcId="{BB90C2B9-A497-4674-9147-3B790A380189}" destId="{3DBA62D5-1F65-437A-9ADB-4BC66A6358C5}" srcOrd="1" destOrd="0" parTransId="{0299837A-F03B-4437-A10B-332F1BD46E5E}" sibTransId="{E3169F86-326D-4A58-B175-11DBE2C5BE5C}"/>
    <dgm:cxn modelId="{F3E1EEA3-A025-4972-9454-044539549790}" type="presOf" srcId="{9DE8C29E-ADB3-4F7C-8727-3338A57F1CBC}" destId="{62CF278D-9127-4A03-803D-FBCD7D9C1B4A}" srcOrd="0" destOrd="0" presId="urn:microsoft.com/office/officeart/2005/8/layout/hList1"/>
    <dgm:cxn modelId="{E5E5CCAD-665B-4969-A208-E8942938D875}" type="presOf" srcId="{B3071D5F-1A4B-4C0B-816E-64F8A2996D14}" destId="{F427F0AC-BBBC-46D7-9BCA-EE86706DCA36}" srcOrd="0" destOrd="0" presId="urn:microsoft.com/office/officeart/2005/8/layout/hList1"/>
    <dgm:cxn modelId="{B3BBBCB0-517D-4DA5-837F-7ABF11B42215}" srcId="{9DE8C29E-ADB3-4F7C-8727-3338A57F1CBC}" destId="{7D054A75-34A2-4301-9793-A28B33CFB386}" srcOrd="0" destOrd="0" parTransId="{DBD57ACF-DDD6-4F14-ADC5-FA720703A1A2}" sibTransId="{9148470A-BA3B-4E08-8677-D65C6B6051D1}"/>
    <dgm:cxn modelId="{B7E403B4-85A0-4904-B706-49FD4AC031C9}" srcId="{27667CAA-3316-432F-81F3-094598B2F3DB}" destId="{8319981B-64C9-4B15-B856-515595C689AF}" srcOrd="0" destOrd="0" parTransId="{C0F0EFC1-99D2-4D96-ACB2-E535BE6AFBC5}" sibTransId="{A8E45E74-2945-452D-9BCD-9F8E7A0A9748}"/>
    <dgm:cxn modelId="{BC8BEEB4-964F-44CE-A95C-3F03346C2105}" srcId="{27667CAA-3316-432F-81F3-094598B2F3DB}" destId="{BB0BB57F-7B28-4701-8110-D634B5C67F7E}" srcOrd="2" destOrd="0" parTransId="{A06D6FE4-51B1-419D-B2B1-FD2EA17421C6}" sibTransId="{A162E37C-B949-4BBC-BA11-2CC243A3832F}"/>
    <dgm:cxn modelId="{E28509D3-FBAF-4351-9242-FB0D2F2D28D3}" srcId="{9DE8C29E-ADB3-4F7C-8727-3338A57F1CBC}" destId="{18B0F744-B353-4044-BBFF-C4E6F24631A2}" srcOrd="1" destOrd="0" parTransId="{E3646638-6AB3-4A03-A2D4-F83BB42F93DC}" sibTransId="{F00046FE-A74E-4734-A788-5D3AAA843E32}"/>
    <dgm:cxn modelId="{299A69E2-FC3A-453D-B3BD-6498B9FF6C52}" type="presOf" srcId="{E325A99D-FC1C-468C-810D-A2DA33A43A3B}" destId="{2E049D15-BCF3-44CD-8353-EBAFFBFA3B52}" srcOrd="0" destOrd="3" presId="urn:microsoft.com/office/officeart/2005/8/layout/hList1"/>
    <dgm:cxn modelId="{AF55ECF1-B7EF-4370-B2C9-B4D75E0ADA34}" srcId="{B3071D5F-1A4B-4C0B-816E-64F8A2996D14}" destId="{27667CAA-3316-432F-81F3-094598B2F3DB}" srcOrd="2" destOrd="0" parTransId="{4D4F3D61-3AE5-47B9-8D01-7C6D85DCC63F}" sibTransId="{70D0D019-2D22-4987-866D-C7665E30B0C1}"/>
    <dgm:cxn modelId="{1BA029F3-A3FF-434A-AB49-6159376856A6}" type="presOf" srcId="{8319981B-64C9-4B15-B856-515595C689AF}" destId="{2E049D15-BCF3-44CD-8353-EBAFFBFA3B52}" srcOrd="0" destOrd="0" presId="urn:microsoft.com/office/officeart/2005/8/layout/hList1"/>
    <dgm:cxn modelId="{A017C0F4-48CB-4668-AE0E-C254965CBC5F}" srcId="{B3071D5F-1A4B-4C0B-816E-64F8A2996D14}" destId="{9DE8C29E-ADB3-4F7C-8727-3338A57F1CBC}" srcOrd="0" destOrd="0" parTransId="{44ECF6E3-BB39-4984-8EAA-79E02003DF9F}" sibTransId="{80B88E7C-A2D6-482F-AE81-3DA12EE97437}"/>
    <dgm:cxn modelId="{C5D7EF45-3B1E-45E9-9B49-5FC6F2C64757}" type="presParOf" srcId="{F427F0AC-BBBC-46D7-9BCA-EE86706DCA36}" destId="{4A5B5D8A-61AA-4187-AB10-9CEEA2A77BC5}" srcOrd="0" destOrd="0" presId="urn:microsoft.com/office/officeart/2005/8/layout/hList1"/>
    <dgm:cxn modelId="{18245559-50BE-4754-A071-CC54CC1741EE}" type="presParOf" srcId="{4A5B5D8A-61AA-4187-AB10-9CEEA2A77BC5}" destId="{62CF278D-9127-4A03-803D-FBCD7D9C1B4A}" srcOrd="0" destOrd="0" presId="urn:microsoft.com/office/officeart/2005/8/layout/hList1"/>
    <dgm:cxn modelId="{7E104223-780E-455F-832B-1E09FFD8A17E}" type="presParOf" srcId="{4A5B5D8A-61AA-4187-AB10-9CEEA2A77BC5}" destId="{3160AC33-97F5-4C08-B1B4-813552125FBE}" srcOrd="1" destOrd="0" presId="urn:microsoft.com/office/officeart/2005/8/layout/hList1"/>
    <dgm:cxn modelId="{C61A4377-5843-4D0F-A636-B2F816981174}" type="presParOf" srcId="{F427F0AC-BBBC-46D7-9BCA-EE86706DCA36}" destId="{D23B8064-A296-439A-8B5F-A6BFE2453788}" srcOrd="1" destOrd="0" presId="urn:microsoft.com/office/officeart/2005/8/layout/hList1"/>
    <dgm:cxn modelId="{7D0C17FB-5C5F-4878-8B1C-9E32F6727F23}" type="presParOf" srcId="{F427F0AC-BBBC-46D7-9BCA-EE86706DCA36}" destId="{87A15824-7CA9-409D-B598-2899BE6236CB}" srcOrd="2" destOrd="0" presId="urn:microsoft.com/office/officeart/2005/8/layout/hList1"/>
    <dgm:cxn modelId="{5525FBDE-9CB5-41C2-813E-F8C99A66786B}" type="presParOf" srcId="{87A15824-7CA9-409D-B598-2899BE6236CB}" destId="{DF61A9B5-5A3C-4066-903E-DA1162A1F902}" srcOrd="0" destOrd="0" presId="urn:microsoft.com/office/officeart/2005/8/layout/hList1"/>
    <dgm:cxn modelId="{CBAB9EF8-3F92-4CC6-BC65-87CB681E477C}" type="presParOf" srcId="{87A15824-7CA9-409D-B598-2899BE6236CB}" destId="{FE6B13B2-E6A4-44B4-B55A-8AE364C22F5C}" srcOrd="1" destOrd="0" presId="urn:microsoft.com/office/officeart/2005/8/layout/hList1"/>
    <dgm:cxn modelId="{70572332-F1FD-46E8-99DA-F55280D11F14}" type="presParOf" srcId="{F427F0AC-BBBC-46D7-9BCA-EE86706DCA36}" destId="{3D3512AB-8197-4009-B7F9-F06B9E46F79A}" srcOrd="3" destOrd="0" presId="urn:microsoft.com/office/officeart/2005/8/layout/hList1"/>
    <dgm:cxn modelId="{6E41E420-203C-4BD9-877E-6BEC6D797E09}" type="presParOf" srcId="{F427F0AC-BBBC-46D7-9BCA-EE86706DCA36}" destId="{46FF1801-DC26-4D3B-BFD9-7A71593E31D5}" srcOrd="4" destOrd="0" presId="urn:microsoft.com/office/officeart/2005/8/layout/hList1"/>
    <dgm:cxn modelId="{36EE362A-789A-4401-BB33-0FC302DB75FE}" type="presParOf" srcId="{46FF1801-DC26-4D3B-BFD9-7A71593E31D5}" destId="{6FFCDD36-F8C6-4FF1-B107-E407843D1870}" srcOrd="0" destOrd="0" presId="urn:microsoft.com/office/officeart/2005/8/layout/hList1"/>
    <dgm:cxn modelId="{B4108333-7F47-4782-98A0-F94AE03E92E2}" type="presParOf" srcId="{46FF1801-DC26-4D3B-BFD9-7A71593E31D5}" destId="{2E049D15-BCF3-44CD-8353-EBAFFBFA3B5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F278D-9127-4A03-803D-FBCD7D9C1B4A}">
      <dsp:nvSpPr>
        <dsp:cNvPr id="0" name=""/>
        <dsp:cNvSpPr/>
      </dsp:nvSpPr>
      <dsp:spPr>
        <a:xfrm>
          <a:off x="2540" y="637997"/>
          <a:ext cx="2476500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Suggestions</a:t>
          </a:r>
        </a:p>
      </dsp:txBody>
      <dsp:txXfrm>
        <a:off x="2540" y="637997"/>
        <a:ext cx="2476500" cy="720000"/>
      </dsp:txXfrm>
    </dsp:sp>
    <dsp:sp modelId="{3160AC33-97F5-4C08-B1B4-813552125FBE}">
      <dsp:nvSpPr>
        <dsp:cNvPr id="0" name=""/>
        <dsp:cNvSpPr/>
      </dsp:nvSpPr>
      <dsp:spPr>
        <a:xfrm>
          <a:off x="2540" y="1357997"/>
          <a:ext cx="2476500" cy="34226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Frequently Asked Questions (FAQ)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live chat with a virtual agent </a:t>
          </a:r>
          <a:endParaRPr lang="en-US" sz="1800" kern="1200" dirty="0"/>
        </a:p>
      </dsp:txBody>
      <dsp:txXfrm>
        <a:off x="2540" y="1357997"/>
        <a:ext cx="2476500" cy="3422671"/>
      </dsp:txXfrm>
    </dsp:sp>
    <dsp:sp modelId="{DF61A9B5-5A3C-4066-903E-DA1162A1F902}">
      <dsp:nvSpPr>
        <dsp:cNvPr id="0" name=""/>
        <dsp:cNvSpPr/>
      </dsp:nvSpPr>
      <dsp:spPr>
        <a:xfrm>
          <a:off x="2825750" y="637997"/>
          <a:ext cx="2476500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Requirements</a:t>
          </a:r>
        </a:p>
      </dsp:txBody>
      <dsp:txXfrm>
        <a:off x="2825750" y="637997"/>
        <a:ext cx="2476500" cy="720000"/>
      </dsp:txXfrm>
    </dsp:sp>
    <dsp:sp modelId="{FE6B13B2-E6A4-44B4-B55A-8AE364C22F5C}">
      <dsp:nvSpPr>
        <dsp:cNvPr id="0" name=""/>
        <dsp:cNvSpPr/>
      </dsp:nvSpPr>
      <dsp:spPr>
        <a:xfrm>
          <a:off x="2825750" y="1357997"/>
          <a:ext cx="2476500" cy="34226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FAQs&amp; Virtual agent must cover all the general queries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Queries enquired with the virtual agent must be stored and analysed to improve the communication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>
        <a:off x="2825750" y="1357997"/>
        <a:ext cx="2476500" cy="3422671"/>
      </dsp:txXfrm>
    </dsp:sp>
    <dsp:sp modelId="{6FFCDD36-F8C6-4FF1-B107-E407843D1870}">
      <dsp:nvSpPr>
        <dsp:cNvPr id="0" name=""/>
        <dsp:cNvSpPr/>
      </dsp:nvSpPr>
      <dsp:spPr>
        <a:xfrm>
          <a:off x="5648960" y="676716"/>
          <a:ext cx="2476500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Benefits</a:t>
          </a:r>
        </a:p>
      </dsp:txBody>
      <dsp:txXfrm>
        <a:off x="5648960" y="676716"/>
        <a:ext cx="2476500" cy="720000"/>
      </dsp:txXfrm>
    </dsp:sp>
    <dsp:sp modelId="{2E049D15-BCF3-44CD-8353-EBAFFBFA3B52}">
      <dsp:nvSpPr>
        <dsp:cNvPr id="0" name=""/>
        <dsp:cNvSpPr/>
      </dsp:nvSpPr>
      <dsp:spPr>
        <a:xfrm>
          <a:off x="5648960" y="1474154"/>
          <a:ext cx="2476500" cy="32677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Customer calling for general queries handled by FAQ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CA" sz="1800" kern="1200" dirty="0"/>
            <a:t>Reduce the pressure on the call agent.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Customer satisfaction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Resource Optimization</a:t>
          </a:r>
        </a:p>
      </dsp:txBody>
      <dsp:txXfrm>
        <a:off x="5648960" y="1474154"/>
        <a:ext cx="2476500" cy="326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conestoga.desire2learn.com/d2l/le/content/539481/viewContent/11890019/View" TargetMode="External"/><Relationship Id="rId3" Type="http://schemas.openxmlformats.org/officeDocument/2006/relationships/hyperlink" Target="https://conestoga.desire2learn.com/d2l/le/content/539481/viewContent/11890066/View" TargetMode="External"/><Relationship Id="rId7" Type="http://schemas.openxmlformats.org/officeDocument/2006/relationships/hyperlink" Target="https://conestoga.desire2learn.com/d2l/le/content/539481/viewContent/11890052/View" TargetMode="External"/><Relationship Id="rId2" Type="http://schemas.openxmlformats.org/officeDocument/2006/relationships/hyperlink" Target="https://conestoga.desire2learn.com/d2l/le/content/539481/viewContent/11890059/View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onestoga.desire2learn.com/d2l/le/content/539481/viewContent/11890060/View" TargetMode="External"/><Relationship Id="rId5" Type="http://schemas.openxmlformats.org/officeDocument/2006/relationships/hyperlink" Target="https://conestoga.desire2learn.com/d2l/le/content/539481/viewContent/11890069/View" TargetMode="External"/><Relationship Id="rId10" Type="http://schemas.openxmlformats.org/officeDocument/2006/relationships/hyperlink" Target="https://www.genesys.com/genesys-cloud" TargetMode="External"/><Relationship Id="rId4" Type="http://schemas.openxmlformats.org/officeDocument/2006/relationships/hyperlink" Target="https://conestoga.desire2learn.com/d2l/le/content/539481/viewContent/11890061/View" TargetMode="External"/><Relationship Id="rId9" Type="http://schemas.openxmlformats.org/officeDocument/2006/relationships/hyperlink" Target="https://conestoga.desire2learn.com/d2l/le/content/539481/viewContent/11890033/View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rtsheet.com/rfq-process" TargetMode="External"/><Relationship Id="rId2" Type="http://schemas.openxmlformats.org/officeDocument/2006/relationships/hyperlink" Target="https://help.mypurecloud.com/articles/api-on-demand-charge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469900"/>
            <a:ext cx="8915399" cy="2262781"/>
          </a:xfrm>
        </p:spPr>
        <p:txBody>
          <a:bodyPr>
            <a:normAutofit/>
          </a:bodyPr>
          <a:lstStyle/>
          <a:p>
            <a:r>
              <a:rPr lang="en-US" sz="3600" dirty="0"/>
              <a:t>Call Centre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8113" y="2865858"/>
            <a:ext cx="8915399" cy="3522242"/>
          </a:xfrm>
        </p:spPr>
        <p:txBody>
          <a:bodyPr>
            <a:normAutofit/>
          </a:bodyPr>
          <a:lstStyle/>
          <a:p>
            <a:r>
              <a:rPr lang="en-US" dirty="0"/>
              <a:t>Project 3 – Final solution</a:t>
            </a: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Prepared by</a:t>
            </a:r>
          </a:p>
          <a:p>
            <a:r>
              <a:rPr lang="en-US" sz="1400" b="1" dirty="0"/>
              <a:t>Prajwal Nayak</a:t>
            </a:r>
          </a:p>
          <a:p>
            <a:r>
              <a:rPr lang="en-US" sz="1400" b="1" dirty="0"/>
              <a:t>Mayurkumar Rafaliya</a:t>
            </a:r>
          </a:p>
          <a:p>
            <a:r>
              <a:rPr lang="en-US" sz="1400" b="1" dirty="0"/>
              <a:t>Cathleen Mathew Mundat</a:t>
            </a:r>
          </a:p>
          <a:p>
            <a:r>
              <a:rPr lang="en-US" sz="1400" b="1" dirty="0"/>
              <a:t>Chaitanya Keesari</a:t>
            </a:r>
          </a:p>
          <a:p>
            <a:r>
              <a:rPr lang="en-US" sz="1400" b="1" dirty="0"/>
              <a:t>Anusha Asokan Palat</a:t>
            </a:r>
          </a:p>
          <a:p>
            <a:r>
              <a:rPr lang="en-US" sz="1400" b="1" dirty="0"/>
              <a:t>Jigeesha Kocher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53057-B461-47BD-9A28-DB8BCDEE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4749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663A3-6BE9-4846-977B-5F1A14741139}"/>
              </a:ext>
            </a:extLst>
          </p:cNvPr>
          <p:cNvSpPr txBox="1"/>
          <p:nvPr/>
        </p:nvSpPr>
        <p:spPr>
          <a:xfrm>
            <a:off x="1485900" y="1536700"/>
            <a:ext cx="10566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EConestoga</a:t>
            </a:r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(2022, February 23). </a:t>
            </a:r>
            <a:r>
              <a:rPr lang="en-CA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Call Center Overview 21My05</a:t>
            </a:r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lang="en-CA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EConestoga</a:t>
            </a:r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Retrieved April 3, 2022, from </a:t>
            </a:r>
            <a:r>
              <a:rPr lang="en-CA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https://conestoga.desire2learn.com/d2l/le/content/539481/viewContent/11890059/View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EConestoga</a:t>
            </a:r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(2022, February 23). </a:t>
            </a:r>
            <a:r>
              <a:rPr lang="en-CA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OHT Timeline Phase 2 210507</a:t>
            </a:r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lang="en-CA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EConestoga</a:t>
            </a:r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Retrieved April 3, 2022, from </a:t>
            </a:r>
            <a:r>
              <a:rPr lang="en-CA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https://conestoga.desire2learn.com/d2l/le/content/539481/viewContent/11890066/View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EConestoga</a:t>
            </a:r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(2022, February 23). </a:t>
            </a:r>
            <a:r>
              <a:rPr lang="en-CA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P2 Call Center Needs 21May07</a:t>
            </a:r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lang="en-CA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EConestoga</a:t>
            </a:r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Retrieved April 3, 2022, from </a:t>
            </a:r>
            <a:r>
              <a:rPr lang="en-CA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https://conestoga.desire2learn.com/d2l/le/content/539481/viewContent/11890061/View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EConestoga</a:t>
            </a:r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(2022, February 23). </a:t>
            </a:r>
            <a:r>
              <a:rPr lang="en-CA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OHT Call Center Processes 21May05</a:t>
            </a:r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lang="en-CA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EConestoga</a:t>
            </a:r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Retrieved April 3, 2022, from </a:t>
            </a:r>
            <a:r>
              <a:rPr lang="en-CA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5"/>
              </a:rPr>
              <a:t>https://conestoga.desire2learn.com/d2l/le/content/539481/viewContent/11890069/View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EConestoga</a:t>
            </a:r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(2022, February 23). </a:t>
            </a:r>
            <a:r>
              <a:rPr lang="en-CA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Digital PBX Configuration 21May05</a:t>
            </a:r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lang="en-CA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EConestoga</a:t>
            </a:r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Retrieved April 3, 2022, from </a:t>
            </a:r>
            <a:r>
              <a:rPr lang="en-CA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6"/>
              </a:rPr>
              <a:t>https://conestoga.desire2learn.com/d2l/le/content/539481/viewContent/11890060/View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EConestoga</a:t>
            </a:r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(2022, February 23). </a:t>
            </a:r>
            <a:r>
              <a:rPr lang="en-CA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PBX Sample Data Modes 1 to 49 190502</a:t>
            </a:r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lang="en-CA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EConestoga</a:t>
            </a:r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Retrieved April 3, 2022, from </a:t>
            </a:r>
            <a:r>
              <a:rPr lang="en-CA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7"/>
              </a:rPr>
              <a:t>https://conestoga.desire2learn.com/d2l/le/content/539481/viewContent/11890052/View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EConestoga</a:t>
            </a:r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(2022, February 23). </a:t>
            </a:r>
            <a:r>
              <a:rPr lang="en-CA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OHT Timeline Phase 1 210507</a:t>
            </a:r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lang="en-CA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EConestoga</a:t>
            </a:r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Retrieved April 3, 2022, from </a:t>
            </a:r>
            <a:r>
              <a:rPr lang="en-CA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8"/>
              </a:rPr>
              <a:t>https://conestoga.desire2learn.com/d2l/le/content/539481/viewContent/11890019/View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EConestoga</a:t>
            </a:r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(2022, February 23). </a:t>
            </a:r>
            <a:r>
              <a:rPr lang="en-CA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OHT Org Chart as of 2018July</a:t>
            </a:r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lang="en-CA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EConestoga</a:t>
            </a:r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Retrieved April 3, 2022, from </a:t>
            </a:r>
            <a:r>
              <a:rPr lang="en-CA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9"/>
              </a:rPr>
              <a:t>https://conestoga.desire2learn.com/d2l/le/content/539481/viewContent/11890033/View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buFont typeface="+mj-lt"/>
              <a:buAutoNum type="arabicPeriod"/>
            </a:pP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Genesys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(n.d.). </a:t>
            </a:r>
            <a:r>
              <a:rPr lang="en-IN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Genesys</a:t>
            </a:r>
            <a:r>
              <a:rPr lang="en-IN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Cloud CX platform - experience as a service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Genesys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Retrieved April 14, 2022, from </a:t>
            </a:r>
            <a:r>
              <a:rPr lang="en-I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10"/>
              </a:rPr>
              <a:t>https://www.genesys.com/genesys-cloud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261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098671-9CEE-4B74-848F-A5A50DBDD574}"/>
              </a:ext>
            </a:extLst>
          </p:cNvPr>
          <p:cNvSpPr txBox="1"/>
          <p:nvPr/>
        </p:nvSpPr>
        <p:spPr>
          <a:xfrm>
            <a:off x="1473200" y="1257300"/>
            <a:ext cx="10718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buFont typeface="+mj-lt"/>
              <a:buAutoNum type="arabicPeriod" startAt="10"/>
            </a:pP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Genesys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(n.d.). </a:t>
            </a:r>
            <a:r>
              <a:rPr lang="en-IN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Fair use API on-demand charges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Genesys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Cloud Resource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Center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(n.d.). Retrieved April 14, 2022, from </a:t>
            </a:r>
            <a:r>
              <a:rPr lang="en-I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https://help.mypurecloud.com/articles/api-on-demand-charge/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buFont typeface="+mj-lt"/>
              <a:buAutoNum type="arabicPeriod" startAt="10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Smartsheet. (n.d.). Make the most of the RFQ process. Smartsheet. Retrieved April 14, 2022, from </a:t>
            </a:r>
            <a:r>
              <a:rPr lang="en-I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https://www.smartsheet.com/rfq-process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buFont typeface="+mj-lt"/>
              <a:buAutoNum type="arabicPeriod" startAt="10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Tech.co. 2022. VoIP Pricing: How Much Does VoIP Cost? | Tech.co. [online] Available at: &lt;https://tech.co/business-phone-systems/voip-cost-price-breakdown&gt; [Accessed 15 April 2022].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buFont typeface="+mj-lt"/>
              <a:buAutoNum type="arabicPeriod" startAt="10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2022. [online] Available at: &lt;https://www.liveagent.com/features/automatic-callback/&gt; [Accessed 15 April 2022].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buFont typeface="+mj-lt"/>
              <a:buAutoNum type="arabicPeriod" startAt="10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AVOXI. 2022. How Much Does IVR Cost? | AVOXI Cloud Communications. [online] Available at: &lt;https://www.avoxi.com/blog/how-much-does-ivr-cost/&gt; [Accessed 15 April 2022].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buFont typeface="+mj-lt"/>
              <a:buAutoNum type="arabicPeriod" startAt="10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2022. [online] Available at: &lt;https://www.liveagent.com/costs-calOculator/&gt; [Accessed 15 April 2022].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buFont typeface="+mj-lt"/>
              <a:buAutoNum type="arabicPeriod" startAt="10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Ringcentral.com. 2022. What is IVR (Interactive Voice Response)? [Meaning &amp; Benefits]. [online] Available at: &lt;https://www.ringcentral.com/contact-center/interactive-voice-response.html#ring-cc&gt; [Accessed 15 April 2022].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buFont typeface="+mj-lt"/>
              <a:buAutoNum type="arabicPeriod" startAt="10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Quality Unit, LLC. (2022, January 20).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Callback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software For Your Customers.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LiveAgent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https://www.liveagent.com/callback-software/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buFont typeface="+mj-lt"/>
              <a:buAutoNum type="arabicPeriod" startAt="10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IVR Implementation | Interactive Voice Response Applications. (n.d.). Call-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Center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-Tech. Retrieved April 15, 2022, from http://www.call-center-tech.com/ivr-implementation.html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33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F0962A-D244-4E30-8C47-1A3F9AD73625}"/>
              </a:ext>
            </a:extLst>
          </p:cNvPr>
          <p:cNvSpPr txBox="1"/>
          <p:nvPr/>
        </p:nvSpPr>
        <p:spPr>
          <a:xfrm>
            <a:off x="2589213" y="4529540"/>
            <a:ext cx="8915399" cy="1162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3D6DF9FC-3B5E-C8A9-83EB-3D295046F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9212" y="640080"/>
            <a:ext cx="3602736" cy="3602736"/>
          </a:xfrm>
          <a:prstGeom prst="rect">
            <a:avLst/>
          </a:prstGeom>
        </p:spPr>
      </p:pic>
      <p:sp>
        <p:nvSpPr>
          <p:cNvPr id="73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3326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2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3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4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5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6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7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8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9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42B462-3260-47D2-BCA1-5B57AE71C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500" y="471985"/>
            <a:ext cx="6561945" cy="8172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Call Centre Data Analysis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6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7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8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9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0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1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2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3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D6977F9-939C-4556-85D2-F3061CAA2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98" y="1410942"/>
            <a:ext cx="9386143" cy="471000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41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1676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9CB0-15BA-4198-9694-F9372180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47490"/>
          </a:xfrm>
        </p:spPr>
        <p:txBody>
          <a:bodyPr/>
          <a:lstStyle/>
          <a:p>
            <a:r>
              <a:rPr lang="en-US" dirty="0"/>
              <a:t>Infrastructure Upgrade1&amp;2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4CF-3897-48A0-B93E-C190196A4A1E}"/>
              </a:ext>
            </a:extLst>
          </p:cNvPr>
          <p:cNvSpPr txBox="1"/>
          <p:nvPr/>
        </p:nvSpPr>
        <p:spPr>
          <a:xfrm>
            <a:off x="1879600" y="1828800"/>
            <a:ext cx="4216400" cy="369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Upgrade1</a:t>
            </a:r>
          </a:p>
          <a:p>
            <a:endParaRPr lang="en-US" dirty="0"/>
          </a:p>
          <a:p>
            <a:r>
              <a:rPr lang="en-US" b="1" dirty="0"/>
              <a:t>Suggestion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work of greeter can be automated through an automating call centre software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Genesys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Advantages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Speech Enabled IVR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Voicebots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Chatbots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Enhanced customer experience</a:t>
            </a: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Improved customer satisfaction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B0EA6-DF9B-44A6-A3FD-C6DDCBD8AE03}"/>
              </a:ext>
            </a:extLst>
          </p:cNvPr>
          <p:cNvSpPr txBox="1"/>
          <p:nvPr/>
        </p:nvSpPr>
        <p:spPr>
          <a:xfrm>
            <a:off x="7010400" y="1828800"/>
            <a:ext cx="3911600" cy="46017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Upgrade2</a:t>
            </a:r>
          </a:p>
          <a:p>
            <a:endParaRPr lang="en-US" b="1" dirty="0"/>
          </a:p>
          <a:p>
            <a:r>
              <a:rPr lang="en-US" b="1" dirty="0"/>
              <a:t>Suggestion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</a:rPr>
              <a:t>C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ustomer in a waiting queue can be given an option through the Live Agent software to leave the mobile number if they are interested in receiving a call back.</a:t>
            </a:r>
            <a:endParaRPr lang="en-IN" dirty="0">
              <a:latin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</a:rPr>
              <a:t>Advantages</a:t>
            </a:r>
          </a:p>
          <a:p>
            <a:r>
              <a:rPr lang="en-IN" dirty="0">
                <a:latin typeface="Calibri" panose="020F0502020204030204" pitchFamily="34" charset="0"/>
              </a:rPr>
              <a:t>IVR</a:t>
            </a:r>
          </a:p>
          <a:p>
            <a:r>
              <a:rPr lang="en-IN" dirty="0">
                <a:latin typeface="Calibri" panose="020F0502020204030204" pitchFamily="34" charset="0"/>
              </a:rPr>
              <a:t>VOIP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Increased customer satisfaction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Reduced abandoned call rates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Increased agent productivity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 and monitor call statistics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4E11-DF43-460F-8D1F-248C03DDD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5762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Project Plan for Upgrade1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06E00-5896-4E18-A862-A0F5D021F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92924" y="1469972"/>
            <a:ext cx="4963605" cy="44298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Vision</a:t>
            </a:r>
          </a:p>
          <a:p>
            <a:r>
              <a:rPr lang="en-US" dirty="0"/>
              <a:t>Improve customer service</a:t>
            </a:r>
          </a:p>
          <a:p>
            <a:r>
              <a:rPr lang="en-US" dirty="0"/>
              <a:t>Reduce call wait time</a:t>
            </a:r>
          </a:p>
          <a:p>
            <a:pPr marL="0" indent="0">
              <a:buNone/>
            </a:pPr>
            <a:r>
              <a:rPr lang="en-US" b="1" dirty="0"/>
              <a:t>Requirements</a:t>
            </a:r>
          </a:p>
          <a:p>
            <a:r>
              <a:rPr lang="en-US" dirty="0" err="1"/>
              <a:t>Genesys</a:t>
            </a:r>
            <a:r>
              <a:rPr lang="en-US" dirty="0"/>
              <a:t> automated voice call software</a:t>
            </a:r>
          </a:p>
          <a:p>
            <a:r>
              <a:rPr lang="en-IN" dirty="0"/>
              <a:t>Triage call to different departments</a:t>
            </a:r>
          </a:p>
          <a:p>
            <a:pPr marL="0" indent="0">
              <a:buNone/>
            </a:pPr>
            <a:r>
              <a:rPr lang="en-US" b="1" dirty="0"/>
              <a:t>Action</a:t>
            </a:r>
          </a:p>
          <a:p>
            <a:pPr marL="0" indent="0">
              <a:buNone/>
            </a:pPr>
            <a:r>
              <a:rPr lang="en-US" dirty="0" err="1"/>
              <a:t>Genesys</a:t>
            </a:r>
            <a:r>
              <a:rPr lang="en-US" dirty="0"/>
              <a:t> Design, development, programming and testing</a:t>
            </a:r>
          </a:p>
          <a:p>
            <a:pPr marL="0" indent="0">
              <a:buNone/>
            </a:pPr>
            <a:r>
              <a:rPr lang="en-US" b="1" dirty="0"/>
              <a:t>Deliverables</a:t>
            </a:r>
          </a:p>
          <a:p>
            <a:pPr>
              <a:lnSpc>
                <a:spcPct val="107000"/>
              </a:lnSpc>
            </a:pPr>
            <a:r>
              <a:rPr lang="en-IN" dirty="0" err="1"/>
              <a:t>Genesys</a:t>
            </a:r>
            <a:r>
              <a:rPr lang="en-IN" dirty="0"/>
              <a:t> software</a:t>
            </a:r>
            <a:endParaRPr lang="en-US" dirty="0"/>
          </a:p>
          <a:p>
            <a:pPr>
              <a:lnSpc>
                <a:spcPct val="107000"/>
              </a:lnSpc>
            </a:pPr>
            <a:r>
              <a:rPr lang="en-IN" dirty="0" err="1"/>
              <a:t>Genesys</a:t>
            </a:r>
            <a:r>
              <a:rPr lang="en-IN" dirty="0"/>
              <a:t> License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2E2E0-FD51-44D3-8D46-7B977DCD9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56529" y="1469972"/>
            <a:ext cx="4338674" cy="28353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Benefits</a:t>
            </a:r>
          </a:p>
          <a:p>
            <a:r>
              <a:rPr lang="en-IN" dirty="0"/>
              <a:t>Automated request and responses will reduce workload of agents</a:t>
            </a:r>
          </a:p>
          <a:p>
            <a:r>
              <a:rPr lang="en-IN" dirty="0"/>
              <a:t>Managing busy call traffic</a:t>
            </a:r>
          </a:p>
          <a:p>
            <a:r>
              <a:rPr lang="en-IN" dirty="0"/>
              <a:t>Greeter production time can be utilised to help other agents.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4E11-DF43-460F-8D1F-248C03DDD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5762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Project Plan for Upgrade2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06E00-5896-4E18-A862-A0F5D021F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43241" y="1469972"/>
            <a:ext cx="4963605" cy="44298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Vision</a:t>
            </a:r>
          </a:p>
          <a:p>
            <a:r>
              <a:rPr lang="en-US" dirty="0"/>
              <a:t>Efficient call </a:t>
            </a:r>
            <a:r>
              <a:rPr lang="en-US" dirty="0" err="1"/>
              <a:t>centre</a:t>
            </a:r>
            <a:r>
              <a:rPr lang="en-US" dirty="0"/>
              <a:t> process</a:t>
            </a:r>
          </a:p>
          <a:p>
            <a:r>
              <a:rPr lang="en-US" dirty="0"/>
              <a:t>Reduce call wait time</a:t>
            </a:r>
          </a:p>
          <a:p>
            <a:pPr marL="0" indent="0">
              <a:buNone/>
            </a:pPr>
            <a:r>
              <a:rPr lang="en-US" b="1" dirty="0"/>
              <a:t>Requirements</a:t>
            </a:r>
          </a:p>
          <a:p>
            <a:r>
              <a:rPr lang="en-US" dirty="0"/>
              <a:t>Customers should register for call back.</a:t>
            </a:r>
          </a:p>
          <a:p>
            <a:r>
              <a:rPr lang="en-IN" dirty="0"/>
              <a:t>Live Agent software and licences must be purchased for </a:t>
            </a:r>
            <a:r>
              <a:rPr lang="en-IN" dirty="0" err="1"/>
              <a:t>callback</a:t>
            </a:r>
            <a:r>
              <a:rPr lang="en-IN" dirty="0"/>
              <a:t>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b="1" dirty="0"/>
              <a:t>Action</a:t>
            </a:r>
          </a:p>
          <a:p>
            <a:pPr marL="0" indent="0">
              <a:buNone/>
            </a:pPr>
            <a:r>
              <a:rPr lang="en-US" dirty="0" err="1"/>
              <a:t>Liveagent</a:t>
            </a:r>
            <a:r>
              <a:rPr lang="en-US" dirty="0"/>
              <a:t> consulting, configuration, connecting phone number, uploading IVR message, testing</a:t>
            </a:r>
          </a:p>
          <a:p>
            <a:pPr marL="0" indent="0">
              <a:buNone/>
            </a:pPr>
            <a:r>
              <a:rPr lang="en-US" b="1" dirty="0"/>
              <a:t>Deliverables</a:t>
            </a:r>
          </a:p>
          <a:p>
            <a:r>
              <a:rPr lang="en-IN" dirty="0" err="1"/>
              <a:t>LiveAgent</a:t>
            </a:r>
            <a:r>
              <a:rPr lang="en-IN" dirty="0"/>
              <a:t> software</a:t>
            </a:r>
            <a:endParaRPr lang="en-US" dirty="0"/>
          </a:p>
          <a:p>
            <a:r>
              <a:rPr lang="en-IN" dirty="0" err="1"/>
              <a:t>LiveAgent</a:t>
            </a:r>
            <a:r>
              <a:rPr lang="en-IN" dirty="0"/>
              <a:t> License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2E2E0-FD51-44D3-8D46-7B977DCD9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1157" y="1469972"/>
            <a:ext cx="4338674" cy="28353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Benefits</a:t>
            </a:r>
          </a:p>
          <a:p>
            <a:pPr marR="0" lvl="0"/>
            <a:r>
              <a:rPr lang="en-CA" dirty="0"/>
              <a:t>Increased customer satisfaction</a:t>
            </a:r>
            <a:endParaRPr lang="en-US" dirty="0"/>
          </a:p>
          <a:p>
            <a:pPr marR="0" lvl="0"/>
            <a:r>
              <a:rPr lang="en-CA" dirty="0"/>
              <a:t>Reduced abandoned call rates</a:t>
            </a:r>
            <a:endParaRPr lang="en-US" dirty="0"/>
          </a:p>
          <a:p>
            <a:pPr marR="0" lvl="0"/>
            <a:r>
              <a:rPr lang="en-CA" dirty="0"/>
              <a:t>Increased agent productivity</a:t>
            </a:r>
            <a:endParaRPr lang="en-US" dirty="0"/>
          </a:p>
          <a:p>
            <a:pPr marR="0" lvl="0"/>
            <a:r>
              <a:rPr lang="en-CA" dirty="0"/>
              <a:t>Track and monitor call statistics</a:t>
            </a:r>
            <a:endParaRPr lang="en-US" dirty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0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C28F-509A-4ED5-AB53-4A62147DB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7213" y="706688"/>
            <a:ext cx="8915399" cy="4953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Website Tech Suggestions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B76C318-8FEE-4212-B68E-D3E840E743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187730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365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4DA4-E559-41FF-92D9-366C23354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224" y="241299"/>
            <a:ext cx="8911687" cy="645890"/>
          </a:xfrm>
        </p:spPr>
        <p:txBody>
          <a:bodyPr>
            <a:normAutofit/>
          </a:bodyPr>
          <a:lstStyle/>
          <a:p>
            <a:r>
              <a:rPr lang="en-US" sz="3200" dirty="0"/>
              <a:t>Excel projections Infrastructure Upgrade1&amp;2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8C152-0271-479B-A9EC-05E445603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887189"/>
            <a:ext cx="10490200" cy="572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97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C70E-9964-4CEB-8B22-61CD69CB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34790"/>
          </a:xfrm>
        </p:spPr>
        <p:txBody>
          <a:bodyPr/>
          <a:lstStyle/>
          <a:p>
            <a:r>
              <a:rPr lang="en-US"/>
              <a:t>Risk &amp; Risk Mitigation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152219-9D07-957A-73A6-A17A951B6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107031"/>
              </p:ext>
            </p:extLst>
          </p:nvPr>
        </p:nvGraphicFramePr>
        <p:xfrm>
          <a:off x="2255520" y="1358900"/>
          <a:ext cx="9083040" cy="52306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56032">
                  <a:extLst>
                    <a:ext uri="{9D8B030D-6E8A-4147-A177-3AD203B41FA5}">
                      <a16:colId xmlns:a16="http://schemas.microsoft.com/office/drawing/2014/main" val="3695074437"/>
                    </a:ext>
                  </a:extLst>
                </a:gridCol>
                <a:gridCol w="2707988">
                  <a:extLst>
                    <a:ext uri="{9D8B030D-6E8A-4147-A177-3AD203B41FA5}">
                      <a16:colId xmlns:a16="http://schemas.microsoft.com/office/drawing/2014/main" val="2037987073"/>
                    </a:ext>
                  </a:extLst>
                </a:gridCol>
                <a:gridCol w="3119020">
                  <a:extLst>
                    <a:ext uri="{9D8B030D-6E8A-4147-A177-3AD203B41FA5}">
                      <a16:colId xmlns:a16="http://schemas.microsoft.com/office/drawing/2014/main" val="3122052593"/>
                    </a:ext>
                  </a:extLst>
                </a:gridCol>
              </a:tblGrid>
              <a:tr h="3354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>
                          <a:effectLst/>
                        </a:rPr>
                        <a:t>Risk</a:t>
                      </a:r>
                      <a:endParaRPr lang="en-CA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14" marR="531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41960" algn="l"/>
                        </a:tabLst>
                      </a:pPr>
                      <a:r>
                        <a:rPr lang="en-CA" sz="900">
                          <a:effectLst/>
                        </a:rPr>
                        <a:t>	Impact Rating</a:t>
                      </a:r>
                      <a:endParaRPr lang="en-CA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14" marR="531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>
                          <a:effectLst/>
                        </a:rPr>
                        <a:t>Risk Mitigation</a:t>
                      </a:r>
                      <a:endParaRPr lang="en-CA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14" marR="53114" marT="0" marB="0"/>
                </a:tc>
                <a:extLst>
                  <a:ext uri="{0D108BD9-81ED-4DB2-BD59-A6C34878D82A}">
                    <a16:rowId xmlns:a16="http://schemas.microsoft.com/office/drawing/2014/main" val="1600025614"/>
                  </a:ext>
                </a:extLst>
              </a:tr>
              <a:tr h="5256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>
                          <a:effectLst/>
                        </a:rPr>
                        <a:t>Loss of confidentiality </a:t>
                      </a:r>
                      <a:endParaRPr lang="en-CA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14" marR="531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>
                          <a:effectLst/>
                        </a:rPr>
                        <a:t>High</a:t>
                      </a:r>
                      <a:endParaRPr lang="en-CA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14" marR="531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>
                          <a:effectLst/>
                        </a:rPr>
                        <a:t>Telephone system should be provided to authorized person only</a:t>
                      </a:r>
                      <a:endParaRPr lang="en-CA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14" marR="53114" marT="0" marB="0"/>
                </a:tc>
                <a:extLst>
                  <a:ext uri="{0D108BD9-81ED-4DB2-BD59-A6C34878D82A}">
                    <a16:rowId xmlns:a16="http://schemas.microsoft.com/office/drawing/2014/main" val="3786508506"/>
                  </a:ext>
                </a:extLst>
              </a:tr>
              <a:tr h="347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>
                          <a:effectLst/>
                        </a:rPr>
                        <a:t>Loss of important customer data</a:t>
                      </a:r>
                      <a:endParaRPr lang="en-CA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14" marR="531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>
                          <a:effectLst/>
                        </a:rPr>
                        <a:t>High</a:t>
                      </a:r>
                      <a:endParaRPr lang="en-CA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14" marR="531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>
                          <a:effectLst/>
                        </a:rPr>
                        <a:t>Daily backup should be made</a:t>
                      </a:r>
                      <a:endParaRPr lang="en-CA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14" marR="53114" marT="0" marB="0"/>
                </a:tc>
                <a:extLst>
                  <a:ext uri="{0D108BD9-81ED-4DB2-BD59-A6C34878D82A}">
                    <a16:rowId xmlns:a16="http://schemas.microsoft.com/office/drawing/2014/main" val="903475029"/>
                  </a:ext>
                </a:extLst>
              </a:tr>
              <a:tr h="5077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>
                          <a:effectLst/>
                        </a:rPr>
                        <a:t>Financial loss and loss of important customer data </a:t>
                      </a:r>
                      <a:endParaRPr lang="en-CA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14" marR="531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>
                          <a:effectLst/>
                        </a:rPr>
                        <a:t>High</a:t>
                      </a:r>
                      <a:endParaRPr lang="en-CA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14" marR="531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>
                          <a:effectLst/>
                        </a:rPr>
                        <a:t>A particular Software policy should be implemented</a:t>
                      </a:r>
                      <a:endParaRPr lang="en-CA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14" marR="53114" marT="0" marB="0"/>
                </a:tc>
                <a:extLst>
                  <a:ext uri="{0D108BD9-81ED-4DB2-BD59-A6C34878D82A}">
                    <a16:rowId xmlns:a16="http://schemas.microsoft.com/office/drawing/2014/main" val="3346745275"/>
                  </a:ext>
                </a:extLst>
              </a:tr>
              <a:tr h="5256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>
                          <a:effectLst/>
                        </a:rPr>
                        <a:t>Loss of service overview</a:t>
                      </a:r>
                      <a:endParaRPr lang="en-CA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14" marR="531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>
                          <a:effectLst/>
                        </a:rPr>
                        <a:t>Moderate</a:t>
                      </a:r>
                      <a:endParaRPr lang="en-CA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14" marR="531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>
                          <a:effectLst/>
                        </a:rPr>
                        <a:t>Performance should be measure with the set benchmarks</a:t>
                      </a:r>
                      <a:endParaRPr lang="en-CA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14" marR="53114" marT="0" marB="0"/>
                </a:tc>
                <a:extLst>
                  <a:ext uri="{0D108BD9-81ED-4DB2-BD59-A6C34878D82A}">
                    <a16:rowId xmlns:a16="http://schemas.microsoft.com/office/drawing/2014/main" val="2903672394"/>
                  </a:ext>
                </a:extLst>
              </a:tr>
              <a:tr h="7991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>
                          <a:effectLst/>
                        </a:rPr>
                        <a:t> Technical Issues</a:t>
                      </a:r>
                      <a:endParaRPr lang="en-CA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14" marR="531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>
                          <a:effectLst/>
                        </a:rPr>
                        <a:t>Moderate</a:t>
                      </a:r>
                      <a:endParaRPr lang="en-CA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14" marR="531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>
                          <a:effectLst/>
                        </a:rPr>
                        <a:t>The frequent software update should be made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>
                          <a:effectLst/>
                        </a:rPr>
                        <a:t>And frequent trouble should be made</a:t>
                      </a:r>
                      <a:endParaRPr lang="en-CA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14" marR="53114" marT="0" marB="0"/>
                </a:tc>
                <a:extLst>
                  <a:ext uri="{0D108BD9-81ED-4DB2-BD59-A6C34878D82A}">
                    <a16:rowId xmlns:a16="http://schemas.microsoft.com/office/drawing/2014/main" val="2789789434"/>
                  </a:ext>
                </a:extLst>
              </a:tr>
              <a:tr h="347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>
                          <a:effectLst/>
                        </a:rPr>
                        <a:t>Customers might not get a call-back</a:t>
                      </a:r>
                      <a:endParaRPr lang="en-CA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14" marR="531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>
                          <a:effectLst/>
                        </a:rPr>
                        <a:t>Low</a:t>
                      </a:r>
                      <a:endParaRPr lang="en-CA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14" marR="531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>
                          <a:effectLst/>
                        </a:rPr>
                        <a:t>Proper training should be given to the agent</a:t>
                      </a:r>
                      <a:endParaRPr lang="en-CA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14" marR="53114" marT="0" marB="0"/>
                </a:tc>
                <a:extLst>
                  <a:ext uri="{0D108BD9-81ED-4DB2-BD59-A6C34878D82A}">
                    <a16:rowId xmlns:a16="http://schemas.microsoft.com/office/drawing/2014/main" val="2645365811"/>
                  </a:ext>
                </a:extLst>
              </a:tr>
              <a:tr h="13157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>
                          <a:effectLst/>
                        </a:rPr>
                        <a:t>A customer might not find FAQ and chat option on the </a:t>
                      </a:r>
                      <a:endParaRPr lang="en-CA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14" marR="531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>
                          <a:effectLst/>
                        </a:rPr>
                        <a:t>Low</a:t>
                      </a:r>
                      <a:endParaRPr lang="en-CA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14" marR="531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>
                          <a:effectLst/>
                        </a:rPr>
                        <a:t>The website design should be more intuitive and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>
                          <a:effectLst/>
                        </a:rPr>
                        <a:t>And A chat option should be pop up whenever the customer visits website. </a:t>
                      </a:r>
                      <a:endParaRPr lang="en-CA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14" marR="53114" marT="0" marB="0"/>
                </a:tc>
                <a:extLst>
                  <a:ext uri="{0D108BD9-81ED-4DB2-BD59-A6C34878D82A}">
                    <a16:rowId xmlns:a16="http://schemas.microsoft.com/office/drawing/2014/main" val="3488672647"/>
                  </a:ext>
                </a:extLst>
              </a:tr>
              <a:tr h="5256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>
                          <a:effectLst/>
                        </a:rPr>
                        <a:t>Information is not correct on the website</a:t>
                      </a:r>
                      <a:endParaRPr lang="en-CA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14" marR="531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>
                          <a:effectLst/>
                        </a:rPr>
                        <a:t>Moderate</a:t>
                      </a:r>
                      <a:endParaRPr lang="en-CA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14" marR="531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>
                          <a:effectLst/>
                        </a:rPr>
                        <a:t>Information should be checked thoroughly and regularly</a:t>
                      </a:r>
                      <a:endParaRPr lang="en-CA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14" marR="53114" marT="0" marB="0"/>
                </a:tc>
                <a:extLst>
                  <a:ext uri="{0D108BD9-81ED-4DB2-BD59-A6C34878D82A}">
                    <a16:rowId xmlns:a16="http://schemas.microsoft.com/office/drawing/2014/main" val="2349064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12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699E-9F87-4602-91B1-59AB2C7D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200" y="624110"/>
            <a:ext cx="7872411" cy="70939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A2B0B0-7832-D0EC-D8FC-C661ADA0F587}"/>
              </a:ext>
            </a:extLst>
          </p:cNvPr>
          <p:cNvSpPr txBox="1"/>
          <p:nvPr/>
        </p:nvSpPr>
        <p:spPr>
          <a:xfrm>
            <a:off x="1737360" y="1813560"/>
            <a:ext cx="8625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employee will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 the overall cost and effort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will also increase customer satisfaction</a:t>
            </a:r>
          </a:p>
          <a:p>
            <a:endParaRPr lang="en-US" dirty="0"/>
          </a:p>
          <a:p>
            <a:r>
              <a:rPr lang="en-US" dirty="0"/>
              <a:t>Multiple channels of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 the call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will reduce the number of minute problems</a:t>
            </a:r>
          </a:p>
          <a:p>
            <a:endParaRPr lang="en-US" dirty="0"/>
          </a:p>
          <a:p>
            <a:r>
              <a:rPr lang="en-US" dirty="0"/>
              <a:t>Infrastructure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increase the speed of the overall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Reduce the customer waiting in a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increase overall customer satisfaction </a:t>
            </a:r>
          </a:p>
        </p:txBody>
      </p:sp>
    </p:spTree>
    <p:extLst>
      <p:ext uri="{BB962C8B-B14F-4D97-AF65-F5344CB8AC3E}">
        <p14:creationId xmlns:p14="http://schemas.microsoft.com/office/powerpoint/2010/main" val="37949104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tf00001235_wac</Template>
  <TotalTime>238</TotalTime>
  <Words>1216</Words>
  <Application>Microsoft Macintosh PowerPoint</Application>
  <PresentationFormat>Widescreen</PresentationFormat>
  <Paragraphs>144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Wisp</vt:lpstr>
      <vt:lpstr>Call Centre Analysis </vt:lpstr>
      <vt:lpstr>Call Centre Data Analysis</vt:lpstr>
      <vt:lpstr>Infrastructure Upgrade1&amp;2</vt:lpstr>
      <vt:lpstr>Project Plan for Upgrade1</vt:lpstr>
      <vt:lpstr>Project Plan for Upgrade2</vt:lpstr>
      <vt:lpstr>Website Tech Suggestions</vt:lpstr>
      <vt:lpstr>Excel projections Infrastructure Upgrade1&amp;2</vt:lpstr>
      <vt:lpstr>Risk &amp; Risk Mitigation</vt:lpstr>
      <vt:lpstr>Conclusion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Centre Analysis</dc:title>
  <dc:creator>Windows User</dc:creator>
  <cp:lastModifiedBy>Mayurkumar Bharatbhai Rafaliya</cp:lastModifiedBy>
  <cp:revision>4</cp:revision>
  <dcterms:created xsi:type="dcterms:W3CDTF">2022-04-20T22:34:50Z</dcterms:created>
  <dcterms:modified xsi:type="dcterms:W3CDTF">2022-04-21T04:02:32Z</dcterms:modified>
</cp:coreProperties>
</file>