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7" r:id="rId5"/>
    <p:sldId id="389" r:id="rId6"/>
    <p:sldId id="384" r:id="rId7"/>
    <p:sldId id="392" r:id="rId8"/>
    <p:sldId id="277" r:id="rId9"/>
    <p:sldId id="278" r:id="rId10"/>
    <p:sldId id="279" r:id="rId11"/>
    <p:sldId id="393" r:id="rId12"/>
    <p:sldId id="391" r:id="rId13"/>
    <p:sldId id="3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559CC-0831-494B-A14B-11E2DA45A4E7}" v="5" dt="2022-03-30T03:23:55.2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3725" autoAdjust="0"/>
  </p:normalViewPr>
  <p:slideViewPr>
    <p:cSldViewPr snapToGrid="0">
      <p:cViewPr varScale="1">
        <p:scale>
          <a:sx n="67" d="100"/>
          <a:sy n="67" d="100"/>
        </p:scale>
        <p:origin x="126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jwal Pundalika Nayak" userId="9465c301-6c6c-4819-9c6c-6575f4d382a6" providerId="ADAL" clId="{408559CC-0831-494B-A14B-11E2DA45A4E7}"/>
    <pc:docChg chg="undo custSel addSld modSld">
      <pc:chgData name="Prajwal Pundalika Nayak" userId="9465c301-6c6c-4819-9c6c-6575f4d382a6" providerId="ADAL" clId="{408559CC-0831-494B-A14B-11E2DA45A4E7}" dt="2022-03-30T16:51:21.849" v="53" actId="478"/>
      <pc:docMkLst>
        <pc:docMk/>
      </pc:docMkLst>
      <pc:sldChg chg="modTransition">
        <pc:chgData name="Prajwal Pundalika Nayak" userId="9465c301-6c6c-4819-9c6c-6575f4d382a6" providerId="ADAL" clId="{408559CC-0831-494B-A14B-11E2DA45A4E7}" dt="2022-03-30T03:23:14.718" v="3"/>
        <pc:sldMkLst>
          <pc:docMk/>
          <pc:sldMk cId="752814286" sldId="257"/>
        </pc:sldMkLst>
      </pc:sldChg>
      <pc:sldChg chg="modTransition">
        <pc:chgData name="Prajwal Pundalika Nayak" userId="9465c301-6c6c-4819-9c6c-6575f4d382a6" providerId="ADAL" clId="{408559CC-0831-494B-A14B-11E2DA45A4E7}" dt="2022-03-30T03:23:51.062" v="5"/>
        <pc:sldMkLst>
          <pc:docMk/>
          <pc:sldMk cId="395518310" sldId="279"/>
        </pc:sldMkLst>
      </pc:sldChg>
      <pc:sldChg chg="modTransition">
        <pc:chgData name="Prajwal Pundalika Nayak" userId="9465c301-6c6c-4819-9c6c-6575f4d382a6" providerId="ADAL" clId="{408559CC-0831-494B-A14B-11E2DA45A4E7}" dt="2022-03-30T03:23:18.666" v="4"/>
        <pc:sldMkLst>
          <pc:docMk/>
          <pc:sldMk cId="2313234867" sldId="389"/>
        </pc:sldMkLst>
      </pc:sldChg>
      <pc:sldChg chg="addSp delSp modSp mod modTransition setBg">
        <pc:chgData name="Prajwal Pundalika Nayak" userId="9465c301-6c6c-4819-9c6c-6575f4d382a6" providerId="ADAL" clId="{408559CC-0831-494B-A14B-11E2DA45A4E7}" dt="2022-03-30T03:23:55.224" v="6"/>
        <pc:sldMkLst>
          <pc:docMk/>
          <pc:sldMk cId="3282852576" sldId="393"/>
        </pc:sldMkLst>
        <pc:spChg chg="mod ord">
          <ac:chgData name="Prajwal Pundalika Nayak" userId="9465c301-6c6c-4819-9c6c-6575f4d382a6" providerId="ADAL" clId="{408559CC-0831-494B-A14B-11E2DA45A4E7}" dt="2022-03-30T03:22:22.645" v="0" actId="26606"/>
          <ac:spMkLst>
            <pc:docMk/>
            <pc:sldMk cId="3282852576" sldId="393"/>
            <ac:spMk id="4" creationId="{D0B3C47F-242C-A547-9E28-73463F9A0DE5}"/>
          </ac:spMkLst>
        </pc:spChg>
        <pc:spChg chg="mod">
          <ac:chgData name="Prajwal Pundalika Nayak" userId="9465c301-6c6c-4819-9c6c-6575f4d382a6" providerId="ADAL" clId="{408559CC-0831-494B-A14B-11E2DA45A4E7}" dt="2022-03-30T03:22:54.385" v="2" actId="26606"/>
          <ac:spMkLst>
            <pc:docMk/>
            <pc:sldMk cId="3282852576" sldId="393"/>
            <ac:spMk id="5" creationId="{5DB7AF23-5F0D-C443-B232-E3D46CD7927E}"/>
          </ac:spMkLst>
        </pc:spChg>
        <pc:spChg chg="del">
          <ac:chgData name="Prajwal Pundalika Nayak" userId="9465c301-6c6c-4819-9c6c-6575f4d382a6" providerId="ADAL" clId="{408559CC-0831-494B-A14B-11E2DA45A4E7}" dt="2022-03-30T03:22:22.645" v="0" actId="26606"/>
          <ac:spMkLst>
            <pc:docMk/>
            <pc:sldMk cId="3282852576" sldId="393"/>
            <ac:spMk id="6" creationId="{702CEB53-C784-9842-900B-DFFCAFA57226}"/>
          </ac:spMkLst>
        </pc:spChg>
        <pc:spChg chg="add del">
          <ac:chgData name="Prajwal Pundalika Nayak" userId="9465c301-6c6c-4819-9c6c-6575f4d382a6" providerId="ADAL" clId="{408559CC-0831-494B-A14B-11E2DA45A4E7}" dt="2022-03-30T03:22:54.385" v="2" actId="26606"/>
          <ac:spMkLst>
            <pc:docMk/>
            <pc:sldMk cId="3282852576" sldId="393"/>
            <ac:spMk id="19" creationId="{60B7752B-728D-4CA3-8923-C4F7F77029E3}"/>
          </ac:spMkLst>
        </pc:spChg>
        <pc:spChg chg="add">
          <ac:chgData name="Prajwal Pundalika Nayak" userId="9465c301-6c6c-4819-9c6c-6575f4d382a6" providerId="ADAL" clId="{408559CC-0831-494B-A14B-11E2DA45A4E7}" dt="2022-03-30T03:22:54.385" v="2" actId="26606"/>
          <ac:spMkLst>
            <pc:docMk/>
            <pc:sldMk cId="3282852576" sldId="393"/>
            <ac:spMk id="24" creationId="{82184FF4-7029-4ED7-813A-192E60608764}"/>
          </ac:spMkLst>
        </pc:spChg>
        <pc:spChg chg="add">
          <ac:chgData name="Prajwal Pundalika Nayak" userId="9465c301-6c6c-4819-9c6c-6575f4d382a6" providerId="ADAL" clId="{408559CC-0831-494B-A14B-11E2DA45A4E7}" dt="2022-03-30T03:22:54.385" v="2" actId="26606"/>
          <ac:spMkLst>
            <pc:docMk/>
            <pc:sldMk cId="3282852576" sldId="393"/>
            <ac:spMk id="26" creationId="{AAA7AB09-557C-41AD-9113-FF9F68FA1035}"/>
          </ac:spMkLst>
        </pc:spChg>
        <pc:spChg chg="add">
          <ac:chgData name="Prajwal Pundalika Nayak" userId="9465c301-6c6c-4819-9c6c-6575f4d382a6" providerId="ADAL" clId="{408559CC-0831-494B-A14B-11E2DA45A4E7}" dt="2022-03-30T03:22:54.385" v="2" actId="26606"/>
          <ac:spMkLst>
            <pc:docMk/>
            <pc:sldMk cId="3282852576" sldId="393"/>
            <ac:spMk id="28" creationId="{EF99ECAA-1F11-4937-BBA6-51935AB44C9D}"/>
          </ac:spMkLst>
        </pc:spChg>
        <pc:spChg chg="add">
          <ac:chgData name="Prajwal Pundalika Nayak" userId="9465c301-6c6c-4819-9c6c-6575f4d382a6" providerId="ADAL" clId="{408559CC-0831-494B-A14B-11E2DA45A4E7}" dt="2022-03-30T03:22:54.385" v="2" actId="26606"/>
          <ac:spMkLst>
            <pc:docMk/>
            <pc:sldMk cId="3282852576" sldId="393"/>
            <ac:spMk id="36" creationId="{1DB043B4-68C6-45B9-82AC-A5800EADB8DB}"/>
          </ac:spMkLst>
        </pc:spChg>
        <pc:spChg chg="add">
          <ac:chgData name="Prajwal Pundalika Nayak" userId="9465c301-6c6c-4819-9c6c-6575f4d382a6" providerId="ADAL" clId="{408559CC-0831-494B-A14B-11E2DA45A4E7}" dt="2022-03-30T03:22:54.385" v="2" actId="26606"/>
          <ac:spMkLst>
            <pc:docMk/>
            <pc:sldMk cId="3282852576" sldId="393"/>
            <ac:spMk id="38" creationId="{AD4EA4DF-0E7C-4098-86F6-7D0ACAEFC0BF}"/>
          </ac:spMkLst>
        </pc:spChg>
        <pc:spChg chg="add">
          <ac:chgData name="Prajwal Pundalika Nayak" userId="9465c301-6c6c-4819-9c6c-6575f4d382a6" providerId="ADAL" clId="{408559CC-0831-494B-A14B-11E2DA45A4E7}" dt="2022-03-30T03:22:54.385" v="2" actId="26606"/>
          <ac:spMkLst>
            <pc:docMk/>
            <pc:sldMk cId="3282852576" sldId="393"/>
            <ac:spMk id="40" creationId="{FE05BC49-0F00-4C85-9AF5-A0CC5B39C8D2}"/>
          </ac:spMkLst>
        </pc:spChg>
        <pc:grpChg chg="add del">
          <ac:chgData name="Prajwal Pundalika Nayak" userId="9465c301-6c6c-4819-9c6c-6575f4d382a6" providerId="ADAL" clId="{408559CC-0831-494B-A14B-11E2DA45A4E7}" dt="2022-03-30T03:22:54.385" v="2" actId="26606"/>
          <ac:grpSpMkLst>
            <pc:docMk/>
            <pc:sldMk cId="3282852576" sldId="393"/>
            <ac:grpSpMk id="13" creationId="{3BDBC526-6DCD-4FF6-8395-D8C22E46E527}"/>
          </ac:grpSpMkLst>
        </pc:grpChg>
        <pc:grpChg chg="add">
          <ac:chgData name="Prajwal Pundalika Nayak" userId="9465c301-6c6c-4819-9c6c-6575f4d382a6" providerId="ADAL" clId="{408559CC-0831-494B-A14B-11E2DA45A4E7}" dt="2022-03-30T03:22:54.385" v="2" actId="26606"/>
          <ac:grpSpMkLst>
            <pc:docMk/>
            <pc:sldMk cId="3282852576" sldId="393"/>
            <ac:grpSpMk id="30" creationId="{79DE9FAB-6BBA-4CFE-B67D-77B47F01ECA4}"/>
          </ac:grpSpMkLst>
        </pc:grpChg>
        <pc:graphicFrameChg chg="add mod">
          <ac:chgData name="Prajwal Pundalika Nayak" userId="9465c301-6c6c-4819-9c6c-6575f4d382a6" providerId="ADAL" clId="{408559CC-0831-494B-A14B-11E2DA45A4E7}" dt="2022-03-30T03:22:50.409" v="1" actId="20577"/>
          <ac:graphicFrameMkLst>
            <pc:docMk/>
            <pc:sldMk cId="3282852576" sldId="393"/>
            <ac:graphicFrameMk id="9" creationId="{EBAEAE41-676C-E184-E937-1016B582DB7D}"/>
          </ac:graphicFrameMkLst>
        </pc:graphicFrameChg>
      </pc:sldChg>
      <pc:sldChg chg="delSp modSp new mod">
        <pc:chgData name="Prajwal Pundalika Nayak" userId="9465c301-6c6c-4819-9c6c-6575f4d382a6" providerId="ADAL" clId="{408559CC-0831-494B-A14B-11E2DA45A4E7}" dt="2022-03-30T16:51:21.849" v="53" actId="478"/>
        <pc:sldMkLst>
          <pc:docMk/>
          <pc:sldMk cId="1754828450" sldId="394"/>
        </pc:sldMkLst>
        <pc:spChg chg="mod">
          <ac:chgData name="Prajwal Pundalika Nayak" userId="9465c301-6c6c-4819-9c6c-6575f4d382a6" providerId="ADAL" clId="{408559CC-0831-494B-A14B-11E2DA45A4E7}" dt="2022-03-30T16:51:00.850" v="49" actId="1076"/>
          <ac:spMkLst>
            <pc:docMk/>
            <pc:sldMk cId="1754828450" sldId="394"/>
            <ac:spMk id="2" creationId="{8254916D-3B54-4B73-A075-1EE69FAD0DBA}"/>
          </ac:spMkLst>
        </pc:spChg>
        <pc:spChg chg="del">
          <ac:chgData name="Prajwal Pundalika Nayak" userId="9465c301-6c6c-4819-9c6c-6575f4d382a6" providerId="ADAL" clId="{408559CC-0831-494B-A14B-11E2DA45A4E7}" dt="2022-03-30T16:47:33.600" v="28" actId="478"/>
          <ac:spMkLst>
            <pc:docMk/>
            <pc:sldMk cId="1754828450" sldId="394"/>
            <ac:spMk id="3" creationId="{2B84A218-94F8-4725-886C-FFD09D8F3DF3}"/>
          </ac:spMkLst>
        </pc:spChg>
        <pc:spChg chg="del mod">
          <ac:chgData name="Prajwal Pundalika Nayak" userId="9465c301-6c6c-4819-9c6c-6575f4d382a6" providerId="ADAL" clId="{408559CC-0831-494B-A14B-11E2DA45A4E7}" dt="2022-03-30T16:51:21.849" v="53" actId="478"/>
          <ac:spMkLst>
            <pc:docMk/>
            <pc:sldMk cId="1754828450" sldId="394"/>
            <ac:spMk id="4" creationId="{574900E3-4B6D-4F06-AFC5-7D5EE218EC30}"/>
          </ac:spMkLst>
        </pc:spChg>
        <pc:spChg chg="del mod">
          <ac:chgData name="Prajwal Pundalika Nayak" userId="9465c301-6c6c-4819-9c6c-6575f4d382a6" providerId="ADAL" clId="{408559CC-0831-494B-A14B-11E2DA45A4E7}" dt="2022-03-30T16:51:07.540" v="51" actId="478"/>
          <ac:spMkLst>
            <pc:docMk/>
            <pc:sldMk cId="1754828450" sldId="394"/>
            <ac:spMk id="5" creationId="{D14B3D2B-36DD-464A-982A-080341E0D9E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B9653F-FBF6-4DEE-A185-ED844935281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CC32D03-C5C5-4C5C-AF1F-C6EA3DF0D210}">
      <dgm:prSet/>
      <dgm:spPr/>
      <dgm:t>
        <a:bodyPr/>
        <a:lstStyle/>
        <a:p>
          <a:r>
            <a:rPr lang="en-US"/>
            <a:t>Number of  Assembly Tables : 3</a:t>
          </a:r>
        </a:p>
      </dgm:t>
    </dgm:pt>
    <dgm:pt modelId="{56194922-ABA5-4C1B-A900-C3726BFFB6C8}" type="parTrans" cxnId="{EACD50A3-8F43-4315-B506-EEE537D7345A}">
      <dgm:prSet/>
      <dgm:spPr/>
      <dgm:t>
        <a:bodyPr/>
        <a:lstStyle/>
        <a:p>
          <a:endParaRPr lang="en-US"/>
        </a:p>
      </dgm:t>
    </dgm:pt>
    <dgm:pt modelId="{85B02937-FBD8-452B-813E-E105827E125D}" type="sibTrans" cxnId="{EACD50A3-8F43-4315-B506-EEE537D7345A}">
      <dgm:prSet/>
      <dgm:spPr/>
      <dgm:t>
        <a:bodyPr/>
        <a:lstStyle/>
        <a:p>
          <a:endParaRPr lang="en-US"/>
        </a:p>
      </dgm:t>
    </dgm:pt>
    <dgm:pt modelId="{4F9D218B-C4B3-4FE4-97C9-D65622616A66}">
      <dgm:prSet/>
      <dgm:spPr/>
      <dgm:t>
        <a:bodyPr/>
        <a:lstStyle/>
        <a:p>
          <a:r>
            <a:rPr lang="en-US"/>
            <a:t>Number of hours in shift : 8</a:t>
          </a:r>
        </a:p>
      </dgm:t>
    </dgm:pt>
    <dgm:pt modelId="{81F0BB01-83B5-443D-9D20-ACD7A09ABA8E}" type="parTrans" cxnId="{6E47FCD2-BC1C-4B38-AFF7-14A4895BA1C3}">
      <dgm:prSet/>
      <dgm:spPr/>
      <dgm:t>
        <a:bodyPr/>
        <a:lstStyle/>
        <a:p>
          <a:endParaRPr lang="en-US"/>
        </a:p>
      </dgm:t>
    </dgm:pt>
    <dgm:pt modelId="{04A343A7-710D-4D80-888A-199B3B258AEE}" type="sibTrans" cxnId="{6E47FCD2-BC1C-4B38-AFF7-14A4895BA1C3}">
      <dgm:prSet/>
      <dgm:spPr/>
      <dgm:t>
        <a:bodyPr/>
        <a:lstStyle/>
        <a:p>
          <a:endParaRPr lang="en-US"/>
        </a:p>
      </dgm:t>
    </dgm:pt>
    <dgm:pt modelId="{353AAD4D-DB25-4DE4-AC5A-50654BCD681A}">
      <dgm:prSet/>
      <dgm:spPr/>
      <dgm:t>
        <a:bodyPr/>
        <a:lstStyle/>
        <a:p>
          <a:r>
            <a:rPr lang="en-US"/>
            <a:t>Number of shift : 2</a:t>
          </a:r>
        </a:p>
      </dgm:t>
    </dgm:pt>
    <dgm:pt modelId="{648D71ED-9C5E-4B8F-A444-D06442D0BDC5}" type="parTrans" cxnId="{110CB4CA-08A5-4101-A456-C4C648ABD1D4}">
      <dgm:prSet/>
      <dgm:spPr/>
      <dgm:t>
        <a:bodyPr/>
        <a:lstStyle/>
        <a:p>
          <a:endParaRPr lang="en-US"/>
        </a:p>
      </dgm:t>
    </dgm:pt>
    <dgm:pt modelId="{CC16B329-C1D9-4A5D-85D3-4E1AE19EC86F}" type="sibTrans" cxnId="{110CB4CA-08A5-4101-A456-C4C648ABD1D4}">
      <dgm:prSet/>
      <dgm:spPr/>
      <dgm:t>
        <a:bodyPr/>
        <a:lstStyle/>
        <a:p>
          <a:endParaRPr lang="en-US"/>
        </a:p>
      </dgm:t>
    </dgm:pt>
    <dgm:pt modelId="{02D396CB-2228-4C26-A7EC-3AD7438BF1F2}">
      <dgm:prSet/>
      <dgm:spPr/>
      <dgm:t>
        <a:bodyPr/>
        <a:lstStyle/>
        <a:p>
          <a:r>
            <a:rPr lang="en-US"/>
            <a:t>Number of employees : 31</a:t>
          </a:r>
        </a:p>
      </dgm:t>
    </dgm:pt>
    <dgm:pt modelId="{7EBA3BEF-0274-4063-A0FD-C9D42633A841}" type="parTrans" cxnId="{2BE53AB2-8B12-4B81-8721-1F501B71C665}">
      <dgm:prSet/>
      <dgm:spPr/>
      <dgm:t>
        <a:bodyPr/>
        <a:lstStyle/>
        <a:p>
          <a:endParaRPr lang="en-US"/>
        </a:p>
      </dgm:t>
    </dgm:pt>
    <dgm:pt modelId="{B5E718E5-DB56-443F-BB51-265960555406}" type="sibTrans" cxnId="{2BE53AB2-8B12-4B81-8721-1F501B71C665}">
      <dgm:prSet/>
      <dgm:spPr/>
      <dgm:t>
        <a:bodyPr/>
        <a:lstStyle/>
        <a:p>
          <a:endParaRPr lang="en-US"/>
        </a:p>
      </dgm:t>
    </dgm:pt>
    <dgm:pt modelId="{38F7293C-88DD-4FD8-B68D-6B529BA7EA88}">
      <dgm:prSet/>
      <dgm:spPr/>
      <dgm:t>
        <a:bodyPr/>
        <a:lstStyle/>
        <a:p>
          <a:r>
            <a:rPr lang="en-US"/>
            <a:t>Daily TrackR Production : 354</a:t>
          </a:r>
        </a:p>
      </dgm:t>
    </dgm:pt>
    <dgm:pt modelId="{94EC1F01-04A6-400F-912F-E54934B08B61}" type="parTrans" cxnId="{1C2AA2E4-E1F5-41D8-A0DA-28AD7632DB5C}">
      <dgm:prSet/>
      <dgm:spPr/>
      <dgm:t>
        <a:bodyPr/>
        <a:lstStyle/>
        <a:p>
          <a:endParaRPr lang="en-US"/>
        </a:p>
      </dgm:t>
    </dgm:pt>
    <dgm:pt modelId="{C8925677-3342-4D4C-B169-BD5C4974D08B}" type="sibTrans" cxnId="{1C2AA2E4-E1F5-41D8-A0DA-28AD7632DB5C}">
      <dgm:prSet/>
      <dgm:spPr/>
      <dgm:t>
        <a:bodyPr/>
        <a:lstStyle/>
        <a:p>
          <a:endParaRPr lang="en-US"/>
        </a:p>
      </dgm:t>
    </dgm:pt>
    <dgm:pt modelId="{2FA52C88-F575-445D-B929-02B637C18440}">
      <dgm:prSet/>
      <dgm:spPr/>
      <dgm:t>
        <a:bodyPr/>
        <a:lstStyle/>
        <a:p>
          <a:r>
            <a:rPr lang="en-US" dirty="0"/>
            <a:t>Daily Loss of 3290</a:t>
          </a:r>
        </a:p>
      </dgm:t>
    </dgm:pt>
    <dgm:pt modelId="{505EE13F-5808-454E-8202-20E5D9B23E04}" type="parTrans" cxnId="{4122B820-6781-4609-A3BB-CFEAE8152F45}">
      <dgm:prSet/>
      <dgm:spPr/>
      <dgm:t>
        <a:bodyPr/>
        <a:lstStyle/>
        <a:p>
          <a:endParaRPr lang="en-US"/>
        </a:p>
      </dgm:t>
    </dgm:pt>
    <dgm:pt modelId="{58A9400E-03F3-4755-9184-88765B3A0D0D}" type="sibTrans" cxnId="{4122B820-6781-4609-A3BB-CFEAE8152F45}">
      <dgm:prSet/>
      <dgm:spPr/>
      <dgm:t>
        <a:bodyPr/>
        <a:lstStyle/>
        <a:p>
          <a:endParaRPr lang="en-US"/>
        </a:p>
      </dgm:t>
    </dgm:pt>
    <dgm:pt modelId="{40A3E501-40A6-4D08-A89D-67A00D237117}" type="pres">
      <dgm:prSet presAssocID="{49B9653F-FBF6-4DEE-A185-ED844935281B}" presName="root" presStyleCnt="0">
        <dgm:presLayoutVars>
          <dgm:dir/>
          <dgm:resizeHandles val="exact"/>
        </dgm:presLayoutVars>
      </dgm:prSet>
      <dgm:spPr/>
    </dgm:pt>
    <dgm:pt modelId="{A9A4346E-24C5-4094-ADBD-2DEE499B5F2D}" type="pres">
      <dgm:prSet presAssocID="{49B9653F-FBF6-4DEE-A185-ED844935281B}" presName="container" presStyleCnt="0">
        <dgm:presLayoutVars>
          <dgm:dir/>
          <dgm:resizeHandles val="exact"/>
        </dgm:presLayoutVars>
      </dgm:prSet>
      <dgm:spPr/>
    </dgm:pt>
    <dgm:pt modelId="{15F5370D-84AF-4242-AF97-73386C1791CE}" type="pres">
      <dgm:prSet presAssocID="{4CC32D03-C5C5-4C5C-AF1F-C6EA3DF0D210}" presName="compNode" presStyleCnt="0"/>
      <dgm:spPr/>
    </dgm:pt>
    <dgm:pt modelId="{0F3C0C28-22DE-4467-889A-10F5DFF939D4}" type="pres">
      <dgm:prSet presAssocID="{4CC32D03-C5C5-4C5C-AF1F-C6EA3DF0D210}" presName="iconBgRect" presStyleLbl="bgShp" presStyleIdx="0" presStyleCnt="6"/>
      <dgm:spPr/>
    </dgm:pt>
    <dgm:pt modelId="{5EF9BAAE-5683-4FEC-806C-18EAE3B4B890}" type="pres">
      <dgm:prSet presAssocID="{4CC32D03-C5C5-4C5C-AF1F-C6EA3DF0D21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B292D54B-2BD7-47C3-AD95-09238AEE4CD9}" type="pres">
      <dgm:prSet presAssocID="{4CC32D03-C5C5-4C5C-AF1F-C6EA3DF0D210}" presName="spaceRect" presStyleCnt="0"/>
      <dgm:spPr/>
    </dgm:pt>
    <dgm:pt modelId="{F2B7A282-15BD-464C-BC39-4D6645A95C24}" type="pres">
      <dgm:prSet presAssocID="{4CC32D03-C5C5-4C5C-AF1F-C6EA3DF0D210}" presName="textRect" presStyleLbl="revTx" presStyleIdx="0" presStyleCnt="6">
        <dgm:presLayoutVars>
          <dgm:chMax val="1"/>
          <dgm:chPref val="1"/>
        </dgm:presLayoutVars>
      </dgm:prSet>
      <dgm:spPr/>
    </dgm:pt>
    <dgm:pt modelId="{2884F9D5-3C4B-43A5-A028-7FF9FE505500}" type="pres">
      <dgm:prSet presAssocID="{85B02937-FBD8-452B-813E-E105827E125D}" presName="sibTrans" presStyleLbl="sibTrans2D1" presStyleIdx="0" presStyleCnt="0"/>
      <dgm:spPr/>
    </dgm:pt>
    <dgm:pt modelId="{D9C16762-72B7-498E-BDD6-B2926ABFA16B}" type="pres">
      <dgm:prSet presAssocID="{4F9D218B-C4B3-4FE4-97C9-D65622616A66}" presName="compNode" presStyleCnt="0"/>
      <dgm:spPr/>
    </dgm:pt>
    <dgm:pt modelId="{427860E8-8C60-46C0-B9A6-A39EDB7E5654}" type="pres">
      <dgm:prSet presAssocID="{4F9D218B-C4B3-4FE4-97C9-D65622616A66}" presName="iconBgRect" presStyleLbl="bgShp" presStyleIdx="1" presStyleCnt="6"/>
      <dgm:spPr/>
    </dgm:pt>
    <dgm:pt modelId="{3F726FAD-AE6B-4ACD-9B22-36373FEC72D8}" type="pres">
      <dgm:prSet presAssocID="{4F9D218B-C4B3-4FE4-97C9-D65622616A6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5890EBC1-FD6E-4890-975B-BCD938C9DA16}" type="pres">
      <dgm:prSet presAssocID="{4F9D218B-C4B3-4FE4-97C9-D65622616A66}" presName="spaceRect" presStyleCnt="0"/>
      <dgm:spPr/>
    </dgm:pt>
    <dgm:pt modelId="{8918F42F-14B3-4370-9B5D-198C16211A60}" type="pres">
      <dgm:prSet presAssocID="{4F9D218B-C4B3-4FE4-97C9-D65622616A66}" presName="textRect" presStyleLbl="revTx" presStyleIdx="1" presStyleCnt="6">
        <dgm:presLayoutVars>
          <dgm:chMax val="1"/>
          <dgm:chPref val="1"/>
        </dgm:presLayoutVars>
      </dgm:prSet>
      <dgm:spPr/>
    </dgm:pt>
    <dgm:pt modelId="{68A8E4FF-77C9-46F5-B18E-812CD244014B}" type="pres">
      <dgm:prSet presAssocID="{04A343A7-710D-4D80-888A-199B3B258AEE}" presName="sibTrans" presStyleLbl="sibTrans2D1" presStyleIdx="0" presStyleCnt="0"/>
      <dgm:spPr/>
    </dgm:pt>
    <dgm:pt modelId="{9168BACD-90F4-4ACC-9D2D-C920AA0CF92F}" type="pres">
      <dgm:prSet presAssocID="{353AAD4D-DB25-4DE4-AC5A-50654BCD681A}" presName="compNode" presStyleCnt="0"/>
      <dgm:spPr/>
    </dgm:pt>
    <dgm:pt modelId="{01C46777-B2A8-4646-9394-25925CACD780}" type="pres">
      <dgm:prSet presAssocID="{353AAD4D-DB25-4DE4-AC5A-50654BCD681A}" presName="iconBgRect" presStyleLbl="bgShp" presStyleIdx="2" presStyleCnt="6"/>
      <dgm:spPr/>
    </dgm:pt>
    <dgm:pt modelId="{0E79736A-B51D-4329-B2E2-343EC098CC67}" type="pres">
      <dgm:prSet presAssocID="{353AAD4D-DB25-4DE4-AC5A-50654BCD681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1FB13809-5891-4EC3-A766-5DBE8B11EFE0}" type="pres">
      <dgm:prSet presAssocID="{353AAD4D-DB25-4DE4-AC5A-50654BCD681A}" presName="spaceRect" presStyleCnt="0"/>
      <dgm:spPr/>
    </dgm:pt>
    <dgm:pt modelId="{2C21A702-E1DA-4AAF-98AA-1E8D3D2A569F}" type="pres">
      <dgm:prSet presAssocID="{353AAD4D-DB25-4DE4-AC5A-50654BCD681A}" presName="textRect" presStyleLbl="revTx" presStyleIdx="2" presStyleCnt="6">
        <dgm:presLayoutVars>
          <dgm:chMax val="1"/>
          <dgm:chPref val="1"/>
        </dgm:presLayoutVars>
      </dgm:prSet>
      <dgm:spPr/>
    </dgm:pt>
    <dgm:pt modelId="{C462EB01-97C9-4E83-9359-0C7336D55F06}" type="pres">
      <dgm:prSet presAssocID="{CC16B329-C1D9-4A5D-85D3-4E1AE19EC86F}" presName="sibTrans" presStyleLbl="sibTrans2D1" presStyleIdx="0" presStyleCnt="0"/>
      <dgm:spPr/>
    </dgm:pt>
    <dgm:pt modelId="{EE7C80D2-A37B-491A-BE9B-AF883A24F176}" type="pres">
      <dgm:prSet presAssocID="{02D396CB-2228-4C26-A7EC-3AD7438BF1F2}" presName="compNode" presStyleCnt="0"/>
      <dgm:spPr/>
    </dgm:pt>
    <dgm:pt modelId="{C48A3525-EDE7-4FF9-BA57-D5EB8D055165}" type="pres">
      <dgm:prSet presAssocID="{02D396CB-2228-4C26-A7EC-3AD7438BF1F2}" presName="iconBgRect" presStyleLbl="bgShp" presStyleIdx="3" presStyleCnt="6"/>
      <dgm:spPr/>
    </dgm:pt>
    <dgm:pt modelId="{D9ED8B21-06CE-4F88-88EB-FF64B2446EA2}" type="pres">
      <dgm:prSet presAssocID="{02D396CB-2228-4C26-A7EC-3AD7438BF1F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17B32B0-5943-4E94-AE99-69D680CE57AA}" type="pres">
      <dgm:prSet presAssocID="{02D396CB-2228-4C26-A7EC-3AD7438BF1F2}" presName="spaceRect" presStyleCnt="0"/>
      <dgm:spPr/>
    </dgm:pt>
    <dgm:pt modelId="{108BACAF-83F1-40DC-928F-082AE57DF08F}" type="pres">
      <dgm:prSet presAssocID="{02D396CB-2228-4C26-A7EC-3AD7438BF1F2}" presName="textRect" presStyleLbl="revTx" presStyleIdx="3" presStyleCnt="6">
        <dgm:presLayoutVars>
          <dgm:chMax val="1"/>
          <dgm:chPref val="1"/>
        </dgm:presLayoutVars>
      </dgm:prSet>
      <dgm:spPr/>
    </dgm:pt>
    <dgm:pt modelId="{8B403501-DE43-421C-9D56-7DCD38558C93}" type="pres">
      <dgm:prSet presAssocID="{B5E718E5-DB56-443F-BB51-265960555406}" presName="sibTrans" presStyleLbl="sibTrans2D1" presStyleIdx="0" presStyleCnt="0"/>
      <dgm:spPr/>
    </dgm:pt>
    <dgm:pt modelId="{D482FEC6-3CA6-4BC1-A657-D03BE685C102}" type="pres">
      <dgm:prSet presAssocID="{38F7293C-88DD-4FD8-B68D-6B529BA7EA88}" presName="compNode" presStyleCnt="0"/>
      <dgm:spPr/>
    </dgm:pt>
    <dgm:pt modelId="{3FCFBF66-C198-4441-B64A-15E5D8549E24}" type="pres">
      <dgm:prSet presAssocID="{38F7293C-88DD-4FD8-B68D-6B529BA7EA88}" presName="iconBgRect" presStyleLbl="bgShp" presStyleIdx="4" presStyleCnt="6"/>
      <dgm:spPr/>
    </dgm:pt>
    <dgm:pt modelId="{4060E168-BB0C-44F3-BF47-83E72409DF4D}" type="pres">
      <dgm:prSet presAssocID="{38F7293C-88DD-4FD8-B68D-6B529BA7EA8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387F326C-ED05-4E6C-9F43-6859BCED79D7}" type="pres">
      <dgm:prSet presAssocID="{38F7293C-88DD-4FD8-B68D-6B529BA7EA88}" presName="spaceRect" presStyleCnt="0"/>
      <dgm:spPr/>
    </dgm:pt>
    <dgm:pt modelId="{91B28D36-7736-49DC-8BB2-462547A9026F}" type="pres">
      <dgm:prSet presAssocID="{38F7293C-88DD-4FD8-B68D-6B529BA7EA88}" presName="textRect" presStyleLbl="revTx" presStyleIdx="4" presStyleCnt="6">
        <dgm:presLayoutVars>
          <dgm:chMax val="1"/>
          <dgm:chPref val="1"/>
        </dgm:presLayoutVars>
      </dgm:prSet>
      <dgm:spPr/>
    </dgm:pt>
    <dgm:pt modelId="{08CB8CAE-F4F3-41A9-9903-D7BDE9927A26}" type="pres">
      <dgm:prSet presAssocID="{C8925677-3342-4D4C-B169-BD5C4974D08B}" presName="sibTrans" presStyleLbl="sibTrans2D1" presStyleIdx="0" presStyleCnt="0"/>
      <dgm:spPr/>
    </dgm:pt>
    <dgm:pt modelId="{7C53E051-A2C3-4E4E-8173-E193D55722DF}" type="pres">
      <dgm:prSet presAssocID="{2FA52C88-F575-445D-B929-02B637C18440}" presName="compNode" presStyleCnt="0"/>
      <dgm:spPr/>
    </dgm:pt>
    <dgm:pt modelId="{CD51BC2A-4E28-4AF0-AE13-9E78B6D13D2D}" type="pres">
      <dgm:prSet presAssocID="{2FA52C88-F575-445D-B929-02B637C18440}" presName="iconBgRect" presStyleLbl="bgShp" presStyleIdx="5" presStyleCnt="6"/>
      <dgm:spPr/>
    </dgm:pt>
    <dgm:pt modelId="{EC584557-E2DE-45D9-818D-742C06C7E305}" type="pres">
      <dgm:prSet presAssocID="{2FA52C88-F575-445D-B929-02B637C1844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4153021-BEDC-40E8-9FDB-8948FF3C27F1}" type="pres">
      <dgm:prSet presAssocID="{2FA52C88-F575-445D-B929-02B637C18440}" presName="spaceRect" presStyleCnt="0"/>
      <dgm:spPr/>
    </dgm:pt>
    <dgm:pt modelId="{955B87FE-19FF-43A6-BAA4-0FA8D2392C09}" type="pres">
      <dgm:prSet presAssocID="{2FA52C88-F575-445D-B929-02B637C1844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E78A801-C8A5-4954-B085-4E6B59FBDC49}" type="presOf" srcId="{CC16B329-C1D9-4A5D-85D3-4E1AE19EC86F}" destId="{C462EB01-97C9-4E83-9359-0C7336D55F06}" srcOrd="0" destOrd="0" presId="urn:microsoft.com/office/officeart/2018/2/layout/IconCircleList"/>
    <dgm:cxn modelId="{4122B820-6781-4609-A3BB-CFEAE8152F45}" srcId="{49B9653F-FBF6-4DEE-A185-ED844935281B}" destId="{2FA52C88-F575-445D-B929-02B637C18440}" srcOrd="5" destOrd="0" parTransId="{505EE13F-5808-454E-8202-20E5D9B23E04}" sibTransId="{58A9400E-03F3-4755-9184-88765B3A0D0D}"/>
    <dgm:cxn modelId="{BCC66837-9813-4A58-BF24-0B9349FDC8FD}" type="presOf" srcId="{B5E718E5-DB56-443F-BB51-265960555406}" destId="{8B403501-DE43-421C-9D56-7DCD38558C93}" srcOrd="0" destOrd="0" presId="urn:microsoft.com/office/officeart/2018/2/layout/IconCircleList"/>
    <dgm:cxn modelId="{6030243B-7B6F-4EC3-8613-E26CDA87176C}" type="presOf" srcId="{04A343A7-710D-4D80-888A-199B3B258AEE}" destId="{68A8E4FF-77C9-46F5-B18E-812CD244014B}" srcOrd="0" destOrd="0" presId="urn:microsoft.com/office/officeart/2018/2/layout/IconCircleList"/>
    <dgm:cxn modelId="{649E7E49-C21B-4408-938D-E8DA3A59D147}" type="presOf" srcId="{C8925677-3342-4D4C-B169-BD5C4974D08B}" destId="{08CB8CAE-F4F3-41A9-9903-D7BDE9927A26}" srcOrd="0" destOrd="0" presId="urn:microsoft.com/office/officeart/2018/2/layout/IconCircleList"/>
    <dgm:cxn modelId="{7C49644F-A19A-402F-B50F-DB469573BF91}" type="presOf" srcId="{38F7293C-88DD-4FD8-B68D-6B529BA7EA88}" destId="{91B28D36-7736-49DC-8BB2-462547A9026F}" srcOrd="0" destOrd="0" presId="urn:microsoft.com/office/officeart/2018/2/layout/IconCircleList"/>
    <dgm:cxn modelId="{051B9756-47A1-48BD-9C35-6AFFF552CDF6}" type="presOf" srcId="{4F9D218B-C4B3-4FE4-97C9-D65622616A66}" destId="{8918F42F-14B3-4370-9B5D-198C16211A60}" srcOrd="0" destOrd="0" presId="urn:microsoft.com/office/officeart/2018/2/layout/IconCircleList"/>
    <dgm:cxn modelId="{EACD50A3-8F43-4315-B506-EEE537D7345A}" srcId="{49B9653F-FBF6-4DEE-A185-ED844935281B}" destId="{4CC32D03-C5C5-4C5C-AF1F-C6EA3DF0D210}" srcOrd="0" destOrd="0" parTransId="{56194922-ABA5-4C1B-A900-C3726BFFB6C8}" sibTransId="{85B02937-FBD8-452B-813E-E105827E125D}"/>
    <dgm:cxn modelId="{E10C18AB-C9F0-41C5-900B-1675A9624DBD}" type="presOf" srcId="{85B02937-FBD8-452B-813E-E105827E125D}" destId="{2884F9D5-3C4B-43A5-A028-7FF9FE505500}" srcOrd="0" destOrd="0" presId="urn:microsoft.com/office/officeart/2018/2/layout/IconCircleList"/>
    <dgm:cxn modelId="{660DE5AB-085C-4D6B-AFE8-4DD8367D1E02}" type="presOf" srcId="{02D396CB-2228-4C26-A7EC-3AD7438BF1F2}" destId="{108BACAF-83F1-40DC-928F-082AE57DF08F}" srcOrd="0" destOrd="0" presId="urn:microsoft.com/office/officeart/2018/2/layout/IconCircleList"/>
    <dgm:cxn modelId="{2BE53AB2-8B12-4B81-8721-1F501B71C665}" srcId="{49B9653F-FBF6-4DEE-A185-ED844935281B}" destId="{02D396CB-2228-4C26-A7EC-3AD7438BF1F2}" srcOrd="3" destOrd="0" parTransId="{7EBA3BEF-0274-4063-A0FD-C9D42633A841}" sibTransId="{B5E718E5-DB56-443F-BB51-265960555406}"/>
    <dgm:cxn modelId="{F69642BB-2172-49A1-989F-5EDA34338DB5}" type="presOf" srcId="{4CC32D03-C5C5-4C5C-AF1F-C6EA3DF0D210}" destId="{F2B7A282-15BD-464C-BC39-4D6645A95C24}" srcOrd="0" destOrd="0" presId="urn:microsoft.com/office/officeart/2018/2/layout/IconCircleList"/>
    <dgm:cxn modelId="{110CB4CA-08A5-4101-A456-C4C648ABD1D4}" srcId="{49B9653F-FBF6-4DEE-A185-ED844935281B}" destId="{353AAD4D-DB25-4DE4-AC5A-50654BCD681A}" srcOrd="2" destOrd="0" parTransId="{648D71ED-9C5E-4B8F-A444-D06442D0BDC5}" sibTransId="{CC16B329-C1D9-4A5D-85D3-4E1AE19EC86F}"/>
    <dgm:cxn modelId="{6E47FCD2-BC1C-4B38-AFF7-14A4895BA1C3}" srcId="{49B9653F-FBF6-4DEE-A185-ED844935281B}" destId="{4F9D218B-C4B3-4FE4-97C9-D65622616A66}" srcOrd="1" destOrd="0" parTransId="{81F0BB01-83B5-443D-9D20-ACD7A09ABA8E}" sibTransId="{04A343A7-710D-4D80-888A-199B3B258AEE}"/>
    <dgm:cxn modelId="{1C2AA2E4-E1F5-41D8-A0DA-28AD7632DB5C}" srcId="{49B9653F-FBF6-4DEE-A185-ED844935281B}" destId="{38F7293C-88DD-4FD8-B68D-6B529BA7EA88}" srcOrd="4" destOrd="0" parTransId="{94EC1F01-04A6-400F-912F-E54934B08B61}" sibTransId="{C8925677-3342-4D4C-B169-BD5C4974D08B}"/>
    <dgm:cxn modelId="{D4C28BE7-E39C-4472-8343-1A13304ECD7E}" type="presOf" srcId="{353AAD4D-DB25-4DE4-AC5A-50654BCD681A}" destId="{2C21A702-E1DA-4AAF-98AA-1E8D3D2A569F}" srcOrd="0" destOrd="0" presId="urn:microsoft.com/office/officeart/2018/2/layout/IconCircleList"/>
    <dgm:cxn modelId="{638BEAE8-78A8-4026-8655-8E8C6C2F26FA}" type="presOf" srcId="{49B9653F-FBF6-4DEE-A185-ED844935281B}" destId="{40A3E501-40A6-4D08-A89D-67A00D237117}" srcOrd="0" destOrd="0" presId="urn:microsoft.com/office/officeart/2018/2/layout/IconCircleList"/>
    <dgm:cxn modelId="{8C0698FA-E653-4A19-B0FB-6ABF45766A36}" type="presOf" srcId="{2FA52C88-F575-445D-B929-02B637C18440}" destId="{955B87FE-19FF-43A6-BAA4-0FA8D2392C09}" srcOrd="0" destOrd="0" presId="urn:microsoft.com/office/officeart/2018/2/layout/IconCircleList"/>
    <dgm:cxn modelId="{25B5CC82-2CC1-4CD5-BC57-400987EB9674}" type="presParOf" srcId="{40A3E501-40A6-4D08-A89D-67A00D237117}" destId="{A9A4346E-24C5-4094-ADBD-2DEE499B5F2D}" srcOrd="0" destOrd="0" presId="urn:microsoft.com/office/officeart/2018/2/layout/IconCircleList"/>
    <dgm:cxn modelId="{76CCC9E7-BE81-4D7F-AB9A-E1ECE10ECF8E}" type="presParOf" srcId="{A9A4346E-24C5-4094-ADBD-2DEE499B5F2D}" destId="{15F5370D-84AF-4242-AF97-73386C1791CE}" srcOrd="0" destOrd="0" presId="urn:microsoft.com/office/officeart/2018/2/layout/IconCircleList"/>
    <dgm:cxn modelId="{094D5093-F255-40C1-8D82-8FDA4B592970}" type="presParOf" srcId="{15F5370D-84AF-4242-AF97-73386C1791CE}" destId="{0F3C0C28-22DE-4467-889A-10F5DFF939D4}" srcOrd="0" destOrd="0" presId="urn:microsoft.com/office/officeart/2018/2/layout/IconCircleList"/>
    <dgm:cxn modelId="{067C7FB8-9510-4D3B-A12C-AA8220ABEE5B}" type="presParOf" srcId="{15F5370D-84AF-4242-AF97-73386C1791CE}" destId="{5EF9BAAE-5683-4FEC-806C-18EAE3B4B890}" srcOrd="1" destOrd="0" presId="urn:microsoft.com/office/officeart/2018/2/layout/IconCircleList"/>
    <dgm:cxn modelId="{81276E1A-68D0-47E9-B6DA-7B5A25D64ECE}" type="presParOf" srcId="{15F5370D-84AF-4242-AF97-73386C1791CE}" destId="{B292D54B-2BD7-47C3-AD95-09238AEE4CD9}" srcOrd="2" destOrd="0" presId="urn:microsoft.com/office/officeart/2018/2/layout/IconCircleList"/>
    <dgm:cxn modelId="{1BA981FE-9FBC-435C-B7A3-00FDC004CE7C}" type="presParOf" srcId="{15F5370D-84AF-4242-AF97-73386C1791CE}" destId="{F2B7A282-15BD-464C-BC39-4D6645A95C24}" srcOrd="3" destOrd="0" presId="urn:microsoft.com/office/officeart/2018/2/layout/IconCircleList"/>
    <dgm:cxn modelId="{6F613900-A806-4A7F-A097-04AAC0C81877}" type="presParOf" srcId="{A9A4346E-24C5-4094-ADBD-2DEE499B5F2D}" destId="{2884F9D5-3C4B-43A5-A028-7FF9FE505500}" srcOrd="1" destOrd="0" presId="urn:microsoft.com/office/officeart/2018/2/layout/IconCircleList"/>
    <dgm:cxn modelId="{C0A30EAD-2732-41DD-AA2A-148E87984B58}" type="presParOf" srcId="{A9A4346E-24C5-4094-ADBD-2DEE499B5F2D}" destId="{D9C16762-72B7-498E-BDD6-B2926ABFA16B}" srcOrd="2" destOrd="0" presId="urn:microsoft.com/office/officeart/2018/2/layout/IconCircleList"/>
    <dgm:cxn modelId="{6FC49A03-13CC-40A7-9856-5013C581F63D}" type="presParOf" srcId="{D9C16762-72B7-498E-BDD6-B2926ABFA16B}" destId="{427860E8-8C60-46C0-B9A6-A39EDB7E5654}" srcOrd="0" destOrd="0" presId="urn:microsoft.com/office/officeart/2018/2/layout/IconCircleList"/>
    <dgm:cxn modelId="{929530CE-E9CF-4617-ABCA-C85FCF1F8DC8}" type="presParOf" srcId="{D9C16762-72B7-498E-BDD6-B2926ABFA16B}" destId="{3F726FAD-AE6B-4ACD-9B22-36373FEC72D8}" srcOrd="1" destOrd="0" presId="urn:microsoft.com/office/officeart/2018/2/layout/IconCircleList"/>
    <dgm:cxn modelId="{559774F0-5ADD-452A-AF55-0BE2909640CD}" type="presParOf" srcId="{D9C16762-72B7-498E-BDD6-B2926ABFA16B}" destId="{5890EBC1-FD6E-4890-975B-BCD938C9DA16}" srcOrd="2" destOrd="0" presId="urn:microsoft.com/office/officeart/2018/2/layout/IconCircleList"/>
    <dgm:cxn modelId="{9CDDED39-0752-4B6A-B25C-503F2C159B8F}" type="presParOf" srcId="{D9C16762-72B7-498E-BDD6-B2926ABFA16B}" destId="{8918F42F-14B3-4370-9B5D-198C16211A60}" srcOrd="3" destOrd="0" presId="urn:microsoft.com/office/officeart/2018/2/layout/IconCircleList"/>
    <dgm:cxn modelId="{3FE86C5B-93A6-4E87-8B3D-81E2C29A2892}" type="presParOf" srcId="{A9A4346E-24C5-4094-ADBD-2DEE499B5F2D}" destId="{68A8E4FF-77C9-46F5-B18E-812CD244014B}" srcOrd="3" destOrd="0" presId="urn:microsoft.com/office/officeart/2018/2/layout/IconCircleList"/>
    <dgm:cxn modelId="{4393CF47-A432-41C5-911F-4E6425B4F2DF}" type="presParOf" srcId="{A9A4346E-24C5-4094-ADBD-2DEE499B5F2D}" destId="{9168BACD-90F4-4ACC-9D2D-C920AA0CF92F}" srcOrd="4" destOrd="0" presId="urn:microsoft.com/office/officeart/2018/2/layout/IconCircleList"/>
    <dgm:cxn modelId="{6AC2E48B-C030-41B3-B22B-3E75237F1A13}" type="presParOf" srcId="{9168BACD-90F4-4ACC-9D2D-C920AA0CF92F}" destId="{01C46777-B2A8-4646-9394-25925CACD780}" srcOrd="0" destOrd="0" presId="urn:microsoft.com/office/officeart/2018/2/layout/IconCircleList"/>
    <dgm:cxn modelId="{FAD1FCC5-1324-494B-B0D7-0C2F584A965F}" type="presParOf" srcId="{9168BACD-90F4-4ACC-9D2D-C920AA0CF92F}" destId="{0E79736A-B51D-4329-B2E2-343EC098CC67}" srcOrd="1" destOrd="0" presId="urn:microsoft.com/office/officeart/2018/2/layout/IconCircleList"/>
    <dgm:cxn modelId="{6814311B-C0B7-4C42-BB06-0D245DE2940C}" type="presParOf" srcId="{9168BACD-90F4-4ACC-9D2D-C920AA0CF92F}" destId="{1FB13809-5891-4EC3-A766-5DBE8B11EFE0}" srcOrd="2" destOrd="0" presId="urn:microsoft.com/office/officeart/2018/2/layout/IconCircleList"/>
    <dgm:cxn modelId="{5A6D0BFB-CF2F-473B-9301-3D1E1590805C}" type="presParOf" srcId="{9168BACD-90F4-4ACC-9D2D-C920AA0CF92F}" destId="{2C21A702-E1DA-4AAF-98AA-1E8D3D2A569F}" srcOrd="3" destOrd="0" presId="urn:microsoft.com/office/officeart/2018/2/layout/IconCircleList"/>
    <dgm:cxn modelId="{84FAB52D-4D62-433A-ABF0-9B4F52FCC45E}" type="presParOf" srcId="{A9A4346E-24C5-4094-ADBD-2DEE499B5F2D}" destId="{C462EB01-97C9-4E83-9359-0C7336D55F06}" srcOrd="5" destOrd="0" presId="urn:microsoft.com/office/officeart/2018/2/layout/IconCircleList"/>
    <dgm:cxn modelId="{84EB2CBC-5645-4330-BE67-E7B2FBDD6DE5}" type="presParOf" srcId="{A9A4346E-24C5-4094-ADBD-2DEE499B5F2D}" destId="{EE7C80D2-A37B-491A-BE9B-AF883A24F176}" srcOrd="6" destOrd="0" presId="urn:microsoft.com/office/officeart/2018/2/layout/IconCircleList"/>
    <dgm:cxn modelId="{E3791FAF-CD15-40DD-BB99-EA6C6EAF5270}" type="presParOf" srcId="{EE7C80D2-A37B-491A-BE9B-AF883A24F176}" destId="{C48A3525-EDE7-4FF9-BA57-D5EB8D055165}" srcOrd="0" destOrd="0" presId="urn:microsoft.com/office/officeart/2018/2/layout/IconCircleList"/>
    <dgm:cxn modelId="{DF82339C-5516-4E6B-9779-DA7022A2C094}" type="presParOf" srcId="{EE7C80D2-A37B-491A-BE9B-AF883A24F176}" destId="{D9ED8B21-06CE-4F88-88EB-FF64B2446EA2}" srcOrd="1" destOrd="0" presId="urn:microsoft.com/office/officeart/2018/2/layout/IconCircleList"/>
    <dgm:cxn modelId="{2724B80F-D99B-415E-844A-B811251945B4}" type="presParOf" srcId="{EE7C80D2-A37B-491A-BE9B-AF883A24F176}" destId="{E17B32B0-5943-4E94-AE99-69D680CE57AA}" srcOrd="2" destOrd="0" presId="urn:microsoft.com/office/officeart/2018/2/layout/IconCircleList"/>
    <dgm:cxn modelId="{FD079196-C4E8-4D99-80D1-324FBBC9097F}" type="presParOf" srcId="{EE7C80D2-A37B-491A-BE9B-AF883A24F176}" destId="{108BACAF-83F1-40DC-928F-082AE57DF08F}" srcOrd="3" destOrd="0" presId="urn:microsoft.com/office/officeart/2018/2/layout/IconCircleList"/>
    <dgm:cxn modelId="{19E316F4-81A8-44B2-8746-E05242F85E0C}" type="presParOf" srcId="{A9A4346E-24C5-4094-ADBD-2DEE499B5F2D}" destId="{8B403501-DE43-421C-9D56-7DCD38558C93}" srcOrd="7" destOrd="0" presId="urn:microsoft.com/office/officeart/2018/2/layout/IconCircleList"/>
    <dgm:cxn modelId="{F1D9CC91-8307-43AA-8A31-B9EA22F88D2C}" type="presParOf" srcId="{A9A4346E-24C5-4094-ADBD-2DEE499B5F2D}" destId="{D482FEC6-3CA6-4BC1-A657-D03BE685C102}" srcOrd="8" destOrd="0" presId="urn:microsoft.com/office/officeart/2018/2/layout/IconCircleList"/>
    <dgm:cxn modelId="{6AFF2DDD-7608-4C56-B567-61D4E3515F8D}" type="presParOf" srcId="{D482FEC6-3CA6-4BC1-A657-D03BE685C102}" destId="{3FCFBF66-C198-4441-B64A-15E5D8549E24}" srcOrd="0" destOrd="0" presId="urn:microsoft.com/office/officeart/2018/2/layout/IconCircleList"/>
    <dgm:cxn modelId="{F2D180BF-F03C-4484-9385-BA4CADD7AA47}" type="presParOf" srcId="{D482FEC6-3CA6-4BC1-A657-D03BE685C102}" destId="{4060E168-BB0C-44F3-BF47-83E72409DF4D}" srcOrd="1" destOrd="0" presId="urn:microsoft.com/office/officeart/2018/2/layout/IconCircleList"/>
    <dgm:cxn modelId="{4DCAA289-C1EA-41F1-A127-3D6585DF20C1}" type="presParOf" srcId="{D482FEC6-3CA6-4BC1-A657-D03BE685C102}" destId="{387F326C-ED05-4E6C-9F43-6859BCED79D7}" srcOrd="2" destOrd="0" presId="urn:microsoft.com/office/officeart/2018/2/layout/IconCircleList"/>
    <dgm:cxn modelId="{E4A35AAF-C3D8-4668-A93C-6BA335523AF1}" type="presParOf" srcId="{D482FEC6-3CA6-4BC1-A657-D03BE685C102}" destId="{91B28D36-7736-49DC-8BB2-462547A9026F}" srcOrd="3" destOrd="0" presId="urn:microsoft.com/office/officeart/2018/2/layout/IconCircleList"/>
    <dgm:cxn modelId="{1D02023C-3DFE-42BA-9543-0FD32948EF4A}" type="presParOf" srcId="{A9A4346E-24C5-4094-ADBD-2DEE499B5F2D}" destId="{08CB8CAE-F4F3-41A9-9903-D7BDE9927A26}" srcOrd="9" destOrd="0" presId="urn:microsoft.com/office/officeart/2018/2/layout/IconCircleList"/>
    <dgm:cxn modelId="{A1D82A74-2A18-4BD2-A836-1B1740BCE493}" type="presParOf" srcId="{A9A4346E-24C5-4094-ADBD-2DEE499B5F2D}" destId="{7C53E051-A2C3-4E4E-8173-E193D55722DF}" srcOrd="10" destOrd="0" presId="urn:microsoft.com/office/officeart/2018/2/layout/IconCircleList"/>
    <dgm:cxn modelId="{7B02E216-610D-4BF2-8279-40A526752D98}" type="presParOf" srcId="{7C53E051-A2C3-4E4E-8173-E193D55722DF}" destId="{CD51BC2A-4E28-4AF0-AE13-9E78B6D13D2D}" srcOrd="0" destOrd="0" presId="urn:microsoft.com/office/officeart/2018/2/layout/IconCircleList"/>
    <dgm:cxn modelId="{3DE543CD-9AE7-40C9-8F9E-0CFE5B272080}" type="presParOf" srcId="{7C53E051-A2C3-4E4E-8173-E193D55722DF}" destId="{EC584557-E2DE-45D9-818D-742C06C7E305}" srcOrd="1" destOrd="0" presId="urn:microsoft.com/office/officeart/2018/2/layout/IconCircleList"/>
    <dgm:cxn modelId="{BD3C1632-BB63-4F23-B84E-625CABEE71A6}" type="presParOf" srcId="{7C53E051-A2C3-4E4E-8173-E193D55722DF}" destId="{24153021-BEDC-40E8-9FDB-8948FF3C27F1}" srcOrd="2" destOrd="0" presId="urn:microsoft.com/office/officeart/2018/2/layout/IconCircleList"/>
    <dgm:cxn modelId="{A557DD1F-9C34-4ADB-97CC-E0F4987DFCC9}" type="presParOf" srcId="{7C53E051-A2C3-4E4E-8173-E193D55722DF}" destId="{955B87FE-19FF-43A6-BAA4-0FA8D2392C0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C0C28-22DE-4467-889A-10F5DFF939D4}">
      <dsp:nvSpPr>
        <dsp:cNvPr id="0" name=""/>
        <dsp:cNvSpPr/>
      </dsp:nvSpPr>
      <dsp:spPr>
        <a:xfrm>
          <a:off x="67186" y="661580"/>
          <a:ext cx="826025" cy="8260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9BAAE-5683-4FEC-806C-18EAE3B4B890}">
      <dsp:nvSpPr>
        <dsp:cNvPr id="0" name=""/>
        <dsp:cNvSpPr/>
      </dsp:nvSpPr>
      <dsp:spPr>
        <a:xfrm>
          <a:off x="240651" y="835045"/>
          <a:ext cx="479094" cy="4790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7A282-15BD-464C-BC39-4D6645A95C24}">
      <dsp:nvSpPr>
        <dsp:cNvPr id="0" name=""/>
        <dsp:cNvSpPr/>
      </dsp:nvSpPr>
      <dsp:spPr>
        <a:xfrm>
          <a:off x="1070217" y="661580"/>
          <a:ext cx="1947059" cy="82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Number of  Assembly Tables : 3</a:t>
          </a:r>
        </a:p>
      </dsp:txBody>
      <dsp:txXfrm>
        <a:off x="1070217" y="661580"/>
        <a:ext cx="1947059" cy="826025"/>
      </dsp:txXfrm>
    </dsp:sp>
    <dsp:sp modelId="{427860E8-8C60-46C0-B9A6-A39EDB7E5654}">
      <dsp:nvSpPr>
        <dsp:cNvPr id="0" name=""/>
        <dsp:cNvSpPr/>
      </dsp:nvSpPr>
      <dsp:spPr>
        <a:xfrm>
          <a:off x="3356537" y="661580"/>
          <a:ext cx="826025" cy="8260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26FAD-AE6B-4ACD-9B22-36373FEC72D8}">
      <dsp:nvSpPr>
        <dsp:cNvPr id="0" name=""/>
        <dsp:cNvSpPr/>
      </dsp:nvSpPr>
      <dsp:spPr>
        <a:xfrm>
          <a:off x="3530002" y="835045"/>
          <a:ext cx="479094" cy="4790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8F42F-14B3-4370-9B5D-198C16211A60}">
      <dsp:nvSpPr>
        <dsp:cNvPr id="0" name=""/>
        <dsp:cNvSpPr/>
      </dsp:nvSpPr>
      <dsp:spPr>
        <a:xfrm>
          <a:off x="4359567" y="661580"/>
          <a:ext cx="1947059" cy="82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Number of hours in shift : 8</a:t>
          </a:r>
        </a:p>
      </dsp:txBody>
      <dsp:txXfrm>
        <a:off x="4359567" y="661580"/>
        <a:ext cx="1947059" cy="826025"/>
      </dsp:txXfrm>
    </dsp:sp>
    <dsp:sp modelId="{01C46777-B2A8-4646-9394-25925CACD780}">
      <dsp:nvSpPr>
        <dsp:cNvPr id="0" name=""/>
        <dsp:cNvSpPr/>
      </dsp:nvSpPr>
      <dsp:spPr>
        <a:xfrm>
          <a:off x="67186" y="2466712"/>
          <a:ext cx="826025" cy="8260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9736A-B51D-4329-B2E2-343EC098CC67}">
      <dsp:nvSpPr>
        <dsp:cNvPr id="0" name=""/>
        <dsp:cNvSpPr/>
      </dsp:nvSpPr>
      <dsp:spPr>
        <a:xfrm>
          <a:off x="240651" y="2640177"/>
          <a:ext cx="479094" cy="4790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1A702-E1DA-4AAF-98AA-1E8D3D2A569F}">
      <dsp:nvSpPr>
        <dsp:cNvPr id="0" name=""/>
        <dsp:cNvSpPr/>
      </dsp:nvSpPr>
      <dsp:spPr>
        <a:xfrm>
          <a:off x="1070217" y="2466712"/>
          <a:ext cx="1947059" cy="82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Number of shift : 2</a:t>
          </a:r>
        </a:p>
      </dsp:txBody>
      <dsp:txXfrm>
        <a:off x="1070217" y="2466712"/>
        <a:ext cx="1947059" cy="826025"/>
      </dsp:txXfrm>
    </dsp:sp>
    <dsp:sp modelId="{C48A3525-EDE7-4FF9-BA57-D5EB8D055165}">
      <dsp:nvSpPr>
        <dsp:cNvPr id="0" name=""/>
        <dsp:cNvSpPr/>
      </dsp:nvSpPr>
      <dsp:spPr>
        <a:xfrm>
          <a:off x="3356537" y="2466712"/>
          <a:ext cx="826025" cy="8260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ED8B21-06CE-4F88-88EB-FF64B2446EA2}">
      <dsp:nvSpPr>
        <dsp:cNvPr id="0" name=""/>
        <dsp:cNvSpPr/>
      </dsp:nvSpPr>
      <dsp:spPr>
        <a:xfrm>
          <a:off x="3530002" y="2640177"/>
          <a:ext cx="479094" cy="4790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BACAF-83F1-40DC-928F-082AE57DF08F}">
      <dsp:nvSpPr>
        <dsp:cNvPr id="0" name=""/>
        <dsp:cNvSpPr/>
      </dsp:nvSpPr>
      <dsp:spPr>
        <a:xfrm>
          <a:off x="4359567" y="2466712"/>
          <a:ext cx="1947059" cy="82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Number of employees : 31</a:t>
          </a:r>
        </a:p>
      </dsp:txBody>
      <dsp:txXfrm>
        <a:off x="4359567" y="2466712"/>
        <a:ext cx="1947059" cy="826025"/>
      </dsp:txXfrm>
    </dsp:sp>
    <dsp:sp modelId="{3FCFBF66-C198-4441-B64A-15E5D8549E24}">
      <dsp:nvSpPr>
        <dsp:cNvPr id="0" name=""/>
        <dsp:cNvSpPr/>
      </dsp:nvSpPr>
      <dsp:spPr>
        <a:xfrm>
          <a:off x="67186" y="4271844"/>
          <a:ext cx="826025" cy="82602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60E168-BB0C-44F3-BF47-83E72409DF4D}">
      <dsp:nvSpPr>
        <dsp:cNvPr id="0" name=""/>
        <dsp:cNvSpPr/>
      </dsp:nvSpPr>
      <dsp:spPr>
        <a:xfrm>
          <a:off x="240651" y="4445309"/>
          <a:ext cx="479094" cy="4790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28D36-7736-49DC-8BB2-462547A9026F}">
      <dsp:nvSpPr>
        <dsp:cNvPr id="0" name=""/>
        <dsp:cNvSpPr/>
      </dsp:nvSpPr>
      <dsp:spPr>
        <a:xfrm>
          <a:off x="1070217" y="4271844"/>
          <a:ext cx="1947059" cy="82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Daily TrackR Production : 354</a:t>
          </a:r>
        </a:p>
      </dsp:txBody>
      <dsp:txXfrm>
        <a:off x="1070217" y="4271844"/>
        <a:ext cx="1947059" cy="826025"/>
      </dsp:txXfrm>
    </dsp:sp>
    <dsp:sp modelId="{CD51BC2A-4E28-4AF0-AE13-9E78B6D13D2D}">
      <dsp:nvSpPr>
        <dsp:cNvPr id="0" name=""/>
        <dsp:cNvSpPr/>
      </dsp:nvSpPr>
      <dsp:spPr>
        <a:xfrm>
          <a:off x="3356537" y="4271844"/>
          <a:ext cx="826025" cy="8260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584557-E2DE-45D9-818D-742C06C7E305}">
      <dsp:nvSpPr>
        <dsp:cNvPr id="0" name=""/>
        <dsp:cNvSpPr/>
      </dsp:nvSpPr>
      <dsp:spPr>
        <a:xfrm>
          <a:off x="3530002" y="4445309"/>
          <a:ext cx="479094" cy="47909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B87FE-19FF-43A6-BAA4-0FA8D2392C09}">
      <dsp:nvSpPr>
        <dsp:cNvPr id="0" name=""/>
        <dsp:cNvSpPr/>
      </dsp:nvSpPr>
      <dsp:spPr>
        <a:xfrm>
          <a:off x="4359567" y="4271844"/>
          <a:ext cx="1947059" cy="82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Daily Loss of 3290</a:t>
          </a:r>
        </a:p>
      </dsp:txBody>
      <dsp:txXfrm>
        <a:off x="4359567" y="4271844"/>
        <a:ext cx="1947059" cy="826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2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 err="1"/>
              <a:t>TrackR</a:t>
            </a:r>
            <a:r>
              <a:rPr lang="en-US" dirty="0"/>
              <a:t> Production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9641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Team G: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Mayurkumar</a:t>
            </a:r>
            <a:r>
              <a:rPr lang="en-US" dirty="0"/>
              <a:t> </a:t>
            </a:r>
            <a:r>
              <a:rPr lang="en-US" dirty="0" err="1"/>
              <a:t>Rafaliya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Prajwal </a:t>
            </a:r>
            <a:r>
              <a:rPr lang="en-US" dirty="0" err="1"/>
              <a:t>Pundalika</a:t>
            </a:r>
            <a:r>
              <a:rPr lang="en-US" dirty="0"/>
              <a:t> Nayak</a:t>
            </a:r>
          </a:p>
          <a:p>
            <a:pPr>
              <a:lnSpc>
                <a:spcPct val="100000"/>
              </a:lnSpc>
            </a:pPr>
            <a:r>
              <a:rPr lang="en-US" dirty="0"/>
              <a:t>Anusha Asokan </a:t>
            </a:r>
            <a:r>
              <a:rPr lang="en-US" dirty="0" err="1"/>
              <a:t>Palat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Cathleen Mathew Mundat</a:t>
            </a:r>
          </a:p>
          <a:p>
            <a:pPr>
              <a:lnSpc>
                <a:spcPct val="100000"/>
              </a:lnSpc>
            </a:pPr>
            <a:r>
              <a:rPr lang="en-US" dirty="0"/>
              <a:t>Chaitanya </a:t>
            </a:r>
            <a:r>
              <a:rPr lang="en-US" dirty="0" err="1"/>
              <a:t>Keesari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/>
              <a:t>Jigeesha</a:t>
            </a:r>
            <a:r>
              <a:rPr lang="en-US" dirty="0"/>
              <a:t> Kocher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916D-3B54-4B73-A075-1EE69FAD0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9099" y="0"/>
            <a:ext cx="8281987" cy="4167873"/>
          </a:xfrm>
        </p:spPr>
        <p:txBody>
          <a:bodyPr/>
          <a:lstStyle/>
          <a:p>
            <a:r>
              <a:rPr lang="en-US" sz="4400" dirty="0"/>
              <a:t>References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1.EConestoga. (2022, March 30). P2 OHT Needs 21May07.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EConestoga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. Retrieved March 11, 2022, from https://conestoga.desire2learn.com/d2l/le/content/539481/viewContent/11890079/View</a:t>
            </a:r>
            <a:br>
              <a:rPr lang="en-US" sz="20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2.EConestoga. (2022, March 30).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LeadHand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Concerns 22Mar01.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EConestoga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. Retrieved March 11, 2022, from https://conestoga.desire2learn.com/d2l/le/content/539481/viewContent/12160711/View</a:t>
            </a:r>
            <a:br>
              <a:rPr lang="en-US" sz="20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3.EConestoga. (2022, March 30). Staff Attitude Survey Results 190327.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EConestoga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. Retrieved March 11, 2022, from https://conestoga.desire2learn.com/d2l/le/content/539481/viewContent/12151489/View</a:t>
            </a:r>
            <a:br>
              <a:rPr lang="en-US" sz="20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4.EConestoga. (2022, March 30). P2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Prodn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Team Deliverables 21May07.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EConestoga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. Retrieved March 11, 2022, from https://conestoga.desire2learn.com/d2l/le/content/539481/viewContent/11890078/View</a:t>
            </a:r>
            <a:br>
              <a:rPr lang="en-US" sz="20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5.EConestoga. (2022, March 30).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TrackR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Picking 3D 21Oct22 0625.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EConestoga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. Retrieved March 11, 2022, from https://conestoga.desire2learn.com/d2l/le/content/539481/viewContent/12145606/View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9CDDF-E188-42DD-B570-B75892CC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2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Lead Hand’s 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Factory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HVAC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Spaghetti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Summary of P&amp;L 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F8C4762-4BB3-6C4D-9E6E-A4761068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Wednesday, March 30, 2022</a:t>
            </a: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-1425672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-1425672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-1425672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-1425672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2730740"/>
            <a:ext cx="6221412" cy="3776472"/>
          </a:xfrm>
          <a:noFill/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ea typeface="Calibri" panose="020F0502020204030204" pitchFamily="34" charset="0"/>
              </a:rPr>
              <a:t>Oury</a:t>
            </a:r>
            <a:r>
              <a:rPr lang="en-US" dirty="0">
                <a:effectLst/>
                <a:ea typeface="Calibri" panose="020F0502020204030204" pitchFamily="34" charset="0"/>
              </a:rPr>
              <a:t> Health Tech Ltd (OHT) sells medical equipment to the local medical clinic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</a:rPr>
              <a:t>F</a:t>
            </a:r>
            <a:r>
              <a:rPr lang="en-US" dirty="0">
                <a:effectLst/>
                <a:ea typeface="Calibri" panose="020F0502020204030204" pitchFamily="34" charset="0"/>
              </a:rPr>
              <a:t>ocuses on quality and reliability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Developed </a:t>
            </a:r>
            <a:r>
              <a:rPr lang="en-US" dirty="0" err="1"/>
              <a:t>TrackerR</a:t>
            </a:r>
            <a:r>
              <a:rPr lang="en-US" dirty="0"/>
              <a:t> to enhance the business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Gained public attention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Achieved high sales record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Company might go bankrupt in 2 years due to complaints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Organization planned to hire a Business Analyst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Development of an effective dashboard to identify the metrics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F243354-D4C9-7B44-8A08-4E215FF0FAAA}"/>
              </a:ext>
            </a:extLst>
          </p:cNvPr>
          <p:cNvSpPr txBox="1">
            <a:spLocks/>
          </p:cNvSpPr>
          <p:nvPr/>
        </p:nvSpPr>
        <p:spPr>
          <a:xfrm>
            <a:off x="573088" y="6528361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Wednesday, March 30, 2022</a:t>
            </a:r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Lead Hand’s Concern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-1425672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-1425672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-1425672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-1425672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2730740"/>
            <a:ext cx="6221412" cy="3776472"/>
          </a:xfrm>
          <a:noFill/>
        </p:spPr>
        <p:txBody>
          <a:bodyPr>
            <a:normAutofit/>
          </a:bodyPr>
          <a:lstStyle/>
          <a:p>
            <a:r>
              <a:rPr lang="en-CA" dirty="0"/>
              <a:t>Lead hand wants to reduce footsteps in the production facility </a:t>
            </a:r>
          </a:p>
          <a:p>
            <a:r>
              <a:rPr lang="en-CA" dirty="0"/>
              <a:t>Pallets and Pallets trucks are needed to be shifted somewhere else </a:t>
            </a:r>
          </a:p>
          <a:p>
            <a:r>
              <a:rPr lang="en-CA" dirty="0"/>
              <a:t>Reduce the pallet trucks movement in the assembly area</a:t>
            </a:r>
          </a:p>
          <a:p>
            <a:r>
              <a:rPr lang="en-CA" dirty="0"/>
              <a:t>Assembly should be shifted to somewhere else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panose="020F0502020204030204" pitchFamily="34" charset="0"/>
              </a:rPr>
              <a:t>There is temperature issue which needs to be solved in entire production facility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AB0B6DA-C69A-504A-924B-E3729E35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Wednesday, March 30, 2022</a:t>
            </a:r>
          </a:p>
        </p:txBody>
      </p:sp>
    </p:spTree>
    <p:extLst>
      <p:ext uri="{BB962C8B-B14F-4D97-AF65-F5344CB8AC3E}">
        <p14:creationId xmlns:p14="http://schemas.microsoft.com/office/powerpoint/2010/main" val="149516294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2371631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Factory Layout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A003CF-CB52-45E6-B1B6-D2B826D14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2494" y="118492"/>
            <a:ext cx="8841803" cy="6277678"/>
          </a:xfrm>
          <a:custGeom>
            <a:avLst/>
            <a:gdLst/>
            <a:ahLst/>
            <a:cxnLst/>
            <a:rect l="l" t="t" r="r" b="b"/>
            <a:pathLst>
              <a:path w="5437187" h="5761037">
                <a:moveTo>
                  <a:pt x="0" y="0"/>
                </a:moveTo>
                <a:lnTo>
                  <a:pt x="5437187" y="0"/>
                </a:lnTo>
                <a:lnTo>
                  <a:pt x="5437187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Wednesday, March 30,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HVAC Layout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44249-50E6-424A-8F87-BE1816C1A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4" y="954063"/>
            <a:ext cx="6973888" cy="4951460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Wednesday, March 30, 2022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Sphagetti Analysis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99DE04F4-7400-4F56-98E2-1949813A4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476" y="511824"/>
            <a:ext cx="7730663" cy="5798488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A78858F-348E-D34A-8F40-3DE78D21A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Wednesday, March 30, 2022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7AF23-5F0D-C443-B232-E3D46CD7927E}"/>
              </a:ext>
            </a:extLst>
          </p:cNvPr>
          <p:cNvSpPr txBox="1"/>
          <p:nvPr/>
        </p:nvSpPr>
        <p:spPr>
          <a:xfrm>
            <a:off x="550864" y="549275"/>
            <a:ext cx="3565524" cy="288717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Profit &amp; Loss Summary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3130F06-6352-4540-AF31-5D3C3A57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Wednesday, March 30,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3C47F-242C-A547-9E28-73463F9A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9" name="TextBox 5">
            <a:extLst>
              <a:ext uri="{FF2B5EF4-FFF2-40B4-BE49-F238E27FC236}">
                <a16:creationId xmlns:a16="http://schemas.microsoft.com/office/drawing/2014/main" id="{EBAEAE41-676C-E184-E937-1016B582DB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8228351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285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 !!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Any Questions ?? 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Wednesday, March 30,2022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{5A28AFDF-A36E-4307-8C58-C437B16811E4}tf33713516_win32</Template>
  <TotalTime>147</TotalTime>
  <Words>490</Words>
  <Application>Microsoft Office PowerPoint</Application>
  <PresentationFormat>Widescreen</PresentationFormat>
  <Paragraphs>63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Times New Roman</vt:lpstr>
      <vt:lpstr>Walbaum Display</vt:lpstr>
      <vt:lpstr>3DFloatVTI</vt:lpstr>
      <vt:lpstr>TrackR Production</vt:lpstr>
      <vt:lpstr>Agenda</vt:lpstr>
      <vt:lpstr>Introduction</vt:lpstr>
      <vt:lpstr>Lead Hand’s Concern</vt:lpstr>
      <vt:lpstr>Factory Layout</vt:lpstr>
      <vt:lpstr>HVAC Layout</vt:lpstr>
      <vt:lpstr>Sphagetti Analysis</vt:lpstr>
      <vt:lpstr>PowerPoint Presentation</vt:lpstr>
      <vt:lpstr>Thank You !!</vt:lpstr>
      <vt:lpstr>References 1.EConestoga. (2022, March 30). P2 OHT Needs 21May07. EConestoga. Retrieved March 11, 2022, from https://conestoga.desire2learn.com/d2l/le/content/539481/viewContent/11890079/View 2.EConestoga. (2022, March 30). LeadHand Concerns 22Mar01. EConestoga. Retrieved March 11, 2022, from https://conestoga.desire2learn.com/d2l/le/content/539481/viewContent/12160711/View 3.EConestoga. (2022, March 30). Staff Attitude Survey Results 190327. EConestoga. Retrieved March 11, 2022, from https://conestoga.desire2learn.com/d2l/le/content/539481/viewContent/12151489/View 4.EConestoga. (2022, March 30). P2 Prodn Team Deliverables 21May07. EConestoga. Retrieved March 11, 2022, from https://conestoga.desire2learn.com/d2l/le/content/539481/viewContent/11890078/View 5.EConestoga. (2022, March 30). TrackR Picking 3D 21Oct22 0625. EConestoga. Retrieved March 11, 2022, from https://conestoga.desire2learn.com/d2l/le/content/539481/viewContent/12145606/View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TrackR Production</dc:title>
  <dc:creator>Cathleen</dc:creator>
  <cp:lastModifiedBy>Windows User</cp:lastModifiedBy>
  <cp:revision>18</cp:revision>
  <dcterms:created xsi:type="dcterms:W3CDTF">2022-03-30T00:16:52Z</dcterms:created>
  <dcterms:modified xsi:type="dcterms:W3CDTF">2022-03-30T16:51:28Z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