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109" r:id="rId1"/>
  </p:sldMasterIdLst>
  <p:notesMasterIdLst>
    <p:notesMasterId r:id="rId21"/>
  </p:notesMasterIdLst>
  <p:sldIdLst>
    <p:sldId id="2287" r:id="rId2"/>
    <p:sldId id="2300" r:id="rId3"/>
    <p:sldId id="2301" r:id="rId4"/>
    <p:sldId id="2302" r:id="rId5"/>
    <p:sldId id="2303" r:id="rId6"/>
    <p:sldId id="2304" r:id="rId7"/>
    <p:sldId id="2305" r:id="rId8"/>
    <p:sldId id="2290" r:id="rId9"/>
    <p:sldId id="2306" r:id="rId10"/>
    <p:sldId id="2288" r:id="rId11"/>
    <p:sldId id="2307" r:id="rId12"/>
    <p:sldId id="2291" r:id="rId13"/>
    <p:sldId id="2292" r:id="rId14"/>
    <p:sldId id="2293" r:id="rId15"/>
    <p:sldId id="2294" r:id="rId16"/>
    <p:sldId id="2295" r:id="rId17"/>
    <p:sldId id="2296" r:id="rId18"/>
    <p:sldId id="2297" r:id="rId19"/>
    <p:sldId id="2299" r:id="rId20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86738" autoAdjust="0"/>
  </p:normalViewPr>
  <p:slideViewPr>
    <p:cSldViewPr snapToGrid="0">
      <p:cViewPr varScale="1">
        <p:scale>
          <a:sx n="62" d="100"/>
          <a:sy n="62" d="100"/>
        </p:scale>
        <p:origin x="948" y="78"/>
      </p:cViewPr>
      <p:guideLst>
        <p:guide orient="horz" pos="139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9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CC-4D24-859A-2F4AE70CA0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75CC-4D24-859A-2F4AE70CA0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75CC-4D24-859A-2F4AE70CA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13839547"/>
        <c:axId val="325222741"/>
      </c:barChart>
      <c:catAx>
        <c:axId val="913839547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5222741"/>
        <c:crosses val="autoZero"/>
        <c:auto val="1"/>
        <c:lblAlgn val="ctr"/>
        <c:lblOffset val="100"/>
        <c:tickMarkSkip val="1"/>
        <c:noMultiLvlLbl val="0"/>
      </c:catAx>
      <c:valAx>
        <c:axId val="325222741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3839547"/>
        <c:crosses val="autoZero"/>
        <c:crossBetween val="between"/>
      </c:valAx>
      <c:spPr>
        <a:solidFill>
          <a:schemeClr val="accent4"/>
        </a:solidFill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Arial"/>
          <a:ea typeface="HCR Dotum"/>
          <a:cs typeface="HCR Dotum"/>
          <a:sym typeface="HCR Dotum"/>
        </a:defRPr>
      </a:pPr>
      <a:endParaRPr lang="en-US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Eva_1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FC-4820-8A37-2E4D380C8F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Eva_2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FC-4820-8A37-2E4D380C8F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AAFC-4820-8A37-2E4D380C8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28055676"/>
        <c:axId val="224237081"/>
        <c:axId val="0"/>
      </c:bar3DChart>
      <c:catAx>
        <c:axId val="5280556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4237081"/>
        <c:crosses val="autoZero"/>
        <c:auto val="1"/>
        <c:lblAlgn val="ctr"/>
        <c:lblOffset val="100"/>
        <c:tickMarkSkip val="1"/>
        <c:noMultiLvlLbl val="0"/>
      </c:catAx>
      <c:valAx>
        <c:axId val="224237081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80556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Arial"/>
          <a:ea typeface="HCR Dotum"/>
          <a:cs typeface="HCR Dotum"/>
          <a:sym typeface="HCR Dotum"/>
        </a:defRPr>
      </a:pPr>
      <a:endParaRPr lang="en-US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C7-499C-AC89-5A0AAF51E8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BC7-499C-AC89-5A0AAF51E8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6BC7-499C-AC89-5A0AAF51E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3097001"/>
        <c:axId val="115098402"/>
      </c:barChart>
      <c:catAx>
        <c:axId val="483097001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5098402"/>
        <c:crosses val="autoZero"/>
        <c:auto val="1"/>
        <c:lblAlgn val="ctr"/>
        <c:lblOffset val="100"/>
        <c:tickMarkSkip val="1"/>
        <c:noMultiLvlLbl val="0"/>
      </c:catAx>
      <c:valAx>
        <c:axId val="11509840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c:spPr>
        </c:majorGridlines>
        <c:numFmt formatCode="General" sourceLinked="1"/>
        <c:majorTickMark val="out"/>
        <c:minorTickMark val="none"/>
        <c:tickLblPos val="nextTo"/>
        <c:crossAx val="483097001"/>
        <c:crosses val="autoZero"/>
        <c:crossBetween val="between"/>
      </c:valAx>
      <c:spPr>
        <a:noFill/>
      </c:spPr>
    </c:plotArea>
    <c:plotVisOnly val="0"/>
    <c:dispBlanksAs val="gap"/>
    <c:showDLblsOverMax val="1"/>
  </c:chart>
  <c:spPr>
    <a:solidFill>
      <a:schemeClr val="lt1"/>
    </a:solidFill>
    <a:ln w="9525" cap="flat" cmpd="sng" algn="ctr">
      <a:solidFill>
        <a:schemeClr val="accent3"/>
      </a:solidFill>
      <a:prstDash val="solid"/>
      <a:round/>
      <a:headEnd w="med" len="med"/>
      <a:tailEnd w="med" len="med"/>
    </a:ln>
  </c:spPr>
  <c:txPr>
    <a:bodyPr rot="0" vert="horz" wrap="none" lIns="0" tIns="0" rIns="0" bIns="0" anchor="ctr" anchorCtr="1"/>
    <a:lstStyle/>
    <a:p>
      <a:pPr algn="l">
        <a:defRPr sz="1200" b="0" i="0" u="none">
          <a:latin typeface="Arial"/>
          <a:ea typeface="HCR Dotum"/>
          <a:cs typeface="HCR Dotum"/>
          <a:sym typeface="HCR Dotum"/>
        </a:defRPr>
      </a:pPr>
      <a:endParaRPr lang="en-US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Val_1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A1-4A0D-BC84-9419BE5726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Val_2</c:v>
                </c:pt>
              </c:strCache>
            </c:strRef>
          </c:tx>
          <c:spPr>
            <a:ln w="9525" cap="flat" cmpd="sng" algn="ctr">
              <a:solidFill>
                <a:schemeClr val="accent4"/>
              </a:solidFill>
              <a:prstDash val="solid"/>
              <a:bevel/>
              <a:headEnd w="med" len="med"/>
              <a:tailEnd w="med" len="med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A1-4A0D-BC84-9419BE5726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34A1-4A0D-BC84-9419BE572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10610765"/>
        <c:axId val="210517636"/>
        <c:axId val="0"/>
      </c:bar3DChart>
      <c:catAx>
        <c:axId val="91061076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0517636"/>
        <c:crosses val="autoZero"/>
        <c:auto val="1"/>
        <c:lblAlgn val="ctr"/>
        <c:lblOffset val="100"/>
        <c:tickMarkSkip val="1"/>
        <c:noMultiLvlLbl val="0"/>
      </c:catAx>
      <c:valAx>
        <c:axId val="2105176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0610765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Arial"/>
          <a:ea typeface="HCR Dotum"/>
          <a:cs typeface="HCR Dotum"/>
          <a:sym typeface="HCR Dotum"/>
        </a:defRPr>
      </a:pPr>
      <a:endParaRPr lang="en-US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98-44AC-ABDB-461D92A550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5D98-44AC-ABDB-461D92A550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5D98-44AC-ABDB-461D92A550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9268587"/>
        <c:axId val="402742842"/>
      </c:barChart>
      <c:catAx>
        <c:axId val="519268587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02742842"/>
        <c:crosses val="autoZero"/>
        <c:auto val="1"/>
        <c:lblAlgn val="ctr"/>
        <c:lblOffset val="100"/>
        <c:tickMarkSkip val="1"/>
        <c:noMultiLvlLbl val="0"/>
      </c:catAx>
      <c:valAx>
        <c:axId val="40274284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9268587"/>
        <c:crosses val="autoZero"/>
        <c:crossBetween val="between"/>
      </c:valAx>
      <c:spPr>
        <a:solidFill>
          <a:schemeClr val="accent4"/>
        </a:solidFill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Arial"/>
          <a:ea typeface="HCR Dotum"/>
          <a:cs typeface="HCR Dotum"/>
          <a:sym typeface="HCR Dotum"/>
        </a:defRPr>
      </a:pPr>
      <a:endParaRPr lang="en-US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Val_1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D2-464D-AE3F-F49966187F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Val_2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D2-464D-AE3F-F49966187F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Acc</c:v>
                </c:pt>
                <c:pt idx="1">
                  <c:v>Comp</c:v>
                </c:pt>
                <c:pt idx="2">
                  <c:v>Cons</c:v>
                </c:pt>
                <c:pt idx="3">
                  <c:v>Cred</c:v>
                </c:pt>
                <c:pt idx="4">
                  <c:v>Curr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96D2-464D-AE3F-F49966187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92390800"/>
        <c:axId val="86484524"/>
        <c:axId val="0"/>
      </c:bar3DChart>
      <c:catAx>
        <c:axId val="992390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6484524"/>
        <c:crosses val="autoZero"/>
        <c:auto val="1"/>
        <c:lblAlgn val="ctr"/>
        <c:lblOffset val="100"/>
        <c:tickMarkSkip val="1"/>
        <c:noMultiLvlLbl val="0"/>
      </c:catAx>
      <c:valAx>
        <c:axId val="864845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92390800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Arial"/>
          <a:ea typeface="HCR Dotum"/>
          <a:cs typeface="HCR Dotum"/>
          <a:sym typeface="HCR Dotum"/>
        </a:defRPr>
      </a:pPr>
      <a:endParaRPr lang="en-US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84871" cy="502676"/>
          </a:xfrm>
          <a:prstGeom prst="rect">
            <a:avLst/>
          </a:prstGeom>
        </p:spPr>
        <p:txBody>
          <a:bodyPr vert="horz" lIns="93314" tIns="46656" rIns="93314" bIns="46656"/>
          <a:lstStyle>
            <a:lvl1pPr algn="l">
              <a:defRPr sz="1200"/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700" y="2"/>
            <a:ext cx="2984871" cy="502676"/>
          </a:xfrm>
          <a:prstGeom prst="rect">
            <a:avLst/>
          </a:prstGeom>
        </p:spPr>
        <p:txBody>
          <a:bodyPr vert="horz" lIns="93314" tIns="46656" rIns="93314" bIns="46656"/>
          <a:lstStyle>
            <a:lvl1pPr algn="r">
              <a:defRPr sz="1200"/>
            </a:lvl1pPr>
          </a:lstStyle>
          <a:p>
            <a:pPr lvl="0">
              <a:defRPr/>
            </a:pPr>
            <a:fld id="{CE9E494C-04D7-47C3-A94D-1AAE194483D2}" type="datetime1">
              <a:rPr lang="en-IN"/>
              <a:pPr lvl="0">
                <a:defRPr/>
              </a:pPr>
              <a:t>07-04-2023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4" tIns="46656" rIns="93314" bIns="46656" anchor="ctr"/>
          <a:lstStyle/>
          <a:p>
            <a:pPr lvl="0">
              <a:defRPr/>
            </a:pPr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10"/>
            <a:ext cx="5510530" cy="3944868"/>
          </a:xfrm>
          <a:prstGeom prst="rect">
            <a:avLst/>
          </a:prstGeom>
        </p:spPr>
        <p:txBody>
          <a:bodyPr vert="horz" lIns="93314" tIns="46656" rIns="93314" bIns="46656"/>
          <a:lstStyle/>
          <a:p>
            <a:pPr lvl="0">
              <a:defRPr/>
            </a:pPr>
            <a:r>
              <a:rPr lang="en-US"/>
              <a:t>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516041"/>
            <a:ext cx="2984871" cy="502675"/>
          </a:xfrm>
          <a:prstGeom prst="rect">
            <a:avLst/>
          </a:prstGeom>
        </p:spPr>
        <p:txBody>
          <a:bodyPr vert="horz" lIns="93314" tIns="46656" rIns="93314" bIns="46656" anchor="b"/>
          <a:lstStyle>
            <a:lvl1pPr algn="l">
              <a:defRPr sz="1200"/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700" y="9516041"/>
            <a:ext cx="2984871" cy="502675"/>
          </a:xfrm>
          <a:prstGeom prst="rect">
            <a:avLst/>
          </a:prstGeom>
        </p:spPr>
        <p:txBody>
          <a:bodyPr vert="horz" lIns="93314" tIns="46656" rIns="93314" bIns="46656" anchor="b"/>
          <a:lstStyle>
            <a:lvl1pPr algn="r">
              <a:defRPr sz="1200"/>
            </a:lvl1pPr>
          </a:lstStyle>
          <a:p>
            <a:pPr lvl="0">
              <a:defRPr/>
            </a:pPr>
            <a:fld id="{D6DEEB55-814E-458D-99CE-E2542A27E1EA}" type="slidenum">
              <a:rPr lang="en-IN"/>
              <a:pPr lvl="0"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6DEEB55-814E-458D-99CE-E2542A27E1EA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42681" y="6371203"/>
            <a:ext cx="2106666" cy="2269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875" b="1">
                <a:latin typeface="Concourse T3"/>
              </a:rPr>
              <a:t>CONFIDENTIAL DATA | not for circulation</a:t>
            </a:r>
            <a:endParaRPr lang="en-IN" sz="875" b="1">
              <a:latin typeface="Concourse T3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2975" y="6044621"/>
            <a:ext cx="1366079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67" spc="500">
                <a:solidFill>
                  <a:srgbClr val="002060"/>
                </a:solidFill>
                <a:latin typeface="Concourse T3"/>
              </a:rPr>
              <a:t> TATA AIG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/>
              <a:t>Click to edit Master title style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0DA496-7307-4E8B-88DE-CB97B48BAB6F}" type="datetime1">
              <a:rPr lang="en-US" altLang="en-US"/>
              <a:pPr>
                <a:defRPr/>
              </a:pPr>
              <a:t>4/7/2023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22CD3B-FDDF-4998-970C-76E6E0BEC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053890" y="6615679"/>
            <a:ext cx="2084224" cy="2269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875" b="1">
                <a:solidFill>
                  <a:schemeClr val="bg1"/>
                </a:solidFill>
                <a:latin typeface="Concourse T3"/>
              </a:rPr>
              <a:t>CONFIDENTIAL DATA </a:t>
            </a:r>
            <a:r>
              <a:rPr lang="en-US" sz="875">
                <a:solidFill>
                  <a:schemeClr val="bg1"/>
                </a:solidFill>
                <a:latin typeface="Concourse T3"/>
              </a:rPr>
              <a:t>| not for circulation</a:t>
            </a:r>
            <a:endParaRPr lang="en-IN" sz="875">
              <a:solidFill>
                <a:schemeClr val="bg1"/>
              </a:solidFill>
              <a:latin typeface="Concourse T3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3902" y="6371203"/>
            <a:ext cx="2084224" cy="2269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875" b="1">
                <a:latin typeface="Concourse T3"/>
              </a:rPr>
              <a:t>CONFIDENTIAL DATA </a:t>
            </a:r>
            <a:r>
              <a:rPr lang="en-US" sz="875">
                <a:solidFill>
                  <a:srgbClr val="C00000"/>
                </a:solidFill>
                <a:latin typeface="Concourse T3"/>
              </a:rPr>
              <a:t>|</a:t>
            </a:r>
            <a:r>
              <a:rPr lang="en-US" sz="875">
                <a:latin typeface="Concourse T3"/>
              </a:rPr>
              <a:t> not for circulation</a:t>
            </a:r>
            <a:endParaRPr lang="en-IN" sz="875">
              <a:latin typeface="Concourse T3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-1618353" y="953808"/>
            <a:ext cx="7620000" cy="152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IN" sz="2160"/>
          </a:p>
        </p:txBody>
      </p:sp>
      <p:sp>
        <p:nvSpPr>
          <p:cNvPr id="15" name="Rectangle 14"/>
          <p:cNvSpPr/>
          <p:nvPr/>
        </p:nvSpPr>
        <p:spPr>
          <a:xfrm>
            <a:off x="1" y="2"/>
            <a:ext cx="641351" cy="150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695"/>
          </a:p>
        </p:txBody>
      </p:sp>
      <p:sp>
        <p:nvSpPr>
          <p:cNvPr id="16" name="Rectangle 15"/>
          <p:cNvSpPr/>
          <p:nvPr/>
        </p:nvSpPr>
        <p:spPr>
          <a:xfrm>
            <a:off x="247652" y="1"/>
            <a:ext cx="276225" cy="1219200"/>
          </a:xfrm>
          <a:prstGeom prst="rect">
            <a:avLst/>
          </a:prstGeom>
          <a:gradFill flip="none" rotWithShape="1">
            <a:gsLst>
              <a:gs pos="0">
                <a:srgbClr val="2D6EB5"/>
              </a:gs>
              <a:gs pos="100000">
                <a:srgbClr val="002060">
                  <a:lumMod val="10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695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1" y="1507068"/>
            <a:ext cx="10782300" cy="4540499"/>
          </a:xfrm>
        </p:spPr>
        <p:txBody>
          <a:bodyPr/>
          <a:lstStyle>
            <a:lvl1pPr marL="0" indent="0" algn="l" defTabSz="380976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/>
              <a:buNone/>
              <a:defRPr lang="en-US" sz="2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course T3"/>
                <a:ea typeface="+mn-ea"/>
                <a:cs typeface="Arial"/>
              </a:defRPr>
            </a:lvl1pPr>
            <a:lvl2pPr marL="0" indent="0" algn="l" defTabSz="380976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/>
              <a:buNone/>
              <a:defRPr lang="en-US" sz="2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course T3"/>
                <a:ea typeface="+mn-ea"/>
                <a:cs typeface="Arial"/>
              </a:defRPr>
            </a:lvl2pPr>
            <a:lvl3pPr marL="0" indent="0" algn="l" defTabSz="380976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/>
              <a:buNone/>
              <a:defRPr lang="en-US" sz="2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course T3"/>
                <a:ea typeface="+mn-ea"/>
                <a:cs typeface="Arial"/>
              </a:defRPr>
            </a:lvl3pPr>
            <a:lvl4pPr marL="0" indent="0" algn="l" defTabSz="380976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/>
              <a:buNone/>
              <a:defRPr lang="en-US" sz="2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course T3"/>
                <a:ea typeface="+mn-ea"/>
                <a:cs typeface="Arial"/>
              </a:defRPr>
            </a:lvl4pPr>
            <a:lvl5pPr marL="0" indent="0" algn="l" defTabSz="380976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/>
              <a:buNone/>
              <a:def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course T3"/>
                <a:ea typeface="+mn-ea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IN"/>
              <a:pPr lvl="0">
                <a:defRPr/>
              </a:pPr>
              <a:t>‹#›</a:t>
            </a:fld>
            <a:endParaRPr lang="en-IN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71501" y="312525"/>
            <a:ext cx="9456850" cy="692961"/>
          </a:xfrm>
        </p:spPr>
        <p:txBody>
          <a:bodyPr>
            <a:normAutofit/>
          </a:bodyPr>
          <a:lstStyle>
            <a:lvl1pPr>
              <a:defRPr lang="en-US" sz="3667" b="1" kern="1200" dirty="0">
                <a:gradFill>
                  <a:gsLst>
                    <a:gs pos="46000">
                      <a:srgbClr val="2D6EB5"/>
                    </a:gs>
                    <a:gs pos="81000">
                      <a:srgbClr val="002060">
                        <a:lumMod val="100000"/>
                      </a:srgbClr>
                    </a:gs>
                  </a:gsLst>
                  <a:lin ang="5400000" scaled="1"/>
                </a:gradFill>
                <a:latin typeface="Concourse T3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 hasCustomPrompt="1"/>
          </p:nvPr>
        </p:nvSpPr>
        <p:spPr>
          <a:xfrm>
            <a:off x="571501" y="1029236"/>
            <a:ext cx="9456850" cy="259483"/>
          </a:xfrm>
        </p:spPr>
        <p:txBody>
          <a:bodyPr>
            <a:normAutofit/>
          </a:bodyPr>
          <a:lstStyle>
            <a:lvl1pPr marL="0" indent="0">
              <a:buNone/>
              <a:defRPr lang="en-US" sz="15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course T3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sz="1500" b="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oncourse T3"/>
                <a:ea typeface="+mn-ea"/>
                <a:cs typeface="+mn-cs"/>
              </a:rPr>
              <a:t>Add sub title here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53889" y="6615679"/>
            <a:ext cx="2084224" cy="2269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875" b="1">
                <a:solidFill>
                  <a:schemeClr val="tx1"/>
                </a:solidFill>
                <a:latin typeface="Concourse T3"/>
              </a:rPr>
              <a:t>CONFIDENTIAL DATA </a:t>
            </a:r>
            <a:r>
              <a:rPr lang="en-US" sz="875">
                <a:solidFill>
                  <a:schemeClr val="tx1"/>
                </a:solidFill>
                <a:latin typeface="Concourse T3"/>
              </a:rPr>
              <a:t>| not for circulation</a:t>
            </a:r>
            <a:endParaRPr lang="en-IN" sz="875">
              <a:solidFill>
                <a:schemeClr val="tx1"/>
              </a:solidFill>
              <a:latin typeface="Concourse T3"/>
            </a:endParaRPr>
          </a:p>
        </p:txBody>
      </p:sp>
      <p:pic>
        <p:nvPicPr>
          <p:cNvPr id="1026" name="Picture 2" descr="https://www.tataaig.com/content/dam/tagic/images/LOGO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01425" y="94947"/>
            <a:ext cx="658587" cy="65858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28351" y="-18327"/>
            <a:ext cx="1080954" cy="88513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159794" y="69188"/>
            <a:ext cx="0" cy="632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-1618353" y="953808"/>
            <a:ext cx="7620000" cy="152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IN" sz="2160"/>
          </a:p>
        </p:txBody>
      </p:sp>
      <p:sp>
        <p:nvSpPr>
          <p:cNvPr id="6" name="Rectangle 5"/>
          <p:cNvSpPr/>
          <p:nvPr/>
        </p:nvSpPr>
        <p:spPr>
          <a:xfrm>
            <a:off x="1" y="2"/>
            <a:ext cx="641351" cy="150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695"/>
          </a:p>
        </p:txBody>
      </p:sp>
      <p:sp>
        <p:nvSpPr>
          <p:cNvPr id="7" name="Rectangle 6"/>
          <p:cNvSpPr/>
          <p:nvPr/>
        </p:nvSpPr>
        <p:spPr>
          <a:xfrm>
            <a:off x="247652" y="1"/>
            <a:ext cx="276225" cy="1219200"/>
          </a:xfrm>
          <a:prstGeom prst="rect">
            <a:avLst/>
          </a:prstGeom>
          <a:gradFill flip="none" rotWithShape="1">
            <a:gsLst>
              <a:gs pos="0">
                <a:srgbClr val="2D6EB5"/>
              </a:gs>
              <a:gs pos="100000">
                <a:srgbClr val="002060">
                  <a:lumMod val="10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695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1" y="1507068"/>
            <a:ext cx="10782300" cy="4540499"/>
          </a:xfrm>
        </p:spPr>
        <p:txBody>
          <a:bodyPr/>
          <a:lstStyle>
            <a:lvl1pPr marL="0" indent="0" algn="l" defTabSz="380976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/>
              <a:buNone/>
              <a:defRPr lang="en-US" sz="2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course T3"/>
                <a:ea typeface="+mn-ea"/>
                <a:cs typeface="Arial"/>
              </a:defRPr>
            </a:lvl1pPr>
            <a:lvl2pPr marL="0" indent="0" algn="l" defTabSz="380976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/>
              <a:buNone/>
              <a:defRPr lang="en-US" sz="2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course T3"/>
                <a:ea typeface="+mn-ea"/>
                <a:cs typeface="Arial"/>
              </a:defRPr>
            </a:lvl2pPr>
            <a:lvl3pPr marL="0" indent="0" algn="l" defTabSz="380976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/>
              <a:buNone/>
              <a:defRPr lang="en-US" sz="2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course T3"/>
                <a:ea typeface="+mn-ea"/>
                <a:cs typeface="Arial"/>
              </a:defRPr>
            </a:lvl3pPr>
            <a:lvl4pPr marL="0" indent="0" algn="l" defTabSz="380976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/>
              <a:buNone/>
              <a:defRPr lang="en-US" sz="2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course T3"/>
                <a:ea typeface="+mn-ea"/>
                <a:cs typeface="Arial"/>
              </a:defRPr>
            </a:lvl4pPr>
            <a:lvl5pPr marL="0" indent="0" algn="l" defTabSz="380976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/>
              <a:buNone/>
              <a:def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course T3"/>
                <a:ea typeface="+mn-ea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 lvl="0">
              <a:defRPr/>
            </a:pPr>
            <a:fld id="{83364C8E-FF0A-43D5-A454-609643B1A5CA}" type="slidenum">
              <a:rPr lang="en-IN"/>
              <a:pPr lvl="0">
                <a:defRPr/>
              </a:pPr>
              <a:t>‹#›</a:t>
            </a:fld>
            <a:endParaRPr lang="en-IN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1501" y="312525"/>
            <a:ext cx="10782300" cy="692961"/>
          </a:xfrm>
        </p:spPr>
        <p:txBody>
          <a:bodyPr>
            <a:normAutofit/>
          </a:bodyPr>
          <a:lstStyle>
            <a:lvl1pPr>
              <a:defRPr lang="en-US" sz="3667" b="1" kern="1200" dirty="0">
                <a:gradFill>
                  <a:gsLst>
                    <a:gs pos="46000">
                      <a:srgbClr val="2D6EB5"/>
                    </a:gs>
                    <a:gs pos="81000">
                      <a:srgbClr val="002060">
                        <a:lumMod val="100000"/>
                      </a:srgbClr>
                    </a:gs>
                  </a:gsLst>
                  <a:lin ang="5400000" scaled="1"/>
                </a:gradFill>
                <a:latin typeface="Concourse T3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1" name="Content Placeholder 26"/>
          <p:cNvSpPr>
            <a:spLocks noGrp="1"/>
          </p:cNvSpPr>
          <p:nvPr>
            <p:ph sz="quarter" idx="13" hasCustomPrompt="1"/>
          </p:nvPr>
        </p:nvSpPr>
        <p:spPr>
          <a:xfrm>
            <a:off x="571501" y="1029236"/>
            <a:ext cx="10782300" cy="259483"/>
          </a:xfrm>
        </p:spPr>
        <p:txBody>
          <a:bodyPr>
            <a:normAutofit/>
          </a:bodyPr>
          <a:lstStyle>
            <a:lvl1pPr marL="0" indent="0">
              <a:buNone/>
              <a:defRPr lang="en-US" sz="15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course T3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sz="1500" b="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oncourse T3"/>
                <a:ea typeface="+mn-ea"/>
                <a:cs typeface="+mn-cs"/>
              </a:rPr>
              <a:t>Add sub title here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53889" y="6615679"/>
            <a:ext cx="2084224" cy="2269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875" b="1">
                <a:solidFill>
                  <a:schemeClr val="tx1"/>
                </a:solidFill>
                <a:latin typeface="Concourse T3"/>
              </a:rPr>
              <a:t>CONFIDENTIAL DATA </a:t>
            </a:r>
            <a:r>
              <a:rPr lang="en-US" sz="875">
                <a:solidFill>
                  <a:schemeClr val="tx1"/>
                </a:solidFill>
                <a:latin typeface="Concourse T3"/>
              </a:rPr>
              <a:t>| not for circulation</a:t>
            </a:r>
            <a:endParaRPr lang="en-IN" sz="875">
              <a:solidFill>
                <a:schemeClr val="tx1"/>
              </a:solidFill>
              <a:latin typeface="Concourse T3"/>
            </a:endParaRPr>
          </a:p>
        </p:txBody>
      </p:sp>
      <p:pic>
        <p:nvPicPr>
          <p:cNvPr id="13" name="Picture 2" descr="https://www.tataaig.com/content/dam/tagic/images/LOGO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01425" y="94947"/>
            <a:ext cx="658587" cy="658586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 type="tbl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228600"/>
            <a:ext cx="9982200" cy="685800"/>
          </a:xfrm>
        </p:spPr>
        <p:txBody>
          <a:bodyPr/>
          <a:lstStyle>
            <a:lvl1pPr>
              <a:defRPr sz="288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20800" y="1143000"/>
            <a:ext cx="10363200" cy="4114800"/>
          </a:xfrm>
        </p:spPr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A31C9F52-E289-4156-81EE-8A53D011BC6F}" type="slidenum">
              <a:rPr lang="en-US" altLang="en-US"/>
              <a:pPr lvl="0"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Content W/ Sidebar">
  <p:cSld name="28_Content W/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DB5E1C9-5037-4A3B-A0C1-0796447AEDF2}" type="slidenum">
              <a:rPr lang="en-IN"/>
              <a:pPr lvl="0">
                <a:defRPr/>
              </a:pPr>
              <a:t>‹#›</a:t>
            </a:fld>
            <a:endParaRPr lang="en-IN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515939" y="1436915"/>
            <a:ext cx="11164824" cy="4718304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5" y="0"/>
            <a:ext cx="11160868" cy="69924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486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anchor="ctr"/>
          <a:lstStyle/>
          <a:p>
            <a:pPr algn="ctr">
              <a:defRPr/>
            </a:pPr>
            <a:endParaRPr lang="en-US" sz="216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2 rows with image" userDrawn="1">
  <p:cSld name="Content Slide - 2 row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numero diapositiva 5"/>
          <p:cNvSpPr txBox="1"/>
          <p:nvPr/>
        </p:nvSpPr>
        <p:spPr>
          <a:xfrm>
            <a:off x="11385551" y="273050"/>
            <a:ext cx="266700" cy="17938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accent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4F0C6AB6-DE0C-468A-9E31-8E9A3D665BA5}" type="slidenum">
              <a:rPr lang="it-IT" sz="800"/>
              <a:pPr eaLnBrk="1" hangingPunct="1">
                <a:defRPr/>
              </a:pPr>
              <a:t>‹#›</a:t>
            </a:fld>
            <a:endParaRPr lang="it-IT" sz="80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3066" y="1600202"/>
            <a:ext cx="11189428" cy="3203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066" y="4876800"/>
            <a:ext cx="11189428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Edit Master text styles</a:t>
            </a:r>
          </a:p>
        </p:txBody>
      </p:sp>
      <p:sp>
        <p:nvSpPr>
          <p:cNvPr id="15" name="Titolo 1"/>
          <p:cNvSpPr>
            <a:spLocks noGrp="1"/>
          </p:cNvSpPr>
          <p:nvPr>
            <p:ph type="ctrTitle"/>
          </p:nvPr>
        </p:nvSpPr>
        <p:spPr>
          <a:xfrm>
            <a:off x="463067" y="443002"/>
            <a:ext cx="11182248" cy="5230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2200"/>
              </a:lnSpc>
              <a:defRPr sz="2000" b="0" i="0" baseline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17" name="Sottotitolo 2"/>
          <p:cNvSpPr>
            <a:spLocks noGrp="1"/>
          </p:cNvSpPr>
          <p:nvPr>
            <p:ph type="subTitle" idx="13"/>
          </p:nvPr>
        </p:nvSpPr>
        <p:spPr>
          <a:xfrm>
            <a:off x="463067" y="997140"/>
            <a:ext cx="11182248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it-IT" sz="1500" b="0" i="0" baseline="0" dirty="0">
                <a:solidFill>
                  <a:srgbClr val="6F7072"/>
                </a:solidFill>
                <a:latin typeface="Arial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63552" y="152400"/>
            <a:ext cx="10610849" cy="3306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/>
              <a:t>Edit Master text styles</a:t>
            </a:r>
          </a:p>
        </p:txBody>
      </p:sp>
      <p:sp>
        <p:nvSpPr>
          <p:cNvPr id="14" name="Segnaposto numero diapositiva 5"/>
          <p:cNvSpPr>
            <a:spLocks noGrp="1"/>
          </p:cNvSpPr>
          <p:nvPr>
            <p:ph type="sldNum" sz="quarter" idx="16"/>
          </p:nvPr>
        </p:nvSpPr>
        <p:spPr>
          <a:xfrm>
            <a:off x="11385551" y="273050"/>
            <a:ext cx="266700" cy="179388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C10E7481-D4AA-4CC5-A402-F04F86AD6B3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BC765D2-05BF-44B0-8919-BD3BF054AFFE}" type="datetime1">
              <a:rPr lang="en-IN"/>
              <a:pPr lvl="0">
                <a:defRPr/>
              </a:pPr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692A513-134B-4668-94A1-267155D82AAE}" type="slidenum">
              <a:rPr lang="en-IN"/>
              <a:pPr lvl="0"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sert" type="objOnly" preserve="1">
  <p:cSld name="Inser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>
            <a:spLocks noChangeArrowheads="1"/>
          </p:cNvSpPr>
          <p:nvPr/>
        </p:nvSpPr>
        <p:spPr>
          <a:xfrm>
            <a:off x="0" y="2643182"/>
            <a:ext cx="12191999" cy="4214818"/>
          </a:xfrm>
          <a:prstGeom prst="roundRect">
            <a:avLst>
              <a:gd name="adj" fmla="val 0"/>
            </a:avLst>
          </a:prstGeom>
          <a:gradFill flip="none" rotWithShape="1">
            <a:gsLst>
              <a:gs pos="27000">
                <a:schemeClr val="bg2">
                  <a:lumMod val="50000"/>
                  <a:alpha val="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 w="9525" algn="ctr">
            <a:noFill/>
            <a:miter/>
          </a:ln>
          <a:effectLst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Freeform: Shape 6"/>
          <p:cNvSpPr/>
          <p:nvPr/>
        </p:nvSpPr>
        <p:spPr>
          <a:xfrm flipH="1">
            <a:off x="0" y="-25400"/>
            <a:ext cx="12191999" cy="6858000"/>
          </a:xfrm>
          <a:custGeom>
            <a:avLst/>
            <a:gdLst/>
            <a:ah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0" y="-49690"/>
            <a:ext cx="4857750" cy="6907690"/>
            <a:chOff x="-365160" y="-49690"/>
            <a:chExt cx="3643313" cy="6907690"/>
          </a:xfrm>
        </p:grpSpPr>
        <p:sp>
          <p:nvSpPr>
            <p:cNvPr id="9" name="Freeform: Shape 8"/>
            <p:cNvSpPr/>
            <p:nvPr/>
          </p:nvSpPr>
          <p:spPr>
            <a:xfrm>
              <a:off x="-365160" y="-49690"/>
              <a:ext cx="3643313" cy="6356350"/>
            </a:xfrm>
            <a:custGeom>
              <a:avLst/>
              <a:gdLst/>
              <a:ahLst/>
              <a:cxnLst>
                <a:cxn ang="0">
                  <a:pos x="0" y="4004"/>
                </a:cxn>
                <a:cxn ang="0">
                  <a:pos x="94" y="3938"/>
                </a:cxn>
                <a:cxn ang="0">
                  <a:pos x="203" y="3856"/>
                </a:cxn>
                <a:cxn ang="0">
                  <a:pos x="345" y="3743"/>
                </a:cxn>
                <a:cxn ang="0">
                  <a:pos x="512" y="3598"/>
                </a:cxn>
                <a:cxn ang="0">
                  <a:pos x="701" y="3421"/>
                </a:cxn>
                <a:cxn ang="0">
                  <a:pos x="852" y="3267"/>
                </a:cxn>
                <a:cxn ang="0">
                  <a:pos x="955" y="3157"/>
                </a:cxn>
                <a:cxn ang="0">
                  <a:pos x="1059" y="3037"/>
                </a:cxn>
                <a:cxn ang="0">
                  <a:pos x="1164" y="2910"/>
                </a:cxn>
                <a:cxn ang="0">
                  <a:pos x="1270" y="2776"/>
                </a:cxn>
                <a:cxn ang="0">
                  <a:pos x="1373" y="2634"/>
                </a:cxn>
                <a:cxn ang="0">
                  <a:pos x="1476" y="2485"/>
                </a:cxn>
                <a:cxn ang="0">
                  <a:pos x="1576" y="2328"/>
                </a:cxn>
                <a:cxn ang="0">
                  <a:pos x="1673" y="2163"/>
                </a:cxn>
                <a:cxn ang="0">
                  <a:pos x="1766" y="1992"/>
                </a:cxn>
                <a:cxn ang="0">
                  <a:pos x="1854" y="1812"/>
                </a:cxn>
                <a:cxn ang="0">
                  <a:pos x="1936" y="1626"/>
                </a:cxn>
                <a:cxn ang="0">
                  <a:pos x="2013" y="1433"/>
                </a:cxn>
                <a:cxn ang="0">
                  <a:pos x="2081" y="1231"/>
                </a:cxn>
                <a:cxn ang="0">
                  <a:pos x="2141" y="1023"/>
                </a:cxn>
                <a:cxn ang="0">
                  <a:pos x="2193" y="808"/>
                </a:cxn>
                <a:cxn ang="0">
                  <a:pos x="2237" y="586"/>
                </a:cxn>
                <a:cxn ang="0">
                  <a:pos x="2268" y="357"/>
                </a:cxn>
                <a:cxn ang="0">
                  <a:pos x="2289" y="121"/>
                </a:cxn>
                <a:cxn ang="0">
                  <a:pos x="598" y="24"/>
                </a:cxn>
                <a:cxn ang="0">
                  <a:pos x="611" y="55"/>
                </a:cxn>
                <a:cxn ang="0">
                  <a:pos x="669" y="208"/>
                </a:cxn>
                <a:cxn ang="0">
                  <a:pos x="726" y="371"/>
                </a:cxn>
                <a:cxn ang="0">
                  <a:pos x="789" y="575"/>
                </a:cxn>
                <a:cxn ang="0">
                  <a:pos x="852" y="814"/>
                </a:cxn>
                <a:cxn ang="0">
                  <a:pos x="896" y="1014"/>
                </a:cxn>
                <a:cxn ang="0">
                  <a:pos x="923" y="1155"/>
                </a:cxn>
                <a:cxn ang="0">
                  <a:pos x="946" y="1301"/>
                </a:cxn>
                <a:cxn ang="0">
                  <a:pos x="965" y="1452"/>
                </a:cxn>
                <a:cxn ang="0">
                  <a:pos x="979" y="1606"/>
                </a:cxn>
                <a:cxn ang="0">
                  <a:pos x="988" y="1763"/>
                </a:cxn>
                <a:cxn ang="0">
                  <a:pos x="991" y="1923"/>
                </a:cxn>
                <a:cxn ang="0">
                  <a:pos x="985" y="2083"/>
                </a:cxn>
                <a:cxn ang="0">
                  <a:pos x="973" y="2244"/>
                </a:cxn>
                <a:cxn ang="0">
                  <a:pos x="952" y="2405"/>
                </a:cxn>
                <a:cxn ang="0">
                  <a:pos x="920" y="2565"/>
                </a:cxn>
                <a:cxn ang="0">
                  <a:pos x="880" y="2724"/>
                </a:cxn>
                <a:cxn ang="0">
                  <a:pos x="828" y="2879"/>
                </a:cxn>
                <a:cxn ang="0">
                  <a:pos x="764" y="3031"/>
                </a:cxn>
                <a:cxn ang="0">
                  <a:pos x="687" y="3179"/>
                </a:cxn>
                <a:cxn ang="0">
                  <a:pos x="622" y="3288"/>
                </a:cxn>
                <a:cxn ang="0">
                  <a:pos x="574" y="3359"/>
                </a:cxn>
                <a:cxn ang="0">
                  <a:pos x="521" y="3427"/>
                </a:cxn>
                <a:cxn ang="0">
                  <a:pos x="466" y="3495"/>
                </a:cxn>
                <a:cxn ang="0">
                  <a:pos x="408" y="3559"/>
                </a:cxn>
                <a:cxn ang="0">
                  <a:pos x="345" y="3623"/>
                </a:cxn>
                <a:cxn ang="0">
                  <a:pos x="278" y="3684"/>
                </a:cxn>
                <a:cxn ang="0">
                  <a:pos x="208" y="3744"/>
                </a:cxn>
                <a:cxn ang="0">
                  <a:pos x="133" y="3802"/>
                </a:cxn>
                <a:cxn ang="0">
                  <a:pos x="54" y="3858"/>
                </a:cxn>
                <a:cxn ang="0">
                  <a:pos x="0" y="4004"/>
                </a:cxn>
              </a:cxnLst>
              <a:rect l="0" t="0" r="r" b="b"/>
              <a:pathLst>
                <a:path w="2295" h="4004">
                  <a:moveTo>
                    <a:pt x="0" y="4004"/>
                  </a:moveTo>
                  <a:lnTo>
                    <a:pt x="0" y="4004"/>
                  </a:lnTo>
                  <a:lnTo>
                    <a:pt x="25" y="3988"/>
                  </a:lnTo>
                  <a:lnTo>
                    <a:pt x="94" y="3938"/>
                  </a:lnTo>
                  <a:lnTo>
                    <a:pt x="145" y="3901"/>
                  </a:lnTo>
                  <a:lnTo>
                    <a:pt x="203" y="3856"/>
                  </a:lnTo>
                  <a:lnTo>
                    <a:pt x="270" y="3804"/>
                  </a:lnTo>
                  <a:lnTo>
                    <a:pt x="345" y="3743"/>
                  </a:lnTo>
                  <a:lnTo>
                    <a:pt x="426" y="3674"/>
                  </a:lnTo>
                  <a:lnTo>
                    <a:pt x="512" y="3598"/>
                  </a:lnTo>
                  <a:lnTo>
                    <a:pt x="605" y="3514"/>
                  </a:lnTo>
                  <a:lnTo>
                    <a:pt x="701" y="3421"/>
                  </a:lnTo>
                  <a:lnTo>
                    <a:pt x="801" y="3321"/>
                  </a:lnTo>
                  <a:lnTo>
                    <a:pt x="852" y="3267"/>
                  </a:lnTo>
                  <a:lnTo>
                    <a:pt x="902" y="3214"/>
                  </a:lnTo>
                  <a:lnTo>
                    <a:pt x="955" y="3157"/>
                  </a:lnTo>
                  <a:lnTo>
                    <a:pt x="1007" y="3097"/>
                  </a:lnTo>
                  <a:lnTo>
                    <a:pt x="1059" y="3037"/>
                  </a:lnTo>
                  <a:lnTo>
                    <a:pt x="1112" y="2975"/>
                  </a:lnTo>
                  <a:lnTo>
                    <a:pt x="1164" y="2910"/>
                  </a:lnTo>
                  <a:lnTo>
                    <a:pt x="1218" y="2845"/>
                  </a:lnTo>
                  <a:lnTo>
                    <a:pt x="1270" y="2776"/>
                  </a:lnTo>
                  <a:lnTo>
                    <a:pt x="1322" y="2706"/>
                  </a:lnTo>
                  <a:lnTo>
                    <a:pt x="1373" y="2634"/>
                  </a:lnTo>
                  <a:lnTo>
                    <a:pt x="1425" y="2559"/>
                  </a:lnTo>
                  <a:lnTo>
                    <a:pt x="1476" y="2485"/>
                  </a:lnTo>
                  <a:lnTo>
                    <a:pt x="1527" y="2407"/>
                  </a:lnTo>
                  <a:lnTo>
                    <a:pt x="1576" y="2328"/>
                  </a:lnTo>
                  <a:lnTo>
                    <a:pt x="1626" y="2246"/>
                  </a:lnTo>
                  <a:lnTo>
                    <a:pt x="1673" y="2163"/>
                  </a:lnTo>
                  <a:lnTo>
                    <a:pt x="1720" y="2078"/>
                  </a:lnTo>
                  <a:lnTo>
                    <a:pt x="1766" y="1992"/>
                  </a:lnTo>
                  <a:lnTo>
                    <a:pt x="1811" y="1902"/>
                  </a:lnTo>
                  <a:lnTo>
                    <a:pt x="1854" y="1812"/>
                  </a:lnTo>
                  <a:lnTo>
                    <a:pt x="1896" y="1720"/>
                  </a:lnTo>
                  <a:lnTo>
                    <a:pt x="1936" y="1626"/>
                  </a:lnTo>
                  <a:lnTo>
                    <a:pt x="1975" y="1530"/>
                  </a:lnTo>
                  <a:lnTo>
                    <a:pt x="2013" y="1433"/>
                  </a:lnTo>
                  <a:lnTo>
                    <a:pt x="2047" y="1333"/>
                  </a:lnTo>
                  <a:lnTo>
                    <a:pt x="2081" y="1231"/>
                  </a:lnTo>
                  <a:lnTo>
                    <a:pt x="2113" y="1128"/>
                  </a:lnTo>
                  <a:lnTo>
                    <a:pt x="2141" y="1023"/>
                  </a:lnTo>
                  <a:lnTo>
                    <a:pt x="2169" y="917"/>
                  </a:lnTo>
                  <a:lnTo>
                    <a:pt x="2193" y="808"/>
                  </a:lnTo>
                  <a:lnTo>
                    <a:pt x="2216" y="698"/>
                  </a:lnTo>
                  <a:lnTo>
                    <a:pt x="2237" y="586"/>
                  </a:lnTo>
                  <a:lnTo>
                    <a:pt x="2253" y="472"/>
                  </a:lnTo>
                  <a:lnTo>
                    <a:pt x="2268" y="357"/>
                  </a:lnTo>
                  <a:lnTo>
                    <a:pt x="2280" y="239"/>
                  </a:lnTo>
                  <a:lnTo>
                    <a:pt x="2289" y="121"/>
                  </a:lnTo>
                  <a:lnTo>
                    <a:pt x="2295" y="0"/>
                  </a:lnTo>
                  <a:lnTo>
                    <a:pt x="598" y="24"/>
                  </a:lnTo>
                  <a:lnTo>
                    <a:pt x="598" y="24"/>
                  </a:lnTo>
                  <a:lnTo>
                    <a:pt x="611" y="55"/>
                  </a:lnTo>
                  <a:lnTo>
                    <a:pt x="645" y="143"/>
                  </a:lnTo>
                  <a:lnTo>
                    <a:pt x="669" y="208"/>
                  </a:lnTo>
                  <a:lnTo>
                    <a:pt x="696" y="282"/>
                  </a:lnTo>
                  <a:lnTo>
                    <a:pt x="726" y="371"/>
                  </a:lnTo>
                  <a:lnTo>
                    <a:pt x="756" y="468"/>
                  </a:lnTo>
                  <a:lnTo>
                    <a:pt x="789" y="575"/>
                  </a:lnTo>
                  <a:lnTo>
                    <a:pt x="820" y="690"/>
                  </a:lnTo>
                  <a:lnTo>
                    <a:pt x="852" y="814"/>
                  </a:lnTo>
                  <a:lnTo>
                    <a:pt x="882" y="946"/>
                  </a:lnTo>
                  <a:lnTo>
                    <a:pt x="896" y="1014"/>
                  </a:lnTo>
                  <a:lnTo>
                    <a:pt x="910" y="1083"/>
                  </a:lnTo>
                  <a:lnTo>
                    <a:pt x="923" y="1155"/>
                  </a:lnTo>
                  <a:lnTo>
                    <a:pt x="935" y="1228"/>
                  </a:lnTo>
                  <a:lnTo>
                    <a:pt x="946" y="1301"/>
                  </a:lnTo>
                  <a:lnTo>
                    <a:pt x="956" y="1376"/>
                  </a:lnTo>
                  <a:lnTo>
                    <a:pt x="965" y="1452"/>
                  </a:lnTo>
                  <a:lnTo>
                    <a:pt x="973" y="1528"/>
                  </a:lnTo>
                  <a:lnTo>
                    <a:pt x="979" y="1606"/>
                  </a:lnTo>
                  <a:lnTo>
                    <a:pt x="985" y="1684"/>
                  </a:lnTo>
                  <a:lnTo>
                    <a:pt x="988" y="1763"/>
                  </a:lnTo>
                  <a:lnTo>
                    <a:pt x="989" y="1842"/>
                  </a:lnTo>
                  <a:lnTo>
                    <a:pt x="991" y="1923"/>
                  </a:lnTo>
                  <a:lnTo>
                    <a:pt x="989" y="2003"/>
                  </a:lnTo>
                  <a:lnTo>
                    <a:pt x="985" y="2083"/>
                  </a:lnTo>
                  <a:lnTo>
                    <a:pt x="980" y="2163"/>
                  </a:lnTo>
                  <a:lnTo>
                    <a:pt x="973" y="2244"/>
                  </a:lnTo>
                  <a:lnTo>
                    <a:pt x="964" y="2325"/>
                  </a:lnTo>
                  <a:lnTo>
                    <a:pt x="952" y="2405"/>
                  </a:lnTo>
                  <a:lnTo>
                    <a:pt x="937" y="2486"/>
                  </a:lnTo>
                  <a:lnTo>
                    <a:pt x="920" y="2565"/>
                  </a:lnTo>
                  <a:lnTo>
                    <a:pt x="901" y="2646"/>
                  </a:lnTo>
                  <a:lnTo>
                    <a:pt x="880" y="2724"/>
                  </a:lnTo>
                  <a:lnTo>
                    <a:pt x="855" y="2803"/>
                  </a:lnTo>
                  <a:lnTo>
                    <a:pt x="828" y="2879"/>
                  </a:lnTo>
                  <a:lnTo>
                    <a:pt x="798" y="2957"/>
                  </a:lnTo>
                  <a:lnTo>
                    <a:pt x="764" y="3031"/>
                  </a:lnTo>
                  <a:lnTo>
                    <a:pt x="728" y="3106"/>
                  </a:lnTo>
                  <a:lnTo>
                    <a:pt x="687" y="3179"/>
                  </a:lnTo>
                  <a:lnTo>
                    <a:pt x="645" y="3253"/>
                  </a:lnTo>
                  <a:lnTo>
                    <a:pt x="622" y="3288"/>
                  </a:lnTo>
                  <a:lnTo>
                    <a:pt x="598" y="3323"/>
                  </a:lnTo>
                  <a:lnTo>
                    <a:pt x="574" y="3359"/>
                  </a:lnTo>
                  <a:lnTo>
                    <a:pt x="548" y="3393"/>
                  </a:lnTo>
                  <a:lnTo>
                    <a:pt x="521" y="3427"/>
                  </a:lnTo>
                  <a:lnTo>
                    <a:pt x="495" y="3460"/>
                  </a:lnTo>
                  <a:lnTo>
                    <a:pt x="466" y="3495"/>
                  </a:lnTo>
                  <a:lnTo>
                    <a:pt x="438" y="3527"/>
                  </a:lnTo>
                  <a:lnTo>
                    <a:pt x="408" y="3559"/>
                  </a:lnTo>
                  <a:lnTo>
                    <a:pt x="377" y="3592"/>
                  </a:lnTo>
                  <a:lnTo>
                    <a:pt x="345" y="3623"/>
                  </a:lnTo>
                  <a:lnTo>
                    <a:pt x="312" y="3654"/>
                  </a:lnTo>
                  <a:lnTo>
                    <a:pt x="278" y="3684"/>
                  </a:lnTo>
                  <a:lnTo>
                    <a:pt x="244" y="3714"/>
                  </a:lnTo>
                  <a:lnTo>
                    <a:pt x="208" y="3744"/>
                  </a:lnTo>
                  <a:lnTo>
                    <a:pt x="170" y="3774"/>
                  </a:lnTo>
                  <a:lnTo>
                    <a:pt x="133" y="3802"/>
                  </a:lnTo>
                  <a:lnTo>
                    <a:pt x="93" y="3831"/>
                  </a:lnTo>
                  <a:lnTo>
                    <a:pt x="54" y="3858"/>
                  </a:lnTo>
                  <a:lnTo>
                    <a:pt x="12" y="3884"/>
                  </a:lnTo>
                  <a:lnTo>
                    <a:pt x="0" y="4004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alpha val="8000"/>
                  </a:schemeClr>
                </a:gs>
                <a:gs pos="50000">
                  <a:schemeClr val="tx1">
                    <a:alpha val="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-108636" y="0"/>
              <a:ext cx="3159125" cy="6858000"/>
            </a:xfrm>
            <a:custGeom>
              <a:avLst/>
              <a:gdLst/>
              <a:ahLst/>
              <a:cxnLst>
                <a:cxn ang="0">
                  <a:pos x="585" y="0"/>
                </a:cxn>
                <a:cxn ang="0">
                  <a:pos x="716" y="272"/>
                </a:cxn>
                <a:cxn ang="0">
                  <a:pos x="912" y="704"/>
                </a:cxn>
                <a:cxn ang="0">
                  <a:pos x="1030" y="976"/>
                </a:cxn>
                <a:cxn ang="0">
                  <a:pos x="1156" y="1276"/>
                </a:cxn>
                <a:cxn ang="0">
                  <a:pos x="1288" y="1601"/>
                </a:cxn>
                <a:cxn ang="0">
                  <a:pos x="1419" y="1942"/>
                </a:cxn>
                <a:cxn ang="0">
                  <a:pos x="1545" y="2293"/>
                </a:cxn>
                <a:cxn ang="0">
                  <a:pos x="1664" y="2649"/>
                </a:cxn>
                <a:cxn ang="0">
                  <a:pos x="1771" y="3003"/>
                </a:cxn>
                <a:cxn ang="0">
                  <a:pos x="1817" y="3177"/>
                </a:cxn>
                <a:cxn ang="0">
                  <a:pos x="1860" y="3348"/>
                </a:cxn>
                <a:cxn ang="0">
                  <a:pos x="1898" y="3517"/>
                </a:cxn>
                <a:cxn ang="0">
                  <a:pos x="1930" y="3679"/>
                </a:cxn>
                <a:cxn ang="0">
                  <a:pos x="1955" y="3837"/>
                </a:cxn>
                <a:cxn ang="0">
                  <a:pos x="1974" y="3989"/>
                </a:cxn>
                <a:cxn ang="0">
                  <a:pos x="1986" y="4136"/>
                </a:cxn>
                <a:cxn ang="0">
                  <a:pos x="1990" y="4273"/>
                </a:cxn>
                <a:cxn ang="0">
                  <a:pos x="0" y="4320"/>
                </a:cxn>
                <a:cxn ang="0">
                  <a:pos x="40" y="4279"/>
                </a:cxn>
                <a:cxn ang="0">
                  <a:pos x="101" y="4206"/>
                </a:cxn>
                <a:cxn ang="0">
                  <a:pos x="186" y="4098"/>
                </a:cxn>
                <a:cxn ang="0">
                  <a:pos x="284" y="3956"/>
                </a:cxn>
                <a:cxn ang="0">
                  <a:pos x="364" y="3827"/>
                </a:cxn>
                <a:cxn ang="0">
                  <a:pos x="420" y="3730"/>
                </a:cxn>
                <a:cxn ang="0">
                  <a:pos x="474" y="3626"/>
                </a:cxn>
                <a:cxn ang="0">
                  <a:pos x="528" y="3514"/>
                </a:cxn>
                <a:cxn ang="0">
                  <a:pos x="581" y="3392"/>
                </a:cxn>
                <a:cxn ang="0">
                  <a:pos x="632" y="3263"/>
                </a:cxn>
                <a:cxn ang="0">
                  <a:pos x="679" y="3127"/>
                </a:cxn>
                <a:cxn ang="0">
                  <a:pos x="721" y="2982"/>
                </a:cxn>
                <a:cxn ang="0">
                  <a:pos x="761" y="2830"/>
                </a:cxn>
                <a:cxn ang="0">
                  <a:pos x="793" y="2671"/>
                </a:cxn>
                <a:cxn ang="0">
                  <a:pos x="819" y="2504"/>
                </a:cxn>
                <a:cxn ang="0">
                  <a:pos x="838" y="2328"/>
                </a:cxn>
                <a:cxn ang="0">
                  <a:pos x="850" y="2147"/>
                </a:cxn>
                <a:cxn ang="0">
                  <a:pos x="852" y="1958"/>
                </a:cxn>
                <a:cxn ang="0">
                  <a:pos x="844" y="1762"/>
                </a:cxn>
                <a:cxn ang="0">
                  <a:pos x="827" y="1559"/>
                </a:cxn>
                <a:cxn ang="0">
                  <a:pos x="797" y="1348"/>
                </a:cxn>
                <a:cxn ang="0">
                  <a:pos x="756" y="1130"/>
                </a:cxn>
                <a:cxn ang="0">
                  <a:pos x="701" y="906"/>
                </a:cxn>
                <a:cxn ang="0">
                  <a:pos x="634" y="676"/>
                </a:cxn>
                <a:cxn ang="0">
                  <a:pos x="552" y="439"/>
                </a:cxn>
                <a:cxn ang="0">
                  <a:pos x="454" y="195"/>
                </a:cxn>
                <a:cxn ang="0">
                  <a:pos x="585" y="0"/>
                </a:cxn>
              </a:cxnLst>
              <a:rect l="0" t="0" r="r" b="b"/>
              <a:pathLst>
                <a:path w="1990" h="4320">
                  <a:moveTo>
                    <a:pt x="585" y="0"/>
                  </a:moveTo>
                  <a:lnTo>
                    <a:pt x="585" y="0"/>
                  </a:lnTo>
                  <a:lnTo>
                    <a:pt x="645" y="124"/>
                  </a:lnTo>
                  <a:lnTo>
                    <a:pt x="716" y="272"/>
                  </a:lnTo>
                  <a:lnTo>
                    <a:pt x="805" y="467"/>
                  </a:lnTo>
                  <a:lnTo>
                    <a:pt x="912" y="704"/>
                  </a:lnTo>
                  <a:lnTo>
                    <a:pt x="969" y="836"/>
                  </a:lnTo>
                  <a:lnTo>
                    <a:pt x="1030" y="976"/>
                  </a:lnTo>
                  <a:lnTo>
                    <a:pt x="1093" y="1122"/>
                  </a:lnTo>
                  <a:lnTo>
                    <a:pt x="1156" y="1276"/>
                  </a:lnTo>
                  <a:lnTo>
                    <a:pt x="1222" y="1437"/>
                  </a:lnTo>
                  <a:lnTo>
                    <a:pt x="1288" y="1601"/>
                  </a:lnTo>
                  <a:lnTo>
                    <a:pt x="1353" y="1769"/>
                  </a:lnTo>
                  <a:lnTo>
                    <a:pt x="1419" y="1942"/>
                  </a:lnTo>
                  <a:lnTo>
                    <a:pt x="1482" y="2116"/>
                  </a:lnTo>
                  <a:lnTo>
                    <a:pt x="1545" y="2293"/>
                  </a:lnTo>
                  <a:lnTo>
                    <a:pt x="1607" y="2472"/>
                  </a:lnTo>
                  <a:lnTo>
                    <a:pt x="1664" y="2649"/>
                  </a:lnTo>
                  <a:lnTo>
                    <a:pt x="1719" y="2827"/>
                  </a:lnTo>
                  <a:lnTo>
                    <a:pt x="1771" y="3003"/>
                  </a:lnTo>
                  <a:lnTo>
                    <a:pt x="1795" y="3091"/>
                  </a:lnTo>
                  <a:lnTo>
                    <a:pt x="1817" y="3177"/>
                  </a:lnTo>
                  <a:lnTo>
                    <a:pt x="1839" y="3263"/>
                  </a:lnTo>
                  <a:lnTo>
                    <a:pt x="1860" y="3348"/>
                  </a:lnTo>
                  <a:lnTo>
                    <a:pt x="1880" y="3433"/>
                  </a:lnTo>
                  <a:lnTo>
                    <a:pt x="1898" y="3517"/>
                  </a:lnTo>
                  <a:lnTo>
                    <a:pt x="1914" y="3599"/>
                  </a:lnTo>
                  <a:lnTo>
                    <a:pt x="1930" y="3679"/>
                  </a:lnTo>
                  <a:lnTo>
                    <a:pt x="1943" y="3760"/>
                  </a:lnTo>
                  <a:lnTo>
                    <a:pt x="1955" y="3837"/>
                  </a:lnTo>
                  <a:lnTo>
                    <a:pt x="1965" y="3915"/>
                  </a:lnTo>
                  <a:lnTo>
                    <a:pt x="1974" y="3989"/>
                  </a:lnTo>
                  <a:lnTo>
                    <a:pt x="1981" y="4064"/>
                  </a:lnTo>
                  <a:lnTo>
                    <a:pt x="1986" y="4136"/>
                  </a:lnTo>
                  <a:lnTo>
                    <a:pt x="1989" y="4206"/>
                  </a:lnTo>
                  <a:lnTo>
                    <a:pt x="1990" y="4273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18" y="4301"/>
                  </a:lnTo>
                  <a:lnTo>
                    <a:pt x="40" y="4279"/>
                  </a:lnTo>
                  <a:lnTo>
                    <a:pt x="67" y="4247"/>
                  </a:lnTo>
                  <a:lnTo>
                    <a:pt x="101" y="4206"/>
                  </a:lnTo>
                  <a:lnTo>
                    <a:pt x="140" y="4156"/>
                  </a:lnTo>
                  <a:lnTo>
                    <a:pt x="186" y="4098"/>
                  </a:lnTo>
                  <a:lnTo>
                    <a:pt x="234" y="4032"/>
                  </a:lnTo>
                  <a:lnTo>
                    <a:pt x="284" y="3956"/>
                  </a:lnTo>
                  <a:lnTo>
                    <a:pt x="338" y="3872"/>
                  </a:lnTo>
                  <a:lnTo>
                    <a:pt x="364" y="3827"/>
                  </a:lnTo>
                  <a:lnTo>
                    <a:pt x="392" y="3780"/>
                  </a:lnTo>
                  <a:lnTo>
                    <a:pt x="420" y="3730"/>
                  </a:lnTo>
                  <a:lnTo>
                    <a:pt x="446" y="3679"/>
                  </a:lnTo>
                  <a:lnTo>
                    <a:pt x="474" y="3626"/>
                  </a:lnTo>
                  <a:lnTo>
                    <a:pt x="502" y="3571"/>
                  </a:lnTo>
                  <a:lnTo>
                    <a:pt x="528" y="3514"/>
                  </a:lnTo>
                  <a:lnTo>
                    <a:pt x="555" y="3454"/>
                  </a:lnTo>
                  <a:lnTo>
                    <a:pt x="581" y="3392"/>
                  </a:lnTo>
                  <a:lnTo>
                    <a:pt x="607" y="3329"/>
                  </a:lnTo>
                  <a:lnTo>
                    <a:pt x="632" y="3263"/>
                  </a:lnTo>
                  <a:lnTo>
                    <a:pt x="656" y="3196"/>
                  </a:lnTo>
                  <a:lnTo>
                    <a:pt x="679" y="3127"/>
                  </a:lnTo>
                  <a:lnTo>
                    <a:pt x="701" y="3056"/>
                  </a:lnTo>
                  <a:lnTo>
                    <a:pt x="721" y="2982"/>
                  </a:lnTo>
                  <a:lnTo>
                    <a:pt x="742" y="2908"/>
                  </a:lnTo>
                  <a:lnTo>
                    <a:pt x="761" y="2830"/>
                  </a:lnTo>
                  <a:lnTo>
                    <a:pt x="777" y="2751"/>
                  </a:lnTo>
                  <a:lnTo>
                    <a:pt x="793" y="2671"/>
                  </a:lnTo>
                  <a:lnTo>
                    <a:pt x="808" y="2587"/>
                  </a:lnTo>
                  <a:lnTo>
                    <a:pt x="819" y="2504"/>
                  </a:lnTo>
                  <a:lnTo>
                    <a:pt x="830" y="2418"/>
                  </a:lnTo>
                  <a:lnTo>
                    <a:pt x="838" y="2328"/>
                  </a:lnTo>
                  <a:lnTo>
                    <a:pt x="846" y="2239"/>
                  </a:lnTo>
                  <a:lnTo>
                    <a:pt x="850" y="2147"/>
                  </a:lnTo>
                  <a:lnTo>
                    <a:pt x="852" y="2053"/>
                  </a:lnTo>
                  <a:lnTo>
                    <a:pt x="852" y="1958"/>
                  </a:lnTo>
                  <a:lnTo>
                    <a:pt x="850" y="1860"/>
                  </a:lnTo>
                  <a:lnTo>
                    <a:pt x="844" y="1762"/>
                  </a:lnTo>
                  <a:lnTo>
                    <a:pt x="837" y="1661"/>
                  </a:lnTo>
                  <a:lnTo>
                    <a:pt x="827" y="1559"/>
                  </a:lnTo>
                  <a:lnTo>
                    <a:pt x="814" y="1453"/>
                  </a:lnTo>
                  <a:lnTo>
                    <a:pt x="797" y="1348"/>
                  </a:lnTo>
                  <a:lnTo>
                    <a:pt x="778" y="1240"/>
                  </a:lnTo>
                  <a:lnTo>
                    <a:pt x="756" y="1130"/>
                  </a:lnTo>
                  <a:lnTo>
                    <a:pt x="730" y="1019"/>
                  </a:lnTo>
                  <a:lnTo>
                    <a:pt x="701" y="906"/>
                  </a:lnTo>
                  <a:lnTo>
                    <a:pt x="669" y="792"/>
                  </a:lnTo>
                  <a:lnTo>
                    <a:pt x="634" y="676"/>
                  </a:lnTo>
                  <a:lnTo>
                    <a:pt x="594" y="558"/>
                  </a:lnTo>
                  <a:lnTo>
                    <a:pt x="552" y="439"/>
                  </a:lnTo>
                  <a:lnTo>
                    <a:pt x="503" y="318"/>
                  </a:lnTo>
                  <a:lnTo>
                    <a:pt x="454" y="195"/>
                  </a:lnTo>
                  <a:lnTo>
                    <a:pt x="398" y="70"/>
                  </a:lnTo>
                  <a:lnTo>
                    <a:pt x="585" y="0"/>
                  </a:lnTo>
                </a:path>
              </a:pathLst>
            </a:custGeom>
            <a:gradFill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alpha val="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Freeform: Shape 10"/>
          <p:cNvSpPr/>
          <p:nvPr/>
        </p:nvSpPr>
        <p:spPr>
          <a:xfrm>
            <a:off x="8041217" y="0"/>
            <a:ext cx="4212166" cy="6858000"/>
          </a:xfrm>
          <a:custGeom>
            <a:avLst/>
            <a:gdLst/>
            <a:ahLst/>
            <a:cxnLst>
              <a:cxn ang="0">
                <a:pos x="0" y="4297"/>
              </a:cxn>
              <a:cxn ang="0">
                <a:pos x="0" y="4297"/>
              </a:cxn>
              <a:cxn ang="0">
                <a:pos x="3" y="4267"/>
              </a:cxn>
              <a:cxn ang="0">
                <a:pos x="10" y="4180"/>
              </a:cxn>
              <a:cxn ang="0">
                <a:pos x="25" y="4042"/>
              </a:cxn>
              <a:cxn ang="0">
                <a:pos x="37" y="3956"/>
              </a:cxn>
              <a:cxn ang="0">
                <a:pos x="48" y="3859"/>
              </a:cxn>
              <a:cxn ang="0">
                <a:pos x="64" y="3752"/>
              </a:cxn>
              <a:cxn ang="0">
                <a:pos x="82" y="3635"/>
              </a:cxn>
              <a:cxn ang="0">
                <a:pos x="102" y="3509"/>
              </a:cxn>
              <a:cxn ang="0">
                <a:pos x="126" y="3376"/>
              </a:cxn>
              <a:cxn ang="0">
                <a:pos x="152" y="3234"/>
              </a:cxn>
              <a:cxn ang="0">
                <a:pos x="181" y="3086"/>
              </a:cxn>
              <a:cxn ang="0">
                <a:pos x="214" y="2931"/>
              </a:cxn>
              <a:cxn ang="0">
                <a:pos x="250" y="2772"/>
              </a:cxn>
              <a:cxn ang="0">
                <a:pos x="290" y="2606"/>
              </a:cxn>
              <a:cxn ang="0">
                <a:pos x="334" y="2438"/>
              </a:cxn>
              <a:cxn ang="0">
                <a:pos x="382" y="2265"/>
              </a:cxn>
              <a:cxn ang="0">
                <a:pos x="433" y="2090"/>
              </a:cxn>
              <a:cxn ang="0">
                <a:pos x="461" y="2002"/>
              </a:cxn>
              <a:cxn ang="0">
                <a:pos x="490" y="1913"/>
              </a:cxn>
              <a:cxn ang="0">
                <a:pos x="519" y="1823"/>
              </a:cxn>
              <a:cxn ang="0">
                <a:pos x="550" y="1733"/>
              </a:cxn>
              <a:cxn ang="0">
                <a:pos x="582" y="1643"/>
              </a:cxn>
              <a:cxn ang="0">
                <a:pos x="616" y="1553"/>
              </a:cxn>
              <a:cxn ang="0">
                <a:pos x="651" y="1463"/>
              </a:cxn>
              <a:cxn ang="0">
                <a:pos x="686" y="1373"/>
              </a:cxn>
              <a:cxn ang="0">
                <a:pos x="723" y="1282"/>
              </a:cxn>
              <a:cxn ang="0">
                <a:pos x="761" y="1193"/>
              </a:cxn>
              <a:cxn ang="0">
                <a:pos x="800" y="1103"/>
              </a:cxn>
              <a:cxn ang="0">
                <a:pos x="841" y="1014"/>
              </a:cxn>
              <a:cxn ang="0">
                <a:pos x="884" y="925"/>
              </a:cxn>
              <a:cxn ang="0">
                <a:pos x="928" y="837"/>
              </a:cxn>
              <a:cxn ang="0">
                <a:pos x="972" y="749"/>
              </a:cxn>
              <a:cxn ang="0">
                <a:pos x="1018" y="661"/>
              </a:cxn>
              <a:cxn ang="0">
                <a:pos x="1065" y="575"/>
              </a:cxn>
              <a:cxn ang="0">
                <a:pos x="1115" y="490"/>
              </a:cxn>
              <a:cxn ang="0">
                <a:pos x="1165" y="405"/>
              </a:cxn>
              <a:cxn ang="0">
                <a:pos x="1217" y="322"/>
              </a:cxn>
              <a:cxn ang="0">
                <a:pos x="1270" y="240"/>
              </a:cxn>
              <a:cxn ang="0">
                <a:pos x="1326" y="158"/>
              </a:cxn>
              <a:cxn ang="0">
                <a:pos x="1381" y="79"/>
              </a:cxn>
              <a:cxn ang="0">
                <a:pos x="1440" y="0"/>
              </a:cxn>
              <a:cxn ang="0">
                <a:pos x="1967" y="12"/>
              </a:cxn>
              <a:cxn ang="0">
                <a:pos x="1990" y="4320"/>
              </a:cxn>
              <a:cxn ang="0">
                <a:pos x="0" y="4297"/>
              </a:cxn>
            </a:cxnLst>
            <a:rect l="0" t="0" r="r" b="b"/>
            <a:pathLst>
              <a:path w="1990" h="4320">
                <a:moveTo>
                  <a:pt x="0" y="4297"/>
                </a:moveTo>
                <a:lnTo>
                  <a:pt x="0" y="4297"/>
                </a:lnTo>
                <a:lnTo>
                  <a:pt x="3" y="4267"/>
                </a:lnTo>
                <a:lnTo>
                  <a:pt x="10" y="4180"/>
                </a:lnTo>
                <a:lnTo>
                  <a:pt x="25" y="4042"/>
                </a:lnTo>
                <a:lnTo>
                  <a:pt x="37" y="3956"/>
                </a:lnTo>
                <a:lnTo>
                  <a:pt x="48" y="3859"/>
                </a:lnTo>
                <a:lnTo>
                  <a:pt x="64" y="3752"/>
                </a:lnTo>
                <a:lnTo>
                  <a:pt x="82" y="3635"/>
                </a:lnTo>
                <a:lnTo>
                  <a:pt x="102" y="3509"/>
                </a:lnTo>
                <a:lnTo>
                  <a:pt x="126" y="3376"/>
                </a:lnTo>
                <a:lnTo>
                  <a:pt x="152" y="3234"/>
                </a:lnTo>
                <a:lnTo>
                  <a:pt x="181" y="3086"/>
                </a:lnTo>
                <a:lnTo>
                  <a:pt x="214" y="2931"/>
                </a:lnTo>
                <a:lnTo>
                  <a:pt x="250" y="2772"/>
                </a:lnTo>
                <a:lnTo>
                  <a:pt x="290" y="2606"/>
                </a:lnTo>
                <a:lnTo>
                  <a:pt x="334" y="2438"/>
                </a:lnTo>
                <a:lnTo>
                  <a:pt x="382" y="2265"/>
                </a:lnTo>
                <a:lnTo>
                  <a:pt x="433" y="2090"/>
                </a:lnTo>
                <a:lnTo>
                  <a:pt x="461" y="2002"/>
                </a:lnTo>
                <a:lnTo>
                  <a:pt x="490" y="1913"/>
                </a:lnTo>
                <a:lnTo>
                  <a:pt x="519" y="1823"/>
                </a:lnTo>
                <a:lnTo>
                  <a:pt x="550" y="1733"/>
                </a:lnTo>
                <a:lnTo>
                  <a:pt x="582" y="1643"/>
                </a:lnTo>
                <a:lnTo>
                  <a:pt x="616" y="1553"/>
                </a:lnTo>
                <a:lnTo>
                  <a:pt x="651" y="1463"/>
                </a:lnTo>
                <a:lnTo>
                  <a:pt x="686" y="1373"/>
                </a:lnTo>
                <a:lnTo>
                  <a:pt x="723" y="1282"/>
                </a:lnTo>
                <a:lnTo>
                  <a:pt x="761" y="1193"/>
                </a:lnTo>
                <a:lnTo>
                  <a:pt x="800" y="1103"/>
                </a:lnTo>
                <a:lnTo>
                  <a:pt x="841" y="1014"/>
                </a:lnTo>
                <a:lnTo>
                  <a:pt x="884" y="925"/>
                </a:lnTo>
                <a:lnTo>
                  <a:pt x="928" y="837"/>
                </a:lnTo>
                <a:lnTo>
                  <a:pt x="972" y="749"/>
                </a:lnTo>
                <a:lnTo>
                  <a:pt x="1018" y="661"/>
                </a:lnTo>
                <a:lnTo>
                  <a:pt x="1065" y="575"/>
                </a:lnTo>
                <a:lnTo>
                  <a:pt x="1115" y="490"/>
                </a:lnTo>
                <a:lnTo>
                  <a:pt x="1165" y="405"/>
                </a:lnTo>
                <a:lnTo>
                  <a:pt x="1217" y="322"/>
                </a:lnTo>
                <a:lnTo>
                  <a:pt x="1270" y="240"/>
                </a:lnTo>
                <a:lnTo>
                  <a:pt x="1326" y="158"/>
                </a:lnTo>
                <a:lnTo>
                  <a:pt x="1381" y="79"/>
                </a:lnTo>
                <a:lnTo>
                  <a:pt x="1440" y="0"/>
                </a:lnTo>
                <a:lnTo>
                  <a:pt x="1967" y="12"/>
                </a:lnTo>
                <a:lnTo>
                  <a:pt x="1990" y="4320"/>
                </a:lnTo>
                <a:lnTo>
                  <a:pt x="0" y="4297"/>
                </a:lnTo>
              </a:path>
            </a:pathLst>
          </a:custGeom>
          <a:gradFill>
            <a:gsLst>
              <a:gs pos="10000">
                <a:schemeClr val="tx1">
                  <a:alpha val="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799" y="2959108"/>
            <a:ext cx="11302999" cy="939784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366E70E-E967-459F-BE61-62BF5B25A5AB}" type="datetime1">
              <a:rPr lang="ko-KR" altLang="en-US"/>
              <a:pPr>
                <a:defRPr lang="ko-KR" altLang="en-US"/>
              </a:pPr>
              <a:t>2023-04-07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3364C8E-FF0A-43D5-A454-609643B1A5CA}" type="slidenum">
              <a:rPr lang="en-IN"/>
              <a:pPr lvl="0"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</p:sldLayoutIdLst>
  <p:transition/>
  <p:hf hdr="0" ftr="0" dt="0"/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6" indent="-228585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6" indent="-228585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7" indent="-228585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5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/>
              <a:t>DATA QUALITY - ISO/IEC 25012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737306" y="1108710"/>
            <a:ext cx="11105443" cy="359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en-US" altLang="en-US" sz="2300"/>
              <a:t>Quality of information is the key factor for success of an organisation.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en-US" sz="2300"/>
              <a:t>However many organisation lack the means to access quality of their data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en-US" sz="2300"/>
              <a:t>Therefore AQClabs has developed a framework for evaluting and improving the data    quality.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en-US" sz="2300"/>
          </a:p>
          <a:p>
            <a:pPr marL="257040" indent="-257040">
              <a:buFont typeface="Arial"/>
              <a:buChar char="•"/>
              <a:defRPr/>
            </a:pPr>
            <a:r>
              <a:rPr lang="en-US" altLang="en-US" sz="2300"/>
              <a:t>ISO/IEC 25012  identifies and provides a classification for the characteristics</a:t>
            </a:r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    that define data quality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en-US" sz="2300"/>
              <a:t>Characterstics of Data Quality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</p:txBody>
      </p:sp>
      <p:sp>
        <p:nvSpPr>
          <p:cNvPr id="6" name="Rectangle: Diagonal Corners Rounded 5"/>
          <p:cNvSpPr/>
          <p:nvPr/>
        </p:nvSpPr>
        <p:spPr>
          <a:xfrm>
            <a:off x="1412875" y="4497211"/>
            <a:ext cx="2293055" cy="54680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/>
              <a:t>ACCURACY</a:t>
            </a:r>
          </a:p>
        </p:txBody>
      </p:sp>
      <p:sp>
        <p:nvSpPr>
          <p:cNvPr id="7" name="Rectangle: Diagonal Corners Rounded 6"/>
          <p:cNvSpPr/>
          <p:nvPr/>
        </p:nvSpPr>
        <p:spPr>
          <a:xfrm>
            <a:off x="6486525" y="5759802"/>
            <a:ext cx="2293055" cy="54680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/>
              <a:t>CURRENTNESS</a:t>
            </a:r>
          </a:p>
        </p:txBody>
      </p:sp>
      <p:sp>
        <p:nvSpPr>
          <p:cNvPr id="8" name="Rectangle: Diagonal Corners Rounded 7"/>
          <p:cNvSpPr/>
          <p:nvPr/>
        </p:nvSpPr>
        <p:spPr>
          <a:xfrm>
            <a:off x="2864202" y="5665258"/>
            <a:ext cx="2293055" cy="54680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/>
              <a:t>CREDIBILITY</a:t>
            </a:r>
          </a:p>
        </p:txBody>
      </p:sp>
      <p:sp>
        <p:nvSpPr>
          <p:cNvPr id="9" name="Rectangle: Diagonal Corners Rounded 8"/>
          <p:cNvSpPr/>
          <p:nvPr/>
        </p:nvSpPr>
        <p:spPr>
          <a:xfrm>
            <a:off x="4586464" y="4477102"/>
            <a:ext cx="2293055" cy="54680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/>
              <a:t>COMPLETENESS</a:t>
            </a:r>
          </a:p>
        </p:txBody>
      </p:sp>
      <p:sp>
        <p:nvSpPr>
          <p:cNvPr id="10" name="Rectangle: Diagonal Corners Rounded 9"/>
          <p:cNvSpPr/>
          <p:nvPr/>
        </p:nvSpPr>
        <p:spPr>
          <a:xfrm>
            <a:off x="7896226" y="4435476"/>
            <a:ext cx="2293055" cy="54680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/>
              <a:t>CONSISTENCY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Quality Certification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472" y="1280160"/>
            <a:ext cx="11070167" cy="254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The data quality evalution is carried out by accredited laboratory for the evalution     process. 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Improvement actions are taken on the weaknesses detected in first evaluation. 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Then second evaluation takes place on complete data 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Finally the organisation reaches the necessary levels to certify the quality of their        data repositories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 The certification body provides the certificate of data quality for their repositories.</a:t>
            </a:r>
            <a:endParaRPr/>
          </a:p>
        </p:txBody>
      </p:sp>
      <p:sp>
        <p:nvSpPr>
          <p:cNvPr id="7" name="Arrow: Pentagon 6"/>
          <p:cNvSpPr/>
          <p:nvPr/>
        </p:nvSpPr>
        <p:spPr>
          <a:xfrm>
            <a:off x="1178659" y="4624934"/>
            <a:ext cx="2028472" cy="68791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/>
              <a:t>FIRST DQ EVALUATION</a:t>
            </a:r>
          </a:p>
        </p:txBody>
      </p:sp>
      <p:sp>
        <p:nvSpPr>
          <p:cNvPr id="8" name="Arrow: Pentagon 7"/>
          <p:cNvSpPr/>
          <p:nvPr/>
        </p:nvSpPr>
        <p:spPr>
          <a:xfrm>
            <a:off x="3244172" y="4640104"/>
            <a:ext cx="2028472" cy="68791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/>
              <a:t>IMPROVEMENT ACTION</a:t>
            </a:r>
          </a:p>
        </p:txBody>
      </p:sp>
      <p:sp>
        <p:nvSpPr>
          <p:cNvPr id="9" name="Arrow: Pentagon 8"/>
          <p:cNvSpPr/>
          <p:nvPr/>
        </p:nvSpPr>
        <p:spPr>
          <a:xfrm>
            <a:off x="7334631" y="4717009"/>
            <a:ext cx="2028472" cy="68791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/>
              <a:t>DQ CERTIFICATION</a:t>
            </a:r>
          </a:p>
        </p:txBody>
      </p:sp>
      <p:sp>
        <p:nvSpPr>
          <p:cNvPr id="10" name="Arrow: Pentagon 9"/>
          <p:cNvSpPr/>
          <p:nvPr/>
        </p:nvSpPr>
        <p:spPr>
          <a:xfrm>
            <a:off x="5299809" y="4693020"/>
            <a:ext cx="2028472" cy="68791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/>
              <a:t>SECOND DQ EVALUTION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altLang="ko-KR"/>
              <a:t>CASE STUDY ORGANISATION 1</a:t>
            </a:r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805" y="1280160"/>
            <a:ext cx="7648223" cy="4642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en-US" sz="2300"/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A clone of the repository was created and deployed in a server by the organization</a:t>
            </a:r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    It contained 14 tables  and 10 million records</a:t>
            </a:r>
          </a:p>
          <a:p>
            <a:pPr marL="328440" indent="-328440">
              <a:buFont typeface="Arial"/>
              <a:buChar char="•"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                       Business rules involved in the evaluation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Accuracy                                                          89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Completeness                                                 78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Consistency                                                     91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Credibility                                                        54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Currentness                                                     63</a:t>
            </a:r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Total business rules involved                             375</a:t>
            </a:r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                                               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EVALUTION AND RESULT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805" y="1280160"/>
            <a:ext cx="10593918" cy="1137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altLang="en-US" sz="2300"/>
              <a:t>60 days in collaboration with Org.1 for the identification of the business rules</a:t>
            </a:r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13 days to execute the evaluation scripts, </a:t>
            </a:r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3 days to produce the evaluation report,        </a:t>
            </a:r>
            <a:endParaRPr/>
          </a:p>
        </p:txBody>
      </p:sp>
      <p:graphicFrame>
        <p:nvGraphicFramePr>
          <p:cNvPr id="11" name="Chart 10"/>
          <p:cNvGraphicFramePr/>
          <p:nvPr/>
        </p:nvGraphicFramePr>
        <p:xfrm>
          <a:off x="596560" y="2905552"/>
          <a:ext cx="10998879" cy="2703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Improvement Process and Second  Evalution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805" y="1280160"/>
            <a:ext cx="10717390" cy="4642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Considering the strengths and weaknesses identified  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Org.1 planned a meeting to discuss the details for the improvement process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Org. 1 agreed to address all the proposed improvements to reach required quality level  (3 or higher) for the certification of all the data quality characteristics.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It took 8 weeks approximately to resolve all the weaknesses found as a result of</a:t>
            </a:r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    the first data quality evaluation.</a:t>
            </a:r>
          </a:p>
          <a:p>
            <a:pPr marL="328440" indent="-328440">
              <a:buFont typeface="Arial"/>
              <a:buChar char="•"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Second Evalution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This second evaluation was carried out in 17 days: 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3 days to review,modify and create the necessary evaluation scripts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13 days to execute the evaluation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1 day to create the evaluation report.                                               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/>
              <a:t>Result Of Second  Evalution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805" y="1280160"/>
            <a:ext cx="10717390" cy="4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300"/>
              <a:t>                                                </a:t>
            </a:r>
            <a:endParaRPr/>
          </a:p>
        </p:txBody>
      </p:sp>
      <p:graphicFrame>
        <p:nvGraphicFramePr>
          <p:cNvPr id="12" name="Chart 11"/>
          <p:cNvGraphicFramePr/>
          <p:nvPr/>
        </p:nvGraphicFramePr>
        <p:xfrm>
          <a:off x="618444" y="1352549"/>
          <a:ext cx="11116354" cy="4914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altLang="ko-KR"/>
              <a:t>CASE STUDY ORGANISATION 2</a:t>
            </a:r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805" y="1280160"/>
            <a:ext cx="8318501" cy="359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Number of Tables  36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Number of records 750 million</a:t>
            </a:r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Business rules involved in the evaluation for each Characterstics: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Accuracy                                              189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Completeness                                     131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Consistency                                         340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Credibility                                              72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Currentness                                           81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Total business rules                            813                                               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Result Of First and Second Evalution</a:t>
            </a:r>
          </a:p>
        </p:txBody>
      </p:sp>
      <p:graphicFrame>
        <p:nvGraphicFramePr>
          <p:cNvPr id="11" name="Chart 10"/>
          <p:cNvGraphicFramePr/>
          <p:nvPr/>
        </p:nvGraphicFramePr>
        <p:xfrm>
          <a:off x="431798" y="2163126"/>
          <a:ext cx="5324022" cy="3119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6630156" y="1972474"/>
          <a:ext cx="5120870" cy="351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altLang="ko-KR"/>
              <a:t>CASE STUDY ORGANISATION 3</a:t>
            </a:r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805" y="1280160"/>
            <a:ext cx="8318501" cy="359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Number of entities 10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Number of records 20 million</a:t>
            </a:r>
          </a:p>
          <a:p>
            <a:pPr marL="328440" indent="-328440">
              <a:buFont typeface="Arial"/>
              <a:buChar char="•"/>
              <a:defRPr/>
            </a:pPr>
            <a:endParaRPr lang="en-US" altLang="en-US" sz="2300"/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Business rules involved in the evaluation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Accuracy                                                     94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Completeness                                           100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Consistency                                               176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Credibility                                                     48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Currentness                                                 70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Total business rules                                  488                                              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altLang="ko-KR"/>
              <a:t>Result of First and Second Evalution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805" y="1280160"/>
            <a:ext cx="8318501" cy="4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altLang="en-US" sz="2300"/>
              <a:t>                                             </a:t>
            </a:r>
            <a:endParaRPr/>
          </a:p>
        </p:txBody>
      </p:sp>
      <p:graphicFrame>
        <p:nvGraphicFramePr>
          <p:cNvPr id="11" name="Chart 10"/>
          <p:cNvGraphicFramePr/>
          <p:nvPr/>
        </p:nvGraphicFramePr>
        <p:xfrm>
          <a:off x="431799" y="1794918"/>
          <a:ext cx="5069569" cy="3213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6096000" y="1695801"/>
          <a:ext cx="5409494" cy="3338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How we can Implement 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805" y="1280160"/>
            <a:ext cx="8759474" cy="4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altLang="en-US" sz="2300"/>
              <a:t>                                              </a:t>
            </a: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45341" y="1191577"/>
            <a:ext cx="11114554" cy="534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300"/>
              <a:t>-</a:t>
            </a:r>
            <a:r>
              <a:rPr lang="en-US" sz="2300"/>
              <a:t>Acquirer (an individual acquires data from a supplier).</a:t>
            </a:r>
          </a:p>
          <a:p>
            <a:pPr>
              <a:defRPr/>
            </a:pPr>
            <a:endParaRPr lang="en-US" sz="2300"/>
          </a:p>
          <a:p>
            <a:pPr>
              <a:defRPr/>
            </a:pPr>
            <a:r>
              <a:rPr lang="en-US" sz="2300"/>
              <a:t>- Evaluator (an individual  that performs an evaluation</a:t>
            </a:r>
            <a:r>
              <a:rPr lang="en-US" altLang="en-US" sz="2300"/>
              <a:t>)</a:t>
            </a:r>
          </a:p>
          <a:p>
            <a:pPr>
              <a:defRPr/>
            </a:pPr>
            <a:endParaRPr lang="en-US" sz="2300"/>
          </a:p>
          <a:p>
            <a:pPr>
              <a:defRPr/>
            </a:pPr>
            <a:r>
              <a:rPr lang="en-US" sz="2300"/>
              <a:t>- Developer (an individual that performs development activities</a:t>
            </a:r>
            <a:r>
              <a:rPr lang="en-US" altLang="en-US" sz="2300"/>
              <a:t>)</a:t>
            </a:r>
          </a:p>
          <a:p>
            <a:pPr>
              <a:defRPr/>
            </a:pPr>
            <a:endParaRPr lang="en-US" sz="2300"/>
          </a:p>
          <a:p>
            <a:pPr>
              <a:defRPr/>
            </a:pPr>
            <a:r>
              <a:rPr lang="en-US" sz="2300"/>
              <a:t>- Maintainer (an individual  that performs operation and maintenance activities of data).</a:t>
            </a:r>
          </a:p>
          <a:p>
            <a:pPr>
              <a:defRPr/>
            </a:pPr>
            <a:endParaRPr lang="en-US" sz="2300"/>
          </a:p>
          <a:p>
            <a:pPr>
              <a:defRPr/>
            </a:pPr>
            <a:r>
              <a:rPr lang="en-US" sz="2300"/>
              <a:t>- Supplier (an individual  that enters into a contract with the acquirer for the supply of data or service under the terms of the contract).</a:t>
            </a:r>
          </a:p>
          <a:p>
            <a:pPr>
              <a:defRPr/>
            </a:pPr>
            <a:endParaRPr lang="en-US" sz="2300"/>
          </a:p>
          <a:p>
            <a:pPr>
              <a:defRPr/>
            </a:pPr>
            <a:r>
              <a:rPr lang="en-US" sz="2300"/>
              <a:t>- User (an individual or organization that uses data to perform a specific function).</a:t>
            </a:r>
          </a:p>
          <a:p>
            <a:pPr>
              <a:defRPr/>
            </a:pPr>
            <a:endParaRPr lang="en-US" sz="2300"/>
          </a:p>
          <a:p>
            <a:pPr>
              <a:defRPr/>
            </a:pPr>
            <a:r>
              <a:rPr lang="en-US" sz="2300"/>
              <a:t>- Quality manager (an individual or organization that performs a systematic examination of the data).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Quality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472" y="1280160"/>
            <a:ext cx="11070167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8440" indent="-328440">
              <a:buFont typeface="Arial"/>
              <a:buChar char="•"/>
              <a:defRPr/>
            </a:pPr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2478" y="1168962"/>
            <a:ext cx="8387043" cy="5419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1501" y="312525"/>
            <a:ext cx="10988320" cy="823696"/>
          </a:xfrm>
        </p:spPr>
        <p:txBody>
          <a:bodyPr/>
          <a:lstStyle/>
          <a:p>
            <a:pPr>
              <a:defRPr/>
            </a:pPr>
            <a:r>
              <a:rPr lang="en-US" altLang="en-US"/>
              <a:t>DQ Property Described in ISO/IEC 25024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296" y="1429571"/>
            <a:ext cx="11070167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8440" indent="-328440">
              <a:buFont typeface="Arial"/>
              <a:buChar char="•"/>
              <a:defRPr/>
            </a:pPr>
            <a:endParaRPr/>
          </a:p>
        </p:txBody>
      </p:sp>
      <p:graphicFrame>
        <p:nvGraphicFramePr>
          <p:cNvPr id="14" name="Table 12"/>
          <p:cNvGraphicFramePr>
            <a:graphicFrameLocks noGrp="1"/>
          </p:cNvGraphicFramePr>
          <p:nvPr/>
        </p:nvGraphicFramePr>
        <p:xfrm>
          <a:off x="1105515" y="1570681"/>
          <a:ext cx="10218109" cy="4077496"/>
        </p:xfrm>
        <a:graphic>
          <a:graphicData uri="http://schemas.openxmlformats.org/drawingml/2006/table">
            <a:tbl>
              <a:tblPr firstRow="1" bandRow="1" bandCol="1">
                <a:effectLst>
                  <a:outerShdw blurRad="76200" sx="104000" sy="104000" algn="ctr" rotWithShape="0">
                    <a:schemeClr val="bg1">
                      <a:lumMod val="70000"/>
                      <a:alpha val="50000"/>
                    </a:schemeClr>
                  </a:outerShdw>
                </a:effectLst>
                <a:tableStyleId>{CDE67981-C926-4AC7-AA08-ACFD1CD1FBA1}</a:tableStyleId>
              </a:tblPr>
              <a:tblGrid>
                <a:gridCol w="2705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43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Data quality characteristic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7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Data quality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Data Accuracy 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8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Measurement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Data Accuracy Range focuses on checking if data values are included in the required intervals. Its value is obtained as the ratio of records in a data file whose values for their fields are within the specified intervals.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32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Calculation for-mula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X=A/B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en-US"/>
                        <a:t>A= number of data items having a value included in a specified interval (i.e., range from minimum to maximum)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en-US"/>
                        <a:t>B= number of data items for which can be defined a required interval of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5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5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Value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[0.0, 1.0]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Quality Evaluation 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805" y="1280159"/>
            <a:ext cx="10946695" cy="2889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300"/>
              <a:t>Defines data quality masurements quantitatively masuring data quality in terms of characterstics defined in ISO/IEC 25012.</a:t>
            </a:r>
          </a:p>
          <a:p>
            <a:pPr>
              <a:defRPr/>
            </a:pPr>
            <a:endParaRPr lang="en-US" altLang="en-US" sz="2300"/>
          </a:p>
          <a:p>
            <a:pPr>
              <a:defRPr/>
            </a:pPr>
            <a:r>
              <a:rPr lang="en-US" altLang="en-US" sz="2300"/>
              <a:t>Activity 1: Establish the data quality evaluation requirements</a:t>
            </a:r>
          </a:p>
          <a:p>
            <a:pPr>
              <a:defRPr/>
            </a:pPr>
            <a:endParaRPr lang="en-US" altLang="en-US" sz="2300"/>
          </a:p>
          <a:p>
            <a:pPr>
              <a:defRPr/>
            </a:pPr>
            <a:endParaRPr lang="en-US" altLang="en-US" sz="2300"/>
          </a:p>
          <a:p>
            <a:pPr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                                               </a:t>
            </a:r>
            <a:endParaRPr/>
          </a:p>
        </p:txBody>
      </p:sp>
      <p:graphicFrame>
        <p:nvGraphicFramePr>
          <p:cNvPr id="8" name="Table 7"/>
          <p:cNvGraphicFramePr/>
          <p:nvPr/>
        </p:nvGraphicFramePr>
        <p:xfrm>
          <a:off x="669524" y="2915388"/>
          <a:ext cx="9032414" cy="2465070"/>
        </p:xfrm>
        <a:graphic>
          <a:graphicData uri="http://schemas.openxmlformats.org/drawingml/2006/table">
            <a:tbl>
              <a:tblPr firstRow="1" bandRow="1" bandCol="1">
                <a:tableStyleId>{CDE67981-C926-4AC7-AA08-ACFD1CD1FBA1}</a:tableStyleId>
              </a:tblPr>
              <a:tblGrid>
                <a:gridCol w="1829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Business rule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Business rule 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8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person.id must be represented with 9 characters, in which the first eight must be digits in the range [0-9], and the last one must be an alphabetic character in the range [A-Z].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5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/>
                        <a:t>person.ipaddress must be expressed as four numbers in the range [0, 255] separated by a period, such as 126.12.4.89.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Quality Evaluation 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805" y="1280158"/>
            <a:ext cx="9721310" cy="5347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altLang="en-US" sz="2300"/>
              <a:t>Activity 2: Specify the data quality evaluation.</a:t>
            </a:r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The quality levels and measurement methods  have been defined by the accredited laboratory as part of the tailoring of the data quality model</a:t>
            </a:r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Understanding of the specific details of the data quality evaluation process by the organization.</a:t>
            </a:r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Activity 3: Design the data quality evaluation</a:t>
            </a:r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The scope of the evaluation is refined and completely defined in detail.</a:t>
            </a:r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Activity 4: Execute the data quality evaluation</a:t>
            </a:r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The quality level for the selected data quality characteristics are obtained by following the evaluation plan defined during activities 1 to 3.</a:t>
            </a:r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328440" indent="-328440">
              <a:buFont typeface="Arial"/>
              <a:buChar char="•"/>
              <a:defRPr/>
            </a:pPr>
            <a:endParaRPr lang="en-US" altLang="en-US" sz="23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Quality Evaluation 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805" y="1280158"/>
            <a:ext cx="9721310" cy="794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328440" indent="-328440">
              <a:buFont typeface="Arial"/>
              <a:buChar char="•"/>
              <a:defRPr/>
            </a:pPr>
            <a:endParaRPr lang="en-US" altLang="en-US" sz="23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5274" y="1247795"/>
            <a:ext cx="5648512" cy="2890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6887" y="4250127"/>
            <a:ext cx="8952193" cy="2548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300"/>
              <a:t>1.</a:t>
            </a:r>
            <a:r>
              <a:rPr lang="en-US" sz="2300"/>
              <a:t>Design the evaluation scripts</a:t>
            </a:r>
            <a:r>
              <a:rPr lang="en-US" altLang="en-US" sz="2300"/>
              <a:t>: The evaluation team develops a set of evaluation scripts</a:t>
            </a:r>
          </a:p>
          <a:p>
            <a:pPr>
              <a:defRPr/>
            </a:pPr>
            <a:r>
              <a:rPr lang="en-US" altLang="en-US" sz="2300"/>
              <a:t>EXAMPLE: SELECT COUNT(*) FROM exampleDB.person p1</a:t>
            </a:r>
          </a:p>
          <a:p>
            <a:pPr>
              <a:defRPr/>
            </a:pPr>
            <a:r>
              <a:rPr lang="en-US" altLang="en-US" sz="2300"/>
              <a:t>WHERE p1.id IS NOT NULL AND p1.id REGEXP '^[0-9]{8}[A-Za-z]{1}$'</a:t>
            </a:r>
          </a:p>
          <a:p>
            <a:pPr>
              <a:defRPr/>
            </a:pPr>
            <a:r>
              <a:rPr lang="en-US" altLang="en-US" sz="2300"/>
              <a:t>UNION</a:t>
            </a:r>
          </a:p>
          <a:p>
            <a:pPr>
              <a:defRPr/>
            </a:pPr>
            <a:r>
              <a:rPr lang="en-US" altLang="en-US" sz="2300"/>
              <a:t>SELECT COUNT(*) FROM exampleDB.person p2;</a:t>
            </a:r>
          </a:p>
          <a:p>
            <a:pPr>
              <a:defRPr/>
            </a:pPr>
            <a:endParaRPr lang="en-US" sz="23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altLang="ko-KR"/>
              <a:t>`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805" y="1280159"/>
            <a:ext cx="7648223" cy="44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  <a:defRPr/>
            </a:pPr>
            <a:endParaRPr lang="en-US" altLang="en-US" sz="2300"/>
          </a:p>
        </p:txBody>
      </p:sp>
      <p:sp>
        <p:nvSpPr>
          <p:cNvPr id="7" name="TextBox 6"/>
          <p:cNvSpPr txBox="1"/>
          <p:nvPr/>
        </p:nvSpPr>
        <p:spPr>
          <a:xfrm>
            <a:off x="741082" y="1336600"/>
            <a:ext cx="8991602" cy="3243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300"/>
              <a:t>2.</a:t>
            </a:r>
            <a:r>
              <a:rPr lang="en-US" sz="2300"/>
              <a:t>Execution of the evaluation scripts</a:t>
            </a:r>
            <a:r>
              <a:rPr lang="en-US" altLang="en-US" sz="2300"/>
              <a:t>:</a:t>
            </a:r>
          </a:p>
          <a:p>
            <a:pPr>
              <a:defRPr/>
            </a:pPr>
            <a:r>
              <a:rPr lang="en-US" altLang="en-US" sz="2300"/>
              <a:t>Based on the results of this execution, the weaknesses and strengths for each data quality property can be outlined</a:t>
            </a:r>
          </a:p>
          <a:p>
            <a:pPr>
              <a:defRPr/>
            </a:pPr>
            <a:endParaRPr lang="en-US" altLang="en-US" sz="2300"/>
          </a:p>
          <a:p>
            <a:pPr>
              <a:defRPr/>
            </a:pPr>
            <a:r>
              <a:rPr lang="en-US" altLang="en-US" sz="2300"/>
              <a:t>3.Production of the quality value for the data quality properties:</a:t>
            </a:r>
          </a:p>
          <a:p>
            <a:pPr>
              <a:defRPr/>
            </a:pPr>
            <a:r>
              <a:rPr lang="en-US" altLang="en-US" sz="2300"/>
              <a:t>calculation of  quality value for each data quality property is done</a:t>
            </a:r>
          </a:p>
          <a:p>
            <a:pPr>
              <a:defRPr/>
            </a:pPr>
            <a:endParaRPr lang="en-US" altLang="en-US" sz="2300"/>
          </a:p>
          <a:p>
            <a:pPr>
              <a:defRPr/>
            </a:pPr>
            <a:r>
              <a:rPr lang="en-US" altLang="en-US" sz="2300"/>
              <a:t>4.Derivation of the quality level for the data quality properties from their quality value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745382" y="3018939"/>
          <a:ext cx="2110443" cy="35775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3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8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/>
                        <a:t>Level</a:t>
                      </a:r>
                    </a:p>
                    <a:p>
                      <a:pPr>
                        <a:defRPr/>
                      </a:pPr>
                      <a:endParaRPr lang="en-US" altLang="en-US"/>
                    </a:p>
                    <a:p>
                      <a:pPr>
                        <a:defRPr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/>
                        <a:t>Quality value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1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/>
                        <a:t>0 – 20</a:t>
                      </a:r>
                    </a:p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1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 – 40</a:t>
                      </a:r>
                    </a:p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71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/>
                        <a:t>40 – 70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1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/>
                        <a:t>70 – 85</a:t>
                      </a:r>
                    </a:p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71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/>
                        <a:t>85-100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/>
              <a:buNone/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805" y="1280160"/>
            <a:ext cx="10076164" cy="6395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altLang="en-US" sz="2300"/>
              <a:t>5.Determination of the quality level for the selected data quality characteristics. </a:t>
            </a:r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Let us suppose that in the previous step 4, we have obtained the following quality levels for the properties: 4 for “Syntactic Accuracy”, 4 for “Semantic Accuracy”, and 3 for “Accuracy Range”).  </a:t>
            </a:r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These values give the profile &lt;0, 0, 1, 2, 0&gt; for this characteristic</a:t>
            </a:r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When comparing this profile to the ranges defined in Table</a:t>
            </a:r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range 5 allows no properties with a quality level lower than 5</a:t>
            </a:r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range 4 allow no properties with a quality level lower than 4</a:t>
            </a:r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range 3 allows a maximum of 2 data quality properties </a:t>
            </a:r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at level 3, one at level 2 and none at level 1</a:t>
            </a:r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                                        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75791" y="4396657"/>
            <a:ext cx="3972479" cy="2248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3364C8E-FF0A-43D5-A454-609643B1A5CA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/>
              <a:buNone/>
              <a:defRPr/>
            </a:pP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419805" y="1280160"/>
            <a:ext cx="10076164" cy="359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altLang="en-US" sz="2300"/>
              <a:t>Activity 5: Conclude the data quality evaluation</a:t>
            </a:r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A detailed evaluation report is produced</a:t>
            </a:r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Evaluation report, detailing the results of the evaluation.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 Improvement report, if necessary.</a:t>
            </a:r>
          </a:p>
          <a:p>
            <a:pPr marL="328440" indent="-328440">
              <a:buFont typeface="Arial"/>
              <a:buChar char="•"/>
              <a:defRPr/>
            </a:pPr>
            <a:r>
              <a:rPr lang="en-US" altLang="en-US" sz="2300"/>
              <a:t> Feedback from the organization.</a:t>
            </a:r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endParaRPr lang="en-US" altLang="en-US" sz="2300"/>
          </a:p>
          <a:p>
            <a:pPr marL="0" indent="0">
              <a:buFont typeface="Arial"/>
              <a:buNone/>
              <a:defRPr/>
            </a:pPr>
            <a:r>
              <a:rPr lang="en-US" altLang="en-US" sz="2300"/>
              <a:t>                             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Malgun Gothic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Yu Gothic"/>
        <a:font script="Hang" typeface="Malgun Gothic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Microsoft Office PowerPoint</Application>
  <PresentationFormat>Widescreen</PresentationFormat>
  <Paragraphs>207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Concourse T3</vt:lpstr>
      <vt:lpstr>Wingdings 3</vt:lpstr>
      <vt:lpstr>1_Office Theme</vt:lpstr>
      <vt:lpstr>DATA QUALITY - ISO/IEC 25012</vt:lpstr>
      <vt:lpstr>Data Quality Model</vt:lpstr>
      <vt:lpstr>DQ Property Described in ISO/IEC 25024</vt:lpstr>
      <vt:lpstr>Data Quality Evaluation Environment</vt:lpstr>
      <vt:lpstr>Data Quality Evaluation Environment</vt:lpstr>
      <vt:lpstr>Data Quality Evaluation Environment</vt:lpstr>
      <vt:lpstr>`</vt:lpstr>
      <vt:lpstr>PowerPoint Presentation</vt:lpstr>
      <vt:lpstr>PowerPoint Presentation</vt:lpstr>
      <vt:lpstr>Data Quality Certification</vt:lpstr>
      <vt:lpstr>CASE STUDY ORGANISATION 1</vt:lpstr>
      <vt:lpstr>EVALUTION AND RESULT</vt:lpstr>
      <vt:lpstr>Improvement Process and Second  Evalution</vt:lpstr>
      <vt:lpstr>Result Of Second  Evalution</vt:lpstr>
      <vt:lpstr>CASE STUDY ORGANISATION 2</vt:lpstr>
      <vt:lpstr>Result Of First and Second Evalution</vt:lpstr>
      <vt:lpstr>CASE STUDY ORGANISATION 3</vt:lpstr>
      <vt:lpstr>Result of First and Second Evalution</vt:lpstr>
      <vt:lpstr>How we can Implement 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Initiatives</dc:title>
  <dc:creator>Sriram Kadiyala</dc:creator>
  <cp:lastModifiedBy>Saboo, Mayur(TataIndustries)</cp:lastModifiedBy>
  <cp:revision>2629</cp:revision>
  <dcterms:created xsi:type="dcterms:W3CDTF">2018-02-19T15:36:27Z</dcterms:created>
  <dcterms:modified xsi:type="dcterms:W3CDTF">2023-04-07T05:55:51Z</dcterms:modified>
  <cp:version/>
</cp:coreProperties>
</file>