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1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9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4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7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36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3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31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28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8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4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7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1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4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47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-611892"/>
            <a:ext cx="7510506" cy="3213982"/>
          </a:xfrm>
        </p:spPr>
        <p:txBody>
          <a:bodyPr/>
          <a:lstStyle/>
          <a:p>
            <a:r>
              <a:rPr dirty="0"/>
              <a:t>Retail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2776646"/>
            <a:ext cx="7510506" cy="2219108"/>
          </a:xfrm>
        </p:spPr>
        <p:txBody>
          <a:bodyPr>
            <a:normAutofit/>
          </a:bodyPr>
          <a:lstStyle/>
          <a:p>
            <a:r>
              <a:rPr dirty="0"/>
              <a:t>An Interactive Dashboard using Power BI</a:t>
            </a:r>
          </a:p>
          <a:p>
            <a:r>
              <a:rPr lang="en-US" dirty="0" smtClean="0"/>
              <a:t>Made</a:t>
            </a:r>
            <a:r>
              <a:rPr dirty="0" smtClean="0"/>
              <a:t> </a:t>
            </a:r>
            <a:r>
              <a:rPr dirty="0"/>
              <a:t>by: </a:t>
            </a:r>
            <a:r>
              <a:rPr lang="en-US" dirty="0" smtClean="0"/>
              <a:t>Mayur Sapkal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472" y="1156302"/>
            <a:ext cx="7511473" cy="1312480"/>
          </a:xfrm>
        </p:spPr>
        <p:txBody>
          <a:bodyPr/>
          <a:lstStyle/>
          <a:p>
            <a:r>
              <a:rPr dirty="0"/>
              <a:t>Objective of the </a:t>
            </a:r>
            <a:r>
              <a:rPr dirty="0" smtClean="0"/>
              <a:t>Dashboard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72" y="1812542"/>
            <a:ext cx="7563750" cy="4041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Track overall performance through key sales metrics</a:t>
            </a:r>
          </a:p>
          <a:p>
            <a:pPr marL="0" indent="0">
              <a:buNone/>
            </a:pPr>
            <a:r>
              <a:rPr dirty="0"/>
              <a:t>• Analyze time-based trends for sales and profit</a:t>
            </a:r>
          </a:p>
          <a:p>
            <a:pPr marL="0" indent="0">
              <a:buNone/>
            </a:pPr>
            <a:r>
              <a:rPr dirty="0"/>
              <a:t>• Understand product category performance</a:t>
            </a:r>
          </a:p>
          <a:p>
            <a:pPr marL="0" indent="0">
              <a:buNone/>
            </a:pPr>
            <a:r>
              <a:rPr dirty="0"/>
              <a:t>• Use slicers for filtering by demographics and date</a:t>
            </a:r>
          </a:p>
          <a:p>
            <a:pPr marL="0" indent="0">
              <a:buNone/>
            </a:pPr>
            <a:r>
              <a:rPr dirty="0"/>
              <a:t>• Provide business-ready insights with interactivity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825" y="967254"/>
            <a:ext cx="7511473" cy="1312480"/>
          </a:xfrm>
        </p:spPr>
        <p:txBody>
          <a:bodyPr/>
          <a:lstStyle/>
          <a:p>
            <a:r>
              <a:rPr dirty="0"/>
              <a:t>Key Performance </a:t>
            </a:r>
            <a:r>
              <a:rPr dirty="0" smtClean="0"/>
              <a:t>Indicators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826" y="1422780"/>
            <a:ext cx="7511472" cy="404116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Total Sales: ₹456K</a:t>
            </a:r>
          </a:p>
          <a:p>
            <a:pPr marL="0" indent="0">
              <a:buNone/>
            </a:pPr>
            <a:r>
              <a:rPr dirty="0"/>
              <a:t>• Total Profit: ₹91.20K</a:t>
            </a:r>
          </a:p>
          <a:p>
            <a:pPr marL="0" indent="0">
              <a:buNone/>
            </a:pPr>
            <a:r>
              <a:rPr dirty="0"/>
              <a:t>• Total Transactions: 1,530 (vs. goal 1,000 → +53%)</a:t>
            </a:r>
          </a:p>
          <a:p>
            <a:pPr marL="0" indent="0">
              <a:buNone/>
            </a:pPr>
            <a:r>
              <a:rPr dirty="0"/>
              <a:t>• Profit Goal Achieved: 2.26K vs. 1,000 → +126%</a:t>
            </a:r>
          </a:p>
          <a:p>
            <a:pPr marL="0" indent="0">
              <a:buNone/>
            </a:pPr>
            <a:r>
              <a:rPr dirty="0"/>
              <a:t>• Visuals: KPI cards from Power BI dashboard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10" y="4978223"/>
            <a:ext cx="6031362" cy="1524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709" y="2661775"/>
            <a:ext cx="1840647" cy="38404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5" y="306184"/>
            <a:ext cx="7511473" cy="1312480"/>
          </a:xfrm>
        </p:spPr>
        <p:txBody>
          <a:bodyPr/>
          <a:lstStyle/>
          <a:p>
            <a:r>
              <a:rPr dirty="0"/>
              <a:t>Sales and Profit Trends Over </a:t>
            </a:r>
            <a:r>
              <a:rPr dirty="0" smtClean="0"/>
              <a:t>Time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7" y="311168"/>
            <a:ext cx="7511472" cy="404116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Monthly trend of sales and profit</a:t>
            </a:r>
          </a:p>
          <a:p>
            <a:pPr marL="0" indent="0">
              <a:buNone/>
            </a:pPr>
            <a:r>
              <a:rPr dirty="0"/>
              <a:t>• Visualized using Line Charts</a:t>
            </a:r>
          </a:p>
          <a:p>
            <a:pPr marL="0" indent="0">
              <a:buNone/>
            </a:pPr>
            <a:r>
              <a:rPr dirty="0"/>
              <a:t>• Helps identify seasonal trends or monthly spikes</a:t>
            </a:r>
          </a:p>
          <a:p>
            <a:pPr marL="0" indent="0">
              <a:buNone/>
            </a:pPr>
            <a:r>
              <a:rPr dirty="0"/>
              <a:t>• Provides clear time-based performance 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3" y="3561354"/>
            <a:ext cx="7642139" cy="2816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246062"/>
            <a:ext cx="7511473" cy="1312480"/>
          </a:xfrm>
        </p:spPr>
        <p:txBody>
          <a:bodyPr/>
          <a:lstStyle/>
          <a:p>
            <a:r>
              <a:rPr dirty="0"/>
              <a:t>Sales by Product </a:t>
            </a:r>
            <a:r>
              <a:rPr dirty="0" smtClean="0"/>
              <a:t>Category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639" y="246062"/>
            <a:ext cx="7511472" cy="404116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Bar chart showing revenue by product category</a:t>
            </a:r>
          </a:p>
          <a:p>
            <a:pPr marL="0" indent="0">
              <a:buNone/>
            </a:pPr>
            <a:r>
              <a:rPr dirty="0"/>
              <a:t>• Electronics: Top performing</a:t>
            </a:r>
          </a:p>
          <a:p>
            <a:pPr marL="0" indent="0">
              <a:buNone/>
            </a:pPr>
            <a:r>
              <a:rPr dirty="0"/>
              <a:t>• Clothing and Beauty categories follow behind</a:t>
            </a:r>
          </a:p>
          <a:p>
            <a:pPr marL="0" indent="0">
              <a:buNone/>
            </a:pPr>
            <a:r>
              <a:rPr dirty="0"/>
              <a:t>• Helps prioritize product line decisions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17" y="3517110"/>
            <a:ext cx="7288715" cy="27933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549" y="301023"/>
            <a:ext cx="7511473" cy="1312480"/>
          </a:xfrm>
        </p:spPr>
        <p:txBody>
          <a:bodyPr/>
          <a:lstStyle/>
          <a:p>
            <a:r>
              <a:rPr dirty="0"/>
              <a:t>Filters and Interactive </a:t>
            </a:r>
            <a:r>
              <a:rPr dirty="0" smtClean="0"/>
              <a:t>Controls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549" y="957263"/>
            <a:ext cx="8111067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Slicers included for dynamic filtering:</a:t>
            </a:r>
          </a:p>
          <a:p>
            <a:pPr marL="0" indent="0">
              <a:buNone/>
            </a:pPr>
            <a:r>
              <a:rPr dirty="0"/>
              <a:t>  - Year, Quarter, Month, Day</a:t>
            </a:r>
          </a:p>
          <a:p>
            <a:pPr marL="0" indent="0">
              <a:buNone/>
            </a:pPr>
            <a:r>
              <a:rPr dirty="0"/>
              <a:t>  - Gender</a:t>
            </a:r>
          </a:p>
          <a:p>
            <a:pPr marL="0" indent="0">
              <a:buNone/>
            </a:pPr>
            <a:r>
              <a:rPr dirty="0"/>
              <a:t>  - Age Range</a:t>
            </a:r>
          </a:p>
          <a:p>
            <a:pPr marL="0" indent="0">
              <a:buNone/>
            </a:pPr>
            <a:r>
              <a:rPr dirty="0"/>
              <a:t>  - Product Category</a:t>
            </a:r>
          </a:p>
          <a:p>
            <a:pPr marL="0" indent="0">
              <a:buNone/>
            </a:pPr>
            <a:r>
              <a:rPr dirty="0"/>
              <a:t>• Enables demographic and time-based deep-dive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216" y="1795609"/>
            <a:ext cx="2559598" cy="4797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303" y="1252258"/>
            <a:ext cx="7511473" cy="1312480"/>
          </a:xfrm>
        </p:spPr>
        <p:txBody>
          <a:bodyPr/>
          <a:lstStyle/>
          <a:p>
            <a:r>
              <a:rPr dirty="0"/>
              <a:t>Tools Used &amp; </a:t>
            </a:r>
            <a:r>
              <a:rPr dirty="0" smtClean="0"/>
              <a:t>Workflow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304" y="1292445"/>
            <a:ext cx="7511472" cy="404116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Data Source: retail_sales_dataset_with_sales.csv</a:t>
            </a:r>
          </a:p>
          <a:p>
            <a:pPr marL="0" indent="0">
              <a:buNone/>
            </a:pPr>
            <a:r>
              <a:rPr dirty="0"/>
              <a:t>• Data Prep: Python script used to create Sales column</a:t>
            </a:r>
          </a:p>
          <a:p>
            <a:pPr marL="0" indent="0">
              <a:buNone/>
            </a:pPr>
            <a:r>
              <a:rPr dirty="0"/>
              <a:t>• Visualization Tool: Power BI Desktop</a:t>
            </a:r>
          </a:p>
          <a:p>
            <a:pPr marL="0" indent="0">
              <a:buNone/>
            </a:pPr>
            <a:r>
              <a:rPr dirty="0"/>
              <a:t>• Visual Types: KPI Cards, Line Charts, Bar Charts, Slicers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19</TotalTime>
  <Words>251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Mesh</vt:lpstr>
      <vt:lpstr>Retail Sales Dashboard</vt:lpstr>
      <vt:lpstr>Objective of the Dashboard:</vt:lpstr>
      <vt:lpstr>Key Performance Indicators:</vt:lpstr>
      <vt:lpstr>Sales and Profit Trends Over Time:</vt:lpstr>
      <vt:lpstr>Sales by Product Category:</vt:lpstr>
      <vt:lpstr>Filters and Interactive Controls:</vt:lpstr>
      <vt:lpstr>Tools Used &amp; Workflow: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Dashboard</dc:title>
  <dc:subject/>
  <dc:creator/>
  <cp:keywords/>
  <dc:description>generated using python-pptx</dc:description>
  <cp:lastModifiedBy>Admin</cp:lastModifiedBy>
  <cp:revision>4</cp:revision>
  <dcterms:created xsi:type="dcterms:W3CDTF">2013-01-27T09:14:16Z</dcterms:created>
  <dcterms:modified xsi:type="dcterms:W3CDTF">2025-05-30T10:15:45Z</dcterms:modified>
  <cp:category/>
</cp:coreProperties>
</file>