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 roundtripDataSignature="AMtx7mjS3VtrUQC3ejIyHrQW/kZPju69d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41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customschemas.google.com/relationships/presentationmetadata" Target="metadata"/><Relationship Id="rId2" Type="http://schemas.openxmlformats.org/officeDocument/2006/relationships/slide" Target="slides/slide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63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5" name="Google Shape;14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cap="none"/>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143000" y="685800"/>
            <a:ext cx="457263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1143000" y="685800"/>
            <a:ext cx="457263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4"/>
        <p:cNvGrpSpPr/>
        <p:nvPr/>
      </p:nvGrpSpPr>
      <p:grpSpPr>
        <a:xfrm>
          <a:off x="0" y="0"/>
          <a:ext cx="0" cy="0"/>
          <a:chOff x="0" y="0"/>
          <a:chExt cx="0" cy="0"/>
        </a:xfrm>
      </p:grpSpPr>
      <p:sp>
        <p:nvSpPr>
          <p:cNvPr id="15" name="Google Shape;15;p13"/>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3"/>
          <p:cNvSpPr/>
          <p:nvPr/>
        </p:nvSpPr>
        <p:spPr>
          <a:xfrm>
            <a:off x="0" y="6334125"/>
            <a:ext cx="12188825" cy="6413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txBox="1">
            <a:spLocks noGrp="1"/>
          </p:cNvSpPr>
          <p:nvPr>
            <p:ph type="ctrTitle"/>
          </p:nvPr>
        </p:nvSpPr>
        <p:spPr>
          <a:xfrm>
            <a:off x="1097280" y="758825"/>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cap="none">
                <a:solidFill>
                  <a:srgbClr val="262626"/>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18" name="Google Shape;18;p13"/>
          <p:cNvSpPr txBox="1">
            <a:spLocks noGrp="1"/>
          </p:cNvSpPr>
          <p:nvPr>
            <p:ph type="subTitle" idx="1"/>
          </p:nvPr>
        </p:nvSpPr>
        <p:spPr>
          <a:xfrm>
            <a:off x="1099820" y="4455795"/>
            <a:ext cx="10058400" cy="1143000"/>
          </a:xfrm>
          <a:prstGeom prst="rect">
            <a:avLst/>
          </a:prstGeom>
          <a:noFill/>
          <a:ln>
            <a:noFill/>
          </a:ln>
        </p:spPr>
        <p:txBody>
          <a:bodyPr spcFirstLastPara="1" wrap="square" lIns="91425" tIns="45700" rIns="91425" bIns="45700" anchor="t" anchorCtr="0">
            <a:noAutofit/>
          </a:bodyPr>
          <a:lstStyle>
            <a:lvl1pPr lvl="0" algn="l">
              <a:lnSpc>
                <a:spcPct val="90000"/>
              </a:lnSpc>
              <a:spcBef>
                <a:spcPts val="1200"/>
              </a:spcBef>
              <a:spcAft>
                <a:spcPts val="0"/>
              </a:spcAft>
              <a:buSzPts val="2000"/>
              <a:buNone/>
              <a:defRPr sz="2400" cap="none">
                <a:solidFill>
                  <a:srgbClr val="637052"/>
                </a:solidFill>
                <a:latin typeface="Calibri"/>
                <a:ea typeface="Calibri"/>
                <a:cs typeface="Calibri"/>
                <a:sym typeface="Calibri"/>
              </a:defRPr>
            </a:lvl1pPr>
            <a:lvl2pPr lvl="1" algn="ctr">
              <a:lnSpc>
                <a:spcPct val="90000"/>
              </a:lnSpc>
              <a:spcBef>
                <a:spcPts val="200"/>
              </a:spcBef>
              <a:spcAft>
                <a:spcPts val="0"/>
              </a:spcAft>
              <a:buSzPts val="1800"/>
              <a:buNone/>
              <a:defRPr sz="2400" cap="none"/>
            </a:lvl2pPr>
            <a:lvl3pPr lvl="2" algn="ctr">
              <a:lnSpc>
                <a:spcPct val="90000"/>
              </a:lnSpc>
              <a:spcBef>
                <a:spcPts val="400"/>
              </a:spcBef>
              <a:spcAft>
                <a:spcPts val="0"/>
              </a:spcAft>
              <a:buSzPts val="1400"/>
              <a:buNone/>
              <a:defRPr sz="2400" cap="none"/>
            </a:lvl3pPr>
            <a:lvl4pPr lvl="3" algn="ctr">
              <a:lnSpc>
                <a:spcPct val="90000"/>
              </a:lnSpc>
              <a:spcBef>
                <a:spcPts val="400"/>
              </a:spcBef>
              <a:spcAft>
                <a:spcPts val="0"/>
              </a:spcAft>
              <a:buSzPts val="1400"/>
              <a:buNone/>
              <a:defRPr sz="2000" cap="none"/>
            </a:lvl4pPr>
            <a:lvl5pPr lvl="4" algn="ctr">
              <a:lnSpc>
                <a:spcPct val="90000"/>
              </a:lnSpc>
              <a:spcBef>
                <a:spcPts val="400"/>
              </a:spcBef>
              <a:spcAft>
                <a:spcPts val="0"/>
              </a:spcAft>
              <a:buSzPts val="1400"/>
              <a:buNone/>
              <a:defRPr sz="2000" cap="none"/>
            </a:lvl5pPr>
            <a:lvl6pPr lvl="5" algn="ctr">
              <a:lnSpc>
                <a:spcPct val="90000"/>
              </a:lnSpc>
              <a:spcBef>
                <a:spcPts val="400"/>
              </a:spcBef>
              <a:spcAft>
                <a:spcPts val="0"/>
              </a:spcAft>
              <a:buSzPts val="1400"/>
              <a:buNone/>
              <a:defRPr sz="2000" cap="none"/>
            </a:lvl6pPr>
            <a:lvl7pPr lvl="6" algn="ctr">
              <a:lnSpc>
                <a:spcPct val="90000"/>
              </a:lnSpc>
              <a:spcBef>
                <a:spcPts val="400"/>
              </a:spcBef>
              <a:spcAft>
                <a:spcPts val="0"/>
              </a:spcAft>
              <a:buSzPts val="1400"/>
              <a:buNone/>
              <a:defRPr sz="2000" cap="none"/>
            </a:lvl7pPr>
            <a:lvl8pPr lvl="7" algn="ctr">
              <a:lnSpc>
                <a:spcPct val="90000"/>
              </a:lnSpc>
              <a:spcBef>
                <a:spcPts val="400"/>
              </a:spcBef>
              <a:spcAft>
                <a:spcPts val="0"/>
              </a:spcAft>
              <a:buSzPts val="1400"/>
              <a:buNone/>
              <a:defRPr sz="2000" cap="none"/>
            </a:lvl8pPr>
            <a:lvl9pPr lvl="8" algn="ctr">
              <a:lnSpc>
                <a:spcPct val="90000"/>
              </a:lnSpc>
              <a:spcBef>
                <a:spcPts val="400"/>
              </a:spcBef>
              <a:spcAft>
                <a:spcPts val="400"/>
              </a:spcAft>
              <a:buSzPts val="1400"/>
              <a:buNone/>
              <a:defRPr sz="2000" cap="none"/>
            </a:lvl9pPr>
          </a:lstStyle>
          <a:p>
            <a:endParaRPr/>
          </a:p>
        </p:txBody>
      </p:sp>
      <p:sp>
        <p:nvSpPr>
          <p:cNvPr id="19" name="Google Shape;19;p13"/>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0" name="Google Shape;20;p13"/>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1" name="Google Shape;21;p13"/>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13"/>
          <p:cNvCxnSpPr/>
          <p:nvPr/>
        </p:nvCxnSpPr>
        <p:spPr>
          <a:xfrm>
            <a:off x="1207770" y="4343400"/>
            <a:ext cx="9875520" cy="1270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 type="obj">
  <p:cSld name="OBJECT">
    <p:spTree>
      <p:nvGrpSpPr>
        <p:cNvPr id="1" name="Shape 23"/>
        <p:cNvGrpSpPr/>
        <p:nvPr/>
      </p:nvGrpSpPr>
      <p:grpSpPr>
        <a:xfrm>
          <a:off x="0" y="0"/>
          <a:ext cx="0" cy="0"/>
          <a:chOff x="0" y="0"/>
          <a:chExt cx="0" cy="0"/>
        </a:xfrm>
      </p:grpSpPr>
      <p:sp>
        <p:nvSpPr>
          <p:cNvPr id="24" name="Google Shape;24;p14"/>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5" name="Google Shape;25;p14"/>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14"/>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7" name="Google Shape;27;p14"/>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28" name="Google Shape;28;p14"/>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9"/>
        <p:cNvGrpSpPr/>
        <p:nvPr/>
      </p:nvGrpSpPr>
      <p:grpSpPr>
        <a:xfrm>
          <a:off x="0" y="0"/>
          <a:ext cx="0" cy="0"/>
          <a:chOff x="0" y="0"/>
          <a:chExt cx="0" cy="0"/>
        </a:xfrm>
      </p:grpSpPr>
      <p:sp>
        <p:nvSpPr>
          <p:cNvPr id="30" name="Google Shape;30;p1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5"/>
          <p:cNvSpPr/>
          <p:nvPr/>
        </p:nvSpPr>
        <p:spPr>
          <a:xfrm>
            <a:off x="0" y="6334125"/>
            <a:ext cx="12188825" cy="6413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5"/>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3" name="Google Shape;33;p15"/>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900"/>
              <a:buFont typeface="Calibri"/>
              <a:buNone/>
              <a:defRPr cap="none">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4" name="Google Shape;34;p15"/>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5"/>
        <p:cNvGrpSpPr/>
        <p:nvPr/>
      </p:nvGrpSpPr>
      <p:grpSpPr>
        <a:xfrm>
          <a:off x="0" y="0"/>
          <a:ext cx="0" cy="0"/>
          <a:chOff x="0" y="0"/>
          <a:chExt cx="0" cy="0"/>
        </a:xfrm>
      </p:grpSpPr>
      <p:sp>
        <p:nvSpPr>
          <p:cNvPr id="36" name="Google Shape;36;p16"/>
          <p:cNvSpPr/>
          <p:nvPr/>
        </p:nvSpPr>
        <p:spPr>
          <a:xfrm>
            <a:off x="0" y="0"/>
            <a:ext cx="4050665"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p:nvPr/>
        </p:nvSpPr>
        <p:spPr>
          <a:xfrm>
            <a:off x="4039870" y="0"/>
            <a:ext cx="64135"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6"/>
          <p:cNvSpPr txBox="1">
            <a:spLocks noGrp="1"/>
          </p:cNvSpPr>
          <p:nvPr>
            <p:ph type="title"/>
          </p:nvPr>
        </p:nvSpPr>
        <p:spPr>
          <a:xfrm>
            <a:off x="457200" y="594360"/>
            <a:ext cx="3200400" cy="22860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FFFFFF"/>
              </a:buClr>
              <a:buSzPts val="3600"/>
              <a:buFont typeface="Calibri"/>
              <a:buNone/>
              <a:defRPr sz="3600" b="0" cap="none">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39" name="Google Shape;39;p1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0" name="Google Shape;40;p16"/>
          <p:cNvSpPr txBox="1">
            <a:spLocks noGrp="1"/>
          </p:cNvSpPr>
          <p:nvPr>
            <p:ph type="body" idx="2"/>
          </p:nvPr>
        </p:nvSpPr>
        <p:spPr>
          <a:xfrm>
            <a:off x="457200" y="2926080"/>
            <a:ext cx="3200400" cy="337883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000"/>
              <a:buNone/>
              <a:defRPr sz="1500" cap="none">
                <a:solidFill>
                  <a:srgbClr val="FFFFFF"/>
                </a:solidFill>
              </a:defRPr>
            </a:lvl1pPr>
            <a:lvl2pPr marL="914400" lvl="1" indent="-228600" algn="l">
              <a:lnSpc>
                <a:spcPct val="90000"/>
              </a:lnSpc>
              <a:spcBef>
                <a:spcPts val="200"/>
              </a:spcBef>
              <a:spcAft>
                <a:spcPts val="0"/>
              </a:spcAft>
              <a:buSzPts val="1800"/>
              <a:buNone/>
              <a:defRPr sz="1200" cap="none"/>
            </a:lvl2pPr>
            <a:lvl3pPr marL="1371600" lvl="2" indent="-228600" algn="l">
              <a:lnSpc>
                <a:spcPct val="90000"/>
              </a:lnSpc>
              <a:spcBef>
                <a:spcPts val="400"/>
              </a:spcBef>
              <a:spcAft>
                <a:spcPts val="0"/>
              </a:spcAft>
              <a:buSzPts val="1400"/>
              <a:buNone/>
              <a:defRPr sz="1000" cap="none"/>
            </a:lvl3pPr>
            <a:lvl4pPr marL="1828800" lvl="3" indent="-228600" algn="l">
              <a:lnSpc>
                <a:spcPct val="90000"/>
              </a:lnSpc>
              <a:spcBef>
                <a:spcPts val="400"/>
              </a:spcBef>
              <a:spcAft>
                <a:spcPts val="0"/>
              </a:spcAft>
              <a:buSzPts val="1400"/>
              <a:buNone/>
              <a:defRPr sz="900" cap="none"/>
            </a:lvl4pPr>
            <a:lvl5pPr marL="2286000" lvl="4" indent="-228600" algn="l">
              <a:lnSpc>
                <a:spcPct val="90000"/>
              </a:lnSpc>
              <a:spcBef>
                <a:spcPts val="400"/>
              </a:spcBef>
              <a:spcAft>
                <a:spcPts val="0"/>
              </a:spcAft>
              <a:buSzPts val="1400"/>
              <a:buNone/>
              <a:defRPr sz="900" cap="none"/>
            </a:lvl5pPr>
            <a:lvl6pPr marL="2743200" lvl="5" indent="-228600" algn="l">
              <a:lnSpc>
                <a:spcPct val="90000"/>
              </a:lnSpc>
              <a:spcBef>
                <a:spcPts val="400"/>
              </a:spcBef>
              <a:spcAft>
                <a:spcPts val="0"/>
              </a:spcAft>
              <a:buSzPts val="1400"/>
              <a:buNone/>
              <a:defRPr sz="900" cap="none"/>
            </a:lvl6pPr>
            <a:lvl7pPr marL="3200400" lvl="6" indent="-228600" algn="l">
              <a:lnSpc>
                <a:spcPct val="90000"/>
              </a:lnSpc>
              <a:spcBef>
                <a:spcPts val="400"/>
              </a:spcBef>
              <a:spcAft>
                <a:spcPts val="0"/>
              </a:spcAft>
              <a:buSzPts val="1400"/>
              <a:buNone/>
              <a:defRPr sz="900" cap="none"/>
            </a:lvl7pPr>
            <a:lvl8pPr marL="3657600" lvl="7" indent="-228600" algn="l">
              <a:lnSpc>
                <a:spcPct val="90000"/>
              </a:lnSpc>
              <a:spcBef>
                <a:spcPts val="400"/>
              </a:spcBef>
              <a:spcAft>
                <a:spcPts val="0"/>
              </a:spcAft>
              <a:buSzPts val="1400"/>
              <a:buNone/>
              <a:defRPr sz="900" cap="none"/>
            </a:lvl8pPr>
            <a:lvl9pPr marL="4114800" lvl="8" indent="-228600" algn="l">
              <a:lnSpc>
                <a:spcPct val="90000"/>
              </a:lnSpc>
              <a:spcBef>
                <a:spcPts val="400"/>
              </a:spcBef>
              <a:spcAft>
                <a:spcPts val="400"/>
              </a:spcAft>
              <a:buSzPts val="1400"/>
              <a:buNone/>
              <a:defRPr sz="900" cap="none"/>
            </a:lvl9pPr>
          </a:lstStyle>
          <a:p>
            <a:endParaRPr/>
          </a:p>
        </p:txBody>
      </p:sp>
      <p:sp>
        <p:nvSpPr>
          <p:cNvPr id="41" name="Google Shape;41;p16"/>
          <p:cNvSpPr txBox="1">
            <a:spLocks noGrp="1"/>
          </p:cNvSpPr>
          <p:nvPr>
            <p:ph type="dt" idx="10"/>
          </p:nvPr>
        </p:nvSpPr>
        <p:spPr>
          <a:xfrm>
            <a:off x="465455" y="6459855"/>
            <a:ext cx="261874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2" name="Google Shape;42;p16"/>
          <p:cNvSpPr txBox="1">
            <a:spLocks noGrp="1"/>
          </p:cNvSpPr>
          <p:nvPr>
            <p:ph type="ftr" idx="11"/>
          </p:nvPr>
        </p:nvSpPr>
        <p:spPr>
          <a:xfrm>
            <a:off x="4800600" y="645985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637052"/>
              </a:buClr>
              <a:buSzPts val="900"/>
              <a:buFont typeface="Calibri"/>
              <a:buNone/>
              <a:defRPr cap="none">
                <a:solidFill>
                  <a:srgbClr val="637052"/>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3" name="Google Shape;43;p16"/>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1pPr>
            <a:lvl2pPr marL="0" marR="0" lvl="1"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2pPr>
            <a:lvl3pPr marL="0" marR="0" lvl="2"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3pPr>
            <a:lvl4pPr marL="0" marR="0" lvl="3"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4pPr>
            <a:lvl5pPr marL="0" marR="0" lvl="4"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5pPr>
            <a:lvl6pPr marL="0" marR="0" lvl="5"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6pPr>
            <a:lvl7pPr marL="0" marR="0" lvl="6"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7pPr>
            <a:lvl8pPr marL="0" marR="0" lvl="7"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8pPr>
            <a:lvl9pPr marL="0" marR="0" lvl="8" indent="0" algn="r">
              <a:lnSpc>
                <a:spcPct val="100000"/>
              </a:lnSpc>
              <a:spcBef>
                <a:spcPts val="0"/>
              </a:spcBef>
              <a:spcAft>
                <a:spcPts val="0"/>
              </a:spcAft>
              <a:buClr>
                <a:srgbClr val="637052"/>
              </a:buClr>
              <a:buSzPts val="1050"/>
              <a:buFont typeface="Calibri"/>
              <a:buNone/>
              <a:defRPr sz="1050" b="0" i="0" u="none" strike="noStrike" cap="none">
                <a:solidFill>
                  <a:srgbClr val="63705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solidFill>
                <a:srgbClr val="FFFFFF"/>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44"/>
        <p:cNvGrpSpPr/>
        <p:nvPr/>
      </p:nvGrpSpPr>
      <p:grpSpPr>
        <a:xfrm>
          <a:off x="0" y="0"/>
          <a:ext cx="0" cy="0"/>
          <a:chOff x="0" y="0"/>
          <a:chExt cx="0" cy="0"/>
        </a:xfrm>
      </p:grpSpPr>
      <p:sp>
        <p:nvSpPr>
          <p:cNvPr id="45" name="Google Shape;45;p17"/>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17"/>
          <p:cNvSpPr/>
          <p:nvPr/>
        </p:nvSpPr>
        <p:spPr>
          <a:xfrm>
            <a:off x="0" y="6334125"/>
            <a:ext cx="12188825" cy="6413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7"/>
          <p:cNvSpPr txBox="1">
            <a:spLocks noGrp="1"/>
          </p:cNvSpPr>
          <p:nvPr>
            <p:ph type="title"/>
          </p:nvPr>
        </p:nvSpPr>
        <p:spPr>
          <a:xfrm>
            <a:off x="1097280" y="758825"/>
            <a:ext cx="10058400" cy="356616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8000"/>
              <a:buFont typeface="Calibri"/>
              <a:buNone/>
              <a:defRPr sz="8000" b="0" cap="none">
                <a:solidFill>
                  <a:srgbClr val="262626"/>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48" name="Google Shape;48;p17"/>
          <p:cNvSpPr txBox="1">
            <a:spLocks noGrp="1"/>
          </p:cNvSpPr>
          <p:nvPr>
            <p:ph type="body" idx="1"/>
          </p:nvPr>
        </p:nvSpPr>
        <p:spPr>
          <a:xfrm>
            <a:off x="1097280" y="4453255"/>
            <a:ext cx="10058400" cy="11430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200"/>
              </a:spcBef>
              <a:spcAft>
                <a:spcPts val="0"/>
              </a:spcAft>
              <a:buSzPts val="2000"/>
              <a:buNone/>
              <a:defRPr sz="2400" cap="none">
                <a:solidFill>
                  <a:srgbClr val="63705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cap="none">
                <a:solidFill>
                  <a:srgbClr val="888888"/>
                </a:solidFill>
              </a:defRPr>
            </a:lvl2pPr>
            <a:lvl3pPr marL="1371600" lvl="2" indent="-228600" algn="l">
              <a:lnSpc>
                <a:spcPct val="90000"/>
              </a:lnSpc>
              <a:spcBef>
                <a:spcPts val="400"/>
              </a:spcBef>
              <a:spcAft>
                <a:spcPts val="0"/>
              </a:spcAft>
              <a:buSzPts val="1400"/>
              <a:buNone/>
              <a:defRPr sz="1600" cap="none">
                <a:solidFill>
                  <a:srgbClr val="888888"/>
                </a:solidFill>
              </a:defRPr>
            </a:lvl3pPr>
            <a:lvl4pPr marL="1828800" lvl="3" indent="-228600" algn="l">
              <a:lnSpc>
                <a:spcPct val="90000"/>
              </a:lnSpc>
              <a:spcBef>
                <a:spcPts val="400"/>
              </a:spcBef>
              <a:spcAft>
                <a:spcPts val="0"/>
              </a:spcAft>
              <a:buSzPts val="1400"/>
              <a:buNone/>
              <a:defRPr sz="1400" cap="none">
                <a:solidFill>
                  <a:srgbClr val="888888"/>
                </a:solidFill>
              </a:defRPr>
            </a:lvl4pPr>
            <a:lvl5pPr marL="2286000" lvl="4" indent="-228600" algn="l">
              <a:lnSpc>
                <a:spcPct val="90000"/>
              </a:lnSpc>
              <a:spcBef>
                <a:spcPts val="400"/>
              </a:spcBef>
              <a:spcAft>
                <a:spcPts val="0"/>
              </a:spcAft>
              <a:buSzPts val="1400"/>
              <a:buNone/>
              <a:defRPr sz="1400" cap="none">
                <a:solidFill>
                  <a:srgbClr val="888888"/>
                </a:solidFill>
              </a:defRPr>
            </a:lvl5pPr>
            <a:lvl6pPr marL="2743200" lvl="5" indent="-228600" algn="l">
              <a:lnSpc>
                <a:spcPct val="90000"/>
              </a:lnSpc>
              <a:spcBef>
                <a:spcPts val="400"/>
              </a:spcBef>
              <a:spcAft>
                <a:spcPts val="0"/>
              </a:spcAft>
              <a:buSzPts val="1400"/>
              <a:buNone/>
              <a:defRPr sz="1400" cap="none">
                <a:solidFill>
                  <a:srgbClr val="888888"/>
                </a:solidFill>
              </a:defRPr>
            </a:lvl6pPr>
            <a:lvl7pPr marL="3200400" lvl="6" indent="-228600" algn="l">
              <a:lnSpc>
                <a:spcPct val="90000"/>
              </a:lnSpc>
              <a:spcBef>
                <a:spcPts val="400"/>
              </a:spcBef>
              <a:spcAft>
                <a:spcPts val="0"/>
              </a:spcAft>
              <a:buSzPts val="1400"/>
              <a:buNone/>
              <a:defRPr sz="1400" cap="none">
                <a:solidFill>
                  <a:srgbClr val="888888"/>
                </a:solidFill>
              </a:defRPr>
            </a:lvl7pPr>
            <a:lvl8pPr marL="3657600" lvl="7" indent="-228600" algn="l">
              <a:lnSpc>
                <a:spcPct val="90000"/>
              </a:lnSpc>
              <a:spcBef>
                <a:spcPts val="400"/>
              </a:spcBef>
              <a:spcAft>
                <a:spcPts val="0"/>
              </a:spcAft>
              <a:buSzPts val="1400"/>
              <a:buNone/>
              <a:defRPr sz="1400" cap="none">
                <a:solidFill>
                  <a:srgbClr val="888888"/>
                </a:solidFill>
              </a:defRPr>
            </a:lvl8pPr>
            <a:lvl9pPr marL="4114800" lvl="8" indent="-228600" algn="l">
              <a:lnSpc>
                <a:spcPct val="90000"/>
              </a:lnSpc>
              <a:spcBef>
                <a:spcPts val="400"/>
              </a:spcBef>
              <a:spcAft>
                <a:spcPts val="400"/>
              </a:spcAft>
              <a:buSzPts val="1400"/>
              <a:buNone/>
              <a:defRPr sz="1400" cap="none">
                <a:solidFill>
                  <a:srgbClr val="888888"/>
                </a:solidFill>
              </a:defRPr>
            </a:lvl9pPr>
          </a:lstStyle>
          <a:p>
            <a:endParaRPr/>
          </a:p>
        </p:txBody>
      </p:sp>
      <p:sp>
        <p:nvSpPr>
          <p:cNvPr id="49" name="Google Shape;49;p17"/>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0" name="Google Shape;50;p17"/>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1" name="Google Shape;51;p17"/>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52" name="Google Shape;52;p17"/>
          <p:cNvCxnSpPr/>
          <p:nvPr/>
        </p:nvCxnSpPr>
        <p:spPr>
          <a:xfrm>
            <a:off x="1207770" y="4343400"/>
            <a:ext cx="9875520" cy="1270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53"/>
        <p:cNvGrpSpPr/>
        <p:nvPr/>
      </p:nvGrpSpPr>
      <p:grpSpPr>
        <a:xfrm>
          <a:off x="0" y="0"/>
          <a:ext cx="0" cy="0"/>
          <a:chOff x="0" y="0"/>
          <a:chExt cx="0" cy="0"/>
        </a:xfrm>
      </p:grpSpPr>
      <p:sp>
        <p:nvSpPr>
          <p:cNvPr id="54" name="Google Shape;54;p18"/>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8"/>
          <p:cNvSpPr/>
          <p:nvPr/>
        </p:nvSpPr>
        <p:spPr>
          <a:xfrm>
            <a:off x="0" y="4914900"/>
            <a:ext cx="12188825" cy="6413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8"/>
          <p:cNvSpPr txBox="1">
            <a:spLocks noGrp="1"/>
          </p:cNvSpPr>
          <p:nvPr>
            <p:ph type="title"/>
          </p:nvPr>
        </p:nvSpPr>
        <p:spPr>
          <a:xfrm>
            <a:off x="1097280" y="5074920"/>
            <a:ext cx="10113010"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cap="none">
                <a:solidFill>
                  <a:srgbClr val="FFFFFF"/>
                </a:solidFill>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7" name="Google Shape;57;p18"/>
          <p:cNvSpPr>
            <a:spLocks noGrp="1"/>
          </p:cNvSpPr>
          <p:nvPr>
            <p:ph type="pic" idx="2"/>
          </p:nvPr>
        </p:nvSpPr>
        <p:spPr>
          <a:xfrm>
            <a:off x="0" y="0"/>
            <a:ext cx="12192000" cy="4914900"/>
          </a:xfrm>
          <a:prstGeom prst="rect">
            <a:avLst/>
          </a:prstGeom>
          <a:noFill/>
          <a:ln>
            <a:noFill/>
          </a:ln>
        </p:spPr>
      </p:sp>
      <p:sp>
        <p:nvSpPr>
          <p:cNvPr id="58" name="Google Shape;58;p18"/>
          <p:cNvSpPr txBox="1">
            <a:spLocks noGrp="1"/>
          </p:cNvSpPr>
          <p:nvPr>
            <p:ph type="body" idx="1"/>
          </p:nvPr>
        </p:nvSpPr>
        <p:spPr>
          <a:xfrm>
            <a:off x="1097280" y="5906770"/>
            <a:ext cx="10113010" cy="594360"/>
          </a:xfrm>
          <a:prstGeom prst="rect">
            <a:avLst/>
          </a:prstGeom>
          <a:noFill/>
          <a:ln>
            <a:noFill/>
          </a:ln>
        </p:spPr>
        <p:txBody>
          <a:bodyPr spcFirstLastPara="1" wrap="square" lIns="91425" tIns="0" rIns="91425" bIns="0" anchor="t" anchorCtr="0">
            <a:noAutofit/>
          </a:bodyPr>
          <a:lstStyle>
            <a:lvl1pPr marL="457200" lvl="0" indent="-228600" algn="l">
              <a:lnSpc>
                <a:spcPct val="90000"/>
              </a:lnSpc>
              <a:spcBef>
                <a:spcPts val="0"/>
              </a:spcBef>
              <a:spcAft>
                <a:spcPts val="0"/>
              </a:spcAft>
              <a:buSzPts val="2000"/>
              <a:buNone/>
              <a:defRPr sz="1500" cap="none">
                <a:solidFill>
                  <a:srgbClr val="FFFFFF"/>
                </a:solidFill>
              </a:defRPr>
            </a:lvl1pPr>
            <a:lvl2pPr marL="914400" lvl="1" indent="-228600" algn="l">
              <a:lnSpc>
                <a:spcPct val="90000"/>
              </a:lnSpc>
              <a:spcBef>
                <a:spcPts val="600"/>
              </a:spcBef>
              <a:spcAft>
                <a:spcPts val="0"/>
              </a:spcAft>
              <a:buSzPts val="1800"/>
              <a:buNone/>
              <a:defRPr sz="1200" cap="none"/>
            </a:lvl2pPr>
            <a:lvl3pPr marL="1371600" lvl="2" indent="-228600" algn="l">
              <a:lnSpc>
                <a:spcPct val="90000"/>
              </a:lnSpc>
              <a:spcBef>
                <a:spcPts val="400"/>
              </a:spcBef>
              <a:spcAft>
                <a:spcPts val="0"/>
              </a:spcAft>
              <a:buSzPts val="1400"/>
              <a:buNone/>
              <a:defRPr sz="1000" cap="none"/>
            </a:lvl3pPr>
            <a:lvl4pPr marL="1828800" lvl="3" indent="-228600" algn="l">
              <a:lnSpc>
                <a:spcPct val="90000"/>
              </a:lnSpc>
              <a:spcBef>
                <a:spcPts val="400"/>
              </a:spcBef>
              <a:spcAft>
                <a:spcPts val="0"/>
              </a:spcAft>
              <a:buSzPts val="1400"/>
              <a:buNone/>
              <a:defRPr sz="900" cap="none"/>
            </a:lvl4pPr>
            <a:lvl5pPr marL="2286000" lvl="4" indent="-228600" algn="l">
              <a:lnSpc>
                <a:spcPct val="90000"/>
              </a:lnSpc>
              <a:spcBef>
                <a:spcPts val="400"/>
              </a:spcBef>
              <a:spcAft>
                <a:spcPts val="0"/>
              </a:spcAft>
              <a:buSzPts val="1400"/>
              <a:buNone/>
              <a:defRPr sz="900" cap="none"/>
            </a:lvl5pPr>
            <a:lvl6pPr marL="2743200" lvl="5" indent="-228600" algn="l">
              <a:lnSpc>
                <a:spcPct val="90000"/>
              </a:lnSpc>
              <a:spcBef>
                <a:spcPts val="400"/>
              </a:spcBef>
              <a:spcAft>
                <a:spcPts val="0"/>
              </a:spcAft>
              <a:buSzPts val="1400"/>
              <a:buNone/>
              <a:defRPr sz="900" cap="none"/>
            </a:lvl6pPr>
            <a:lvl7pPr marL="3200400" lvl="6" indent="-228600" algn="l">
              <a:lnSpc>
                <a:spcPct val="90000"/>
              </a:lnSpc>
              <a:spcBef>
                <a:spcPts val="400"/>
              </a:spcBef>
              <a:spcAft>
                <a:spcPts val="0"/>
              </a:spcAft>
              <a:buSzPts val="1400"/>
              <a:buNone/>
              <a:defRPr sz="900" cap="none"/>
            </a:lvl7pPr>
            <a:lvl8pPr marL="3657600" lvl="7" indent="-228600" algn="l">
              <a:lnSpc>
                <a:spcPct val="90000"/>
              </a:lnSpc>
              <a:spcBef>
                <a:spcPts val="400"/>
              </a:spcBef>
              <a:spcAft>
                <a:spcPts val="0"/>
              </a:spcAft>
              <a:buSzPts val="1400"/>
              <a:buNone/>
              <a:defRPr sz="900" cap="none"/>
            </a:lvl8pPr>
            <a:lvl9pPr marL="4114800" lvl="8" indent="-228600" algn="l">
              <a:lnSpc>
                <a:spcPct val="90000"/>
              </a:lnSpc>
              <a:spcBef>
                <a:spcPts val="400"/>
              </a:spcBef>
              <a:spcAft>
                <a:spcPts val="400"/>
              </a:spcAft>
              <a:buSzPts val="1400"/>
              <a:buNone/>
              <a:defRPr sz="900" cap="none"/>
            </a:lvl9pPr>
          </a:lstStyle>
          <a:p>
            <a:endParaRPr/>
          </a:p>
        </p:txBody>
      </p:sp>
      <p:sp>
        <p:nvSpPr>
          <p:cNvPr id="59" name="Google Shape;59;p18"/>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8"/>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1" name="Google Shape;61;p18"/>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62"/>
        <p:cNvGrpSpPr/>
        <p:nvPr/>
      </p:nvGrpSpPr>
      <p:grpSpPr>
        <a:xfrm>
          <a:off x="0" y="0"/>
          <a:ext cx="0" cy="0"/>
          <a:chOff x="0" y="0"/>
          <a:chExt cx="0" cy="0"/>
        </a:xfrm>
      </p:grpSpPr>
      <p:sp>
        <p:nvSpPr>
          <p:cNvPr id="63" name="Google Shape;63;p19"/>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9"/>
          <p:cNvSpPr txBox="1">
            <a:spLocks noGrp="1"/>
          </p:cNvSpPr>
          <p:nvPr>
            <p:ph type="body" idx="1"/>
          </p:nvPr>
        </p:nvSpPr>
        <p:spPr>
          <a:xfrm rot="5400000">
            <a:off x="4114800" y="-1171575"/>
            <a:ext cx="4023360" cy="100584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19"/>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6" name="Google Shape;66;p19"/>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9"/>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68"/>
        <p:cNvGrpSpPr/>
        <p:nvPr/>
      </p:nvGrpSpPr>
      <p:grpSpPr>
        <a:xfrm>
          <a:off x="0" y="0"/>
          <a:ext cx="0" cy="0"/>
          <a:chOff x="0" y="0"/>
          <a:chExt cx="0" cy="0"/>
        </a:xfrm>
      </p:grpSpPr>
      <p:sp>
        <p:nvSpPr>
          <p:cNvPr id="69" name="Google Shape;69;p20"/>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0"/>
          <p:cNvSpPr/>
          <p:nvPr/>
        </p:nvSpPr>
        <p:spPr>
          <a:xfrm>
            <a:off x="0" y="6334125"/>
            <a:ext cx="12188825" cy="64135"/>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0"/>
          <p:cNvSpPr txBox="1">
            <a:spLocks noGrp="1"/>
          </p:cNvSpPr>
          <p:nvPr>
            <p:ph type="title"/>
          </p:nvPr>
        </p:nvSpPr>
        <p:spPr>
          <a:xfrm rot="5400000">
            <a:off x="7160895" y="1978660"/>
            <a:ext cx="5757545" cy="2628900"/>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20"/>
          <p:cNvSpPr txBox="1">
            <a:spLocks noGrp="1"/>
          </p:cNvSpPr>
          <p:nvPr>
            <p:ph type="body" idx="1"/>
          </p:nvPr>
        </p:nvSpPr>
        <p:spPr>
          <a:xfrm rot="5400000">
            <a:off x="1826260" y="-573405"/>
            <a:ext cx="5757545" cy="7734300"/>
          </a:xfrm>
          <a:prstGeom prst="rect">
            <a:avLst/>
          </a:prstGeom>
          <a:noFill/>
          <a:ln>
            <a:noFill/>
          </a:ln>
        </p:spPr>
        <p:txBody>
          <a:bodyPr spcFirstLastPara="1" wrap="square" lIns="45700" tIns="0" rIns="45700" bIns="0" anchor="t" anchorCtr="0">
            <a:no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3" name="Google Shape;73;p20"/>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4" name="Google Shape;74;p20"/>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Clr>
                <a:srgbClr val="FFFFFF"/>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20"/>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p:nvPr/>
        </p:nvSpPr>
        <p:spPr>
          <a:xfrm>
            <a:off x="0"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12"/>
          <p:cNvSpPr/>
          <p:nvPr/>
        </p:nvSpPr>
        <p:spPr>
          <a:xfrm>
            <a:off x="0" y="6334125"/>
            <a:ext cx="12192000" cy="6604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8;p12"/>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2"/>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2"/>
          <p:cNvSpPr txBox="1">
            <a:spLocks noGrp="1"/>
          </p:cNvSpPr>
          <p:nvPr>
            <p:ph type="dt" idx="10"/>
          </p:nvPr>
        </p:nvSpPr>
        <p:spPr>
          <a:xfrm>
            <a:off x="1097280" y="6459855"/>
            <a:ext cx="2472055"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FFFF"/>
              </a:buClr>
              <a:buSzPts val="900"/>
              <a:buFont typeface="Calibri"/>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12"/>
          <p:cNvSpPr txBox="1">
            <a:spLocks noGrp="1"/>
          </p:cNvSpPr>
          <p:nvPr>
            <p:ph type="ftr" idx="11"/>
          </p:nvPr>
        </p:nvSpPr>
        <p:spPr>
          <a:xfrm>
            <a:off x="3686175" y="6459855"/>
            <a:ext cx="4822825"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FFFFFF"/>
              </a:buClr>
              <a:buSzPts val="900"/>
              <a:buFont typeface="Calibri"/>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2"/>
          <p:cNvSpPr txBox="1">
            <a:spLocks noGrp="1"/>
          </p:cNvSpPr>
          <p:nvPr>
            <p:ph type="sldNum" idx="12"/>
          </p:nvPr>
        </p:nvSpPr>
        <p:spPr>
          <a:xfrm>
            <a:off x="9900285" y="6459855"/>
            <a:ext cx="131191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FFFFFF"/>
              </a:buClr>
              <a:buSzPts val="1050"/>
              <a:buFont typeface="Calibri"/>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cxnSp>
        <p:nvCxnSpPr>
          <p:cNvPr id="13" name="Google Shape;13;p12"/>
          <p:cNvCxnSpPr/>
          <p:nvPr/>
        </p:nvCxnSpPr>
        <p:spPr>
          <a:xfrm>
            <a:off x="1193800" y="1737995"/>
            <a:ext cx="9966960" cy="1270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jquery.com/"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pic>
        <p:nvPicPr>
          <p:cNvPr id="80" name="Google Shape;80;p1"/>
          <p:cNvPicPr preferRelativeResize="0"/>
          <p:nvPr/>
        </p:nvPicPr>
        <p:blipFill rotWithShape="1">
          <a:blip r:embed="rId3">
            <a:alphaModFix/>
          </a:blip>
          <a:srcRect/>
          <a:stretch/>
        </p:blipFill>
        <p:spPr>
          <a:xfrm>
            <a:off x="786130" y="146685"/>
            <a:ext cx="10619740" cy="1205230"/>
          </a:xfrm>
          <a:prstGeom prst="rect">
            <a:avLst/>
          </a:prstGeom>
          <a:noFill/>
          <a:ln>
            <a:noFill/>
          </a:ln>
        </p:spPr>
      </p:pic>
      <p:sp>
        <p:nvSpPr>
          <p:cNvPr id="81" name="Google Shape;81;p1"/>
          <p:cNvSpPr/>
          <p:nvPr/>
        </p:nvSpPr>
        <p:spPr>
          <a:xfrm>
            <a:off x="1967865" y="1713230"/>
            <a:ext cx="8256270" cy="2769870"/>
          </a:xfrm>
          <a:prstGeom prst="rect">
            <a:avLst/>
          </a:prstGeom>
          <a:noFill/>
          <a:ln>
            <a:noFill/>
          </a:ln>
        </p:spPr>
        <p:txBody>
          <a:bodyPr spcFirstLastPara="1" wrap="square" lIns="91425" tIns="45700" rIns="91425" bIns="45700" anchor="t" anchorCtr="0">
            <a:noAutofit/>
          </a:bodyPr>
          <a:lstStyle/>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An </a:t>
            </a:r>
            <a:endParaRPr dirty="0"/>
          </a:p>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rgbClr val="000000"/>
                </a:solidFill>
                <a:latin typeface="Arial"/>
                <a:ea typeface="Arial"/>
                <a:cs typeface="Arial"/>
                <a:sym typeface="Arial"/>
              </a:rPr>
              <a:t>Industrial Training Presentation</a:t>
            </a:r>
            <a:endParaRPr dirty="0"/>
          </a:p>
          <a:p>
            <a:pPr marL="0" marR="0" lvl="0" indent="0" algn="l" rtl="0">
              <a:lnSpc>
                <a:spcPct val="150000"/>
              </a:lnSpc>
              <a:spcBef>
                <a:spcPts val="0"/>
              </a:spcBef>
              <a:spcAft>
                <a:spcPts val="0"/>
              </a:spcAft>
              <a:buClr>
                <a:srgbClr val="000000"/>
              </a:buClr>
              <a:buSzPts val="2000"/>
              <a:buFont typeface="Arial"/>
              <a:buNone/>
            </a:pPr>
            <a:r>
              <a:rPr lang="en-US" sz="2000" b="1" dirty="0"/>
              <a:t>                                                My SQL</a:t>
            </a:r>
            <a:endParaRPr sz="1400" b="1"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r>
              <a:rPr lang="en-US" sz="2000" dirty="0"/>
              <a:t>                                           </a:t>
            </a:r>
            <a:r>
              <a:rPr lang="en-US" sz="2000" b="0" i="0" u="none" strike="noStrike" cap="none" dirty="0">
                <a:solidFill>
                  <a:srgbClr val="000000"/>
                </a:solidFill>
                <a:latin typeface="Arial"/>
                <a:ea typeface="Arial"/>
                <a:cs typeface="Arial"/>
                <a:sym typeface="Arial"/>
              </a:rPr>
              <a:t>Carried Out At</a:t>
            </a:r>
            <a:endParaRPr dirty="0"/>
          </a:p>
          <a:p>
            <a:pPr marL="0" marR="0" lvl="0" indent="0" algn="ctr" rtl="0">
              <a:lnSpc>
                <a:spcPct val="150000"/>
              </a:lnSpc>
              <a:spcBef>
                <a:spcPts val="0"/>
              </a:spcBef>
              <a:spcAft>
                <a:spcPts val="0"/>
              </a:spcAft>
              <a:buClr>
                <a:srgbClr val="000000"/>
              </a:buClr>
              <a:buSzPts val="2000"/>
              <a:buFont typeface="Arial"/>
              <a:buNone/>
            </a:pPr>
            <a:r>
              <a:rPr lang="en-US" sz="2000" dirty="0"/>
              <a:t>Azure Skynet Solutions PVT. LTD.</a:t>
            </a:r>
            <a:endParaRPr dirty="0"/>
          </a:p>
          <a:p>
            <a:pPr marL="0" marR="0" lvl="0" indent="0" algn="ctr" rtl="0">
              <a:lnSpc>
                <a:spcPct val="15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(Session 2024-25)</a:t>
            </a:r>
            <a:endParaRPr sz="1400" b="1" i="0" u="none" strike="noStrike" cap="none" dirty="0">
              <a:solidFill>
                <a:srgbClr val="000000"/>
              </a:solidFill>
              <a:latin typeface="Calibri"/>
              <a:ea typeface="Calibri"/>
              <a:cs typeface="Calibri"/>
              <a:sym typeface="Calibri"/>
            </a:endParaRPr>
          </a:p>
        </p:txBody>
      </p:sp>
      <p:sp>
        <p:nvSpPr>
          <p:cNvPr id="82" name="Google Shape;82;p1"/>
          <p:cNvSpPr/>
          <p:nvPr/>
        </p:nvSpPr>
        <p:spPr>
          <a:xfrm>
            <a:off x="354330" y="4525645"/>
            <a:ext cx="2583180" cy="175450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Submitted By:</a:t>
            </a:r>
            <a:endParaRPr dirty="0"/>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Name: Mayur Soni</a:t>
            </a:r>
            <a:endParaRPr dirty="0"/>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Roll. No: </a:t>
            </a:r>
            <a:r>
              <a:rPr lang="en-US" sz="1800" b="1" dirty="0">
                <a:latin typeface="Calibri"/>
                <a:ea typeface="Calibri"/>
                <a:cs typeface="Calibri"/>
                <a:sym typeface="Calibri"/>
              </a:rPr>
              <a:t>22</a:t>
            </a:r>
            <a:endParaRPr dirty="0"/>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Section: B</a:t>
            </a:r>
            <a:endParaRPr dirty="0"/>
          </a:p>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Registration No.: PCE22CS087</a:t>
            </a:r>
            <a:endParaRPr dirty="0"/>
          </a:p>
        </p:txBody>
      </p:sp>
      <p:sp>
        <p:nvSpPr>
          <p:cNvPr id="83" name="Google Shape;83;p1"/>
          <p:cNvSpPr/>
          <p:nvPr/>
        </p:nvSpPr>
        <p:spPr>
          <a:xfrm>
            <a:off x="9470390" y="4525645"/>
            <a:ext cx="1997075" cy="11391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dirty="0">
                <a:solidFill>
                  <a:srgbClr val="000000"/>
                </a:solidFill>
                <a:latin typeface="Calibri"/>
                <a:ea typeface="Calibri"/>
                <a:cs typeface="Calibri"/>
                <a:sym typeface="Calibri"/>
              </a:rPr>
              <a:t>Submitted to:</a:t>
            </a:r>
            <a:endParaRPr sz="1800" b="1"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1800" b="1" dirty="0">
                <a:latin typeface="Calibri"/>
                <a:ea typeface="Calibri"/>
                <a:cs typeface="Calibri"/>
                <a:sym typeface="Calibri"/>
              </a:rPr>
              <a:t>Dr. Rajesh </a:t>
            </a:r>
            <a:r>
              <a:rPr lang="en-US" sz="1800" b="1" dirty="0" err="1">
                <a:latin typeface="Calibri"/>
                <a:ea typeface="Calibri"/>
                <a:cs typeface="Calibri"/>
                <a:sym typeface="Calibri"/>
              </a:rPr>
              <a:t>Bhatija</a:t>
            </a:r>
            <a:endParaRPr sz="1800" b="1" i="0" u="none" strike="noStrike" cap="none" dirty="0">
              <a:solidFill>
                <a:srgbClr val="000000"/>
              </a:solidFill>
              <a:latin typeface="Calibri"/>
              <a:ea typeface="Calibri"/>
              <a:cs typeface="Calibri"/>
              <a:sym typeface="Calibri"/>
            </a:endParaRPr>
          </a:p>
        </p:txBody>
      </p:sp>
      <p:sp>
        <p:nvSpPr>
          <p:cNvPr id="84" name="Google Shape;84;p1"/>
          <p:cNvSpPr/>
          <p:nvPr/>
        </p:nvSpPr>
        <p:spPr>
          <a:xfrm>
            <a:off x="2674620" y="6350635"/>
            <a:ext cx="7237095" cy="52324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Calibri"/>
              <a:buNone/>
            </a:pPr>
            <a:r>
              <a:rPr lang="en-US" sz="2800" b="1" i="0" u="none" strike="noStrike" cap="none">
                <a:solidFill>
                  <a:srgbClr val="000000"/>
                </a:solidFill>
                <a:latin typeface="Calibri"/>
                <a:ea typeface="Calibri"/>
                <a:cs typeface="Calibri"/>
                <a:sym typeface="Calibri"/>
              </a:rPr>
              <a:t>Department of Computer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cap="none"/>
              <a:t>References</a:t>
            </a:r>
            <a:endParaRPr/>
          </a:p>
        </p:txBody>
      </p:sp>
      <p:sp>
        <p:nvSpPr>
          <p:cNvPr id="142" name="Google Shape;142;p10"/>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p>
            <a:pPr marL="457200" lvl="0" indent="-228600" algn="l" rtl="0">
              <a:lnSpc>
                <a:spcPct val="90000"/>
              </a:lnSpc>
              <a:spcBef>
                <a:spcPts val="0"/>
              </a:spcBef>
              <a:spcAft>
                <a:spcPts val="0"/>
              </a:spcAft>
              <a:buSzPts val="1800"/>
              <a:buNone/>
            </a:pPr>
            <a:endParaRPr/>
          </a:p>
          <a:p>
            <a:pPr marL="457200" lvl="0" indent="-342900" algn="l" rtl="0">
              <a:lnSpc>
                <a:spcPct val="150000"/>
              </a:lnSpc>
              <a:spcBef>
                <a:spcPts val="1200"/>
              </a:spcBef>
              <a:spcAft>
                <a:spcPts val="0"/>
              </a:spcAft>
              <a:buSzPts val="1800"/>
              <a:buFont typeface="Noto Sans Symbols"/>
              <a:buChar char="⮚"/>
            </a:pPr>
            <a:r>
              <a:rPr lang="en-US" u="sng" cap="none">
                <a:solidFill>
                  <a:schemeClr val="hlink"/>
                </a:solidFill>
                <a:hlinkClick r:id="rId3"/>
              </a:rPr>
              <a:t>https://www.w3schools.com/</a:t>
            </a:r>
            <a:endParaRPr/>
          </a:p>
          <a:p>
            <a:pPr marL="457200" lvl="0" indent="-342900" algn="l" rtl="0">
              <a:lnSpc>
                <a:spcPct val="150000"/>
              </a:lnSpc>
              <a:spcBef>
                <a:spcPts val="1200"/>
              </a:spcBef>
              <a:spcAft>
                <a:spcPts val="0"/>
              </a:spcAft>
              <a:buSzPts val="1800"/>
              <a:buFont typeface="Noto Sans Symbols"/>
              <a:buChar char="⮚"/>
            </a:pPr>
            <a:r>
              <a:rPr lang="en-US" u="sng" cap="none">
                <a:solidFill>
                  <a:schemeClr val="hlink"/>
                </a:solidFill>
                <a:hlinkClick r:id="rId4"/>
              </a:rPr>
              <a:t> https://jquery.com/</a:t>
            </a:r>
            <a:endParaRPr/>
          </a:p>
          <a:p>
            <a:pPr marL="457200" lvl="0" indent="-342900" algn="l" rtl="0">
              <a:lnSpc>
                <a:spcPct val="150000"/>
              </a:lnSpc>
              <a:spcBef>
                <a:spcPts val="1200"/>
              </a:spcBef>
              <a:spcAft>
                <a:spcPts val="0"/>
              </a:spcAft>
              <a:buSzPts val="1800"/>
              <a:buFont typeface="Noto Sans Symbols"/>
              <a:buChar char="⮚"/>
            </a:pPr>
            <a:r>
              <a:rPr lang="en-US" u="sng" cap="none">
                <a:solidFill>
                  <a:schemeClr val="hlink"/>
                </a:solidFill>
                <a:hlinkClick r:id="rId4"/>
              </a:rPr>
              <a:t>https://www.geeksforgeeks.org/</a:t>
            </a:r>
            <a:endParaRPr/>
          </a:p>
          <a:p>
            <a:pPr marL="457200" lvl="0" indent="-342900" algn="l" rtl="0">
              <a:lnSpc>
                <a:spcPct val="150000"/>
              </a:lnSpc>
              <a:spcBef>
                <a:spcPts val="1200"/>
              </a:spcBef>
              <a:spcAft>
                <a:spcPts val="0"/>
              </a:spcAft>
              <a:buSzPts val="1800"/>
              <a:buFont typeface="Noto Sans Symbols"/>
              <a:buChar char="⮚"/>
            </a:pPr>
            <a:r>
              <a:rPr lang="en-US" u="sng" cap="none">
                <a:solidFill>
                  <a:schemeClr val="hlink"/>
                </a:solidFill>
                <a:hlinkClick r:id="rId4"/>
              </a:rPr>
              <a:t>https://www.shiksha.com/</a:t>
            </a:r>
            <a:endParaRPr/>
          </a:p>
          <a:p>
            <a:pPr marL="457200" lvl="0" indent="-342900" algn="l" rtl="0">
              <a:lnSpc>
                <a:spcPct val="150000"/>
              </a:lnSpc>
              <a:spcBef>
                <a:spcPts val="1200"/>
              </a:spcBef>
              <a:spcAft>
                <a:spcPts val="0"/>
              </a:spcAft>
              <a:buSzPts val="1800"/>
              <a:buFont typeface="Noto Sans Symbols"/>
              <a:buChar char="⮚"/>
            </a:pPr>
            <a:r>
              <a:rPr lang="en-US" u="sng" cap="none">
                <a:solidFill>
                  <a:schemeClr val="hlink"/>
                </a:solidFill>
                <a:hlinkClick r:id="rId4"/>
              </a:rPr>
              <a:t>https://blog.hubspot.com/</a:t>
            </a:r>
            <a:endParaRPr u="sng" cap="none">
              <a:solidFill>
                <a:schemeClr val="hlink"/>
              </a:solidFill>
              <a:hlinkClick r:id="rId4"/>
            </a:endParaRPr>
          </a:p>
          <a:p>
            <a:pPr marL="457200" lvl="0" indent="-228600" algn="l" rtl="0">
              <a:lnSpc>
                <a:spcPct val="150000"/>
              </a:lnSpc>
              <a:spcBef>
                <a:spcPts val="1200"/>
              </a:spcBef>
              <a:spcAft>
                <a:spcPts val="0"/>
              </a:spcAft>
              <a:buSzPts val="1800"/>
              <a:buNone/>
            </a:pPr>
            <a:endParaRPr u="sng" cap="none">
              <a:solidFill>
                <a:schemeClr val="hlink"/>
              </a:solidFill>
              <a:hlinkClick r:id="rId4"/>
            </a:endParaRPr>
          </a:p>
          <a:p>
            <a:pPr marL="0" lvl="0" indent="0" algn="l" rtl="0">
              <a:lnSpc>
                <a:spcPct val="90000"/>
              </a:lnSpc>
              <a:spcBef>
                <a:spcPts val="1200"/>
              </a:spcBef>
              <a:spcAft>
                <a:spcPts val="0"/>
              </a:spcAft>
              <a:buSzPts val="1800"/>
              <a:buNone/>
            </a:pPr>
            <a:endParaRPr u="sng" cap="none">
              <a:solidFill>
                <a:schemeClr val="hlink"/>
              </a:solidFill>
              <a:hlinkClick r:id="rId4"/>
            </a:endParaRPr>
          </a:p>
          <a:p>
            <a:pPr marL="457200" lvl="0" indent="-228600" algn="l" rtl="0">
              <a:lnSpc>
                <a:spcPct val="90000"/>
              </a:lnSpc>
              <a:spcBef>
                <a:spcPts val="1200"/>
              </a:spcBef>
              <a:spcAft>
                <a:spcPts val="0"/>
              </a:spcAft>
              <a:buSzPts val="1800"/>
              <a:buNone/>
            </a:pPr>
            <a:endParaRPr u="sng" cap="none">
              <a:solidFill>
                <a:schemeClr val="hlink"/>
              </a:solidFill>
              <a:hlinkClick r:id="rId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p:nvPr/>
        </p:nvSpPr>
        <p:spPr>
          <a:xfrm>
            <a:off x="3572256" y="2767280"/>
            <a:ext cx="5047488" cy="132343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0"/>
              <a:buFont typeface="Calibri"/>
              <a:buNone/>
            </a:pPr>
            <a:r>
              <a:rPr lang="en-US" sz="8000" b="1" i="0" u="none" strike="noStrike" cap="none">
                <a:solidFill>
                  <a:srgbClr val="000000"/>
                </a:solidFill>
                <a:latin typeface="Calibri"/>
                <a:ea typeface="Calibri"/>
                <a:cs typeface="Calibri"/>
                <a:sym typeface="Calibri"/>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cap="none"/>
              <a:t>Content of the Slides</a:t>
            </a:r>
            <a:endParaRPr/>
          </a:p>
        </p:txBody>
      </p:sp>
      <p:sp>
        <p:nvSpPr>
          <p:cNvPr id="90" name="Google Shape;90;p2"/>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p>
            <a:pPr marL="457200" lvl="0" indent="-342900" algn="l" rtl="0">
              <a:lnSpc>
                <a:spcPct val="140000"/>
              </a:lnSpc>
              <a:spcBef>
                <a:spcPts val="0"/>
              </a:spcBef>
              <a:spcAft>
                <a:spcPts val="0"/>
              </a:spcAft>
              <a:buSzPts val="1800"/>
              <a:buFont typeface="Noto Sans Symbols"/>
              <a:buChar char="⮚"/>
            </a:pPr>
            <a:r>
              <a:rPr lang="en-US" cap="none"/>
              <a:t>Company’s description</a:t>
            </a:r>
            <a:endParaRPr/>
          </a:p>
          <a:p>
            <a:pPr marL="457200" lvl="0" indent="-342900" algn="l" rtl="0">
              <a:lnSpc>
                <a:spcPct val="140000"/>
              </a:lnSpc>
              <a:spcBef>
                <a:spcPts val="1105"/>
              </a:spcBef>
              <a:spcAft>
                <a:spcPts val="0"/>
              </a:spcAft>
              <a:buSzPts val="1800"/>
              <a:buFont typeface="Noto Sans Symbols"/>
              <a:buChar char="⮚"/>
            </a:pPr>
            <a:r>
              <a:rPr lang="en-US" cap="none"/>
              <a:t>Prerequisites of training</a:t>
            </a:r>
            <a:endParaRPr/>
          </a:p>
          <a:p>
            <a:pPr marL="457200" lvl="0" indent="-342900" algn="l" rtl="0">
              <a:lnSpc>
                <a:spcPct val="140000"/>
              </a:lnSpc>
              <a:spcBef>
                <a:spcPts val="1105"/>
              </a:spcBef>
              <a:spcAft>
                <a:spcPts val="0"/>
              </a:spcAft>
              <a:buSzPts val="1800"/>
              <a:buFont typeface="Noto Sans Symbols"/>
              <a:buChar char="⮚"/>
            </a:pPr>
            <a:r>
              <a:rPr lang="en-US" cap="none"/>
              <a:t>Training description</a:t>
            </a:r>
            <a:endParaRPr/>
          </a:p>
          <a:p>
            <a:pPr marL="457200" lvl="0" indent="-342900" algn="l" rtl="0">
              <a:lnSpc>
                <a:spcPct val="140000"/>
              </a:lnSpc>
              <a:spcBef>
                <a:spcPts val="1105"/>
              </a:spcBef>
              <a:spcAft>
                <a:spcPts val="0"/>
              </a:spcAft>
              <a:buSzPts val="1800"/>
              <a:buFont typeface="Noto Sans Symbols"/>
              <a:buChar char="⮚"/>
            </a:pPr>
            <a:r>
              <a:rPr lang="en-US" cap="none"/>
              <a:t>Introduction to python programming</a:t>
            </a:r>
            <a:endParaRPr/>
          </a:p>
          <a:p>
            <a:pPr marL="457200" lvl="0" indent="-342900" algn="l" rtl="0">
              <a:lnSpc>
                <a:spcPct val="140000"/>
              </a:lnSpc>
              <a:spcBef>
                <a:spcPts val="1105"/>
              </a:spcBef>
              <a:spcAft>
                <a:spcPts val="0"/>
              </a:spcAft>
              <a:buSzPts val="1800"/>
              <a:buFont typeface="Noto Sans Symbols"/>
              <a:buChar char="⮚"/>
            </a:pPr>
            <a:r>
              <a:rPr lang="en-US" cap="none"/>
              <a:t> Project description</a:t>
            </a:r>
            <a:endParaRPr/>
          </a:p>
          <a:p>
            <a:pPr marL="457200" lvl="0" indent="-342900" algn="l" rtl="0">
              <a:lnSpc>
                <a:spcPct val="140000"/>
              </a:lnSpc>
              <a:spcBef>
                <a:spcPts val="1105"/>
              </a:spcBef>
              <a:spcAft>
                <a:spcPts val="0"/>
              </a:spcAft>
              <a:buSzPts val="1800"/>
              <a:buFont typeface="Noto Sans Symbols"/>
              <a:buChar char="⮚"/>
            </a:pPr>
            <a:r>
              <a:rPr lang="en-US" cap="none"/>
              <a:t> Conclusion</a:t>
            </a:r>
            <a:endParaRPr/>
          </a:p>
          <a:p>
            <a:pPr marL="457200" lvl="0" indent="-342900" algn="l" rtl="0">
              <a:lnSpc>
                <a:spcPct val="140000"/>
              </a:lnSpc>
              <a:spcBef>
                <a:spcPts val="1105"/>
              </a:spcBef>
              <a:spcAft>
                <a:spcPts val="0"/>
              </a:spcAft>
              <a:buSzPts val="1800"/>
              <a:buFont typeface="Noto Sans Symbols"/>
              <a:buChar char="⮚"/>
            </a:pPr>
            <a:r>
              <a:rPr lang="en-US" cap="none"/>
              <a:t> References</a:t>
            </a:r>
            <a:endParaRPr/>
          </a:p>
          <a:p>
            <a:pPr marL="457200" lvl="0" indent="-228600" algn="l" rtl="0">
              <a:lnSpc>
                <a:spcPct val="80000"/>
              </a:lnSpc>
              <a:spcBef>
                <a:spcPts val="1105"/>
              </a:spcBef>
              <a:spcAft>
                <a:spcPts val="0"/>
              </a:spcAft>
              <a:buSzPts val="1800"/>
              <a:buNone/>
            </a:pPr>
            <a:endParaRPr cap="non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p:nvPr/>
        </p:nvSpPr>
        <p:spPr>
          <a:xfrm rot="317">
            <a:off x="1496774" y="988975"/>
            <a:ext cx="9766500" cy="640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600"/>
              <a:buFont typeface="Arial"/>
              <a:buNone/>
            </a:pPr>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96" name="Google Shape;96;p3"/>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115000"/>
              </a:lnSpc>
              <a:spcBef>
                <a:spcPts val="1000"/>
              </a:spcBef>
              <a:spcAft>
                <a:spcPts val="0"/>
              </a:spcAft>
              <a:buNone/>
            </a:pPr>
            <a:r>
              <a:rPr lang="en-US" dirty="0">
                <a:solidFill>
                  <a:srgbClr val="696969"/>
                </a:solidFill>
                <a:highlight>
                  <a:srgbClr val="FFFFFF"/>
                </a:highlight>
                <a:latin typeface="Arial"/>
                <a:ea typeface="Arial"/>
                <a:cs typeface="Arial"/>
                <a:sym typeface="Arial"/>
              </a:rPr>
              <a:t>A</a:t>
            </a:r>
            <a:r>
              <a:rPr lang="en-US" sz="1900" dirty="0">
                <a:solidFill>
                  <a:srgbClr val="696969"/>
                </a:solidFill>
                <a:highlight>
                  <a:srgbClr val="FFFFFF"/>
                </a:highlight>
                <a:latin typeface="Arial"/>
                <a:ea typeface="Arial"/>
                <a:cs typeface="Arial"/>
                <a:sym typeface="Arial"/>
              </a:rPr>
              <a:t>zure Skynet Solutions Private Limited, an ISO 9001: 2015 certified company which is a leading Information Technology training &amp; service provider of India. </a:t>
            </a:r>
            <a:endParaRPr sz="1900" dirty="0">
              <a:solidFill>
                <a:srgbClr val="69696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1900" dirty="0">
                <a:solidFill>
                  <a:srgbClr val="696969"/>
                </a:solidFill>
                <a:highlight>
                  <a:srgbClr val="FFFFFF"/>
                </a:highlight>
                <a:latin typeface="Arial"/>
                <a:ea typeface="Arial"/>
                <a:cs typeface="Arial"/>
                <a:sym typeface="Arial"/>
              </a:rPr>
              <a:t>The company’s diverse and talented employees are committed to help businesses, governments and educational institutions to plan and run successful security programs through the right combination of products, services and solutions related to security program strategy, enterprise risk and consulting, threat and vulnerability management and training in multiple technologies.</a:t>
            </a:r>
            <a:endParaRPr sz="1900" dirty="0">
              <a:solidFill>
                <a:srgbClr val="69696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1900" dirty="0">
                <a:solidFill>
                  <a:srgbClr val="696969"/>
                </a:solidFill>
                <a:highlight>
                  <a:srgbClr val="FFFFFF"/>
                </a:highlight>
                <a:latin typeface="Arial"/>
                <a:ea typeface="Arial"/>
                <a:cs typeface="Arial"/>
                <a:sym typeface="Arial"/>
              </a:rPr>
              <a:t>Founded in 2014, the company has served more than 120 clients of various sizes across multiple industries.</a:t>
            </a:r>
            <a:endParaRPr sz="1900" dirty="0">
              <a:solidFill>
                <a:srgbClr val="69696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r>
              <a:rPr lang="en-US" sz="1900" dirty="0">
                <a:solidFill>
                  <a:srgbClr val="696969"/>
                </a:solidFill>
                <a:highlight>
                  <a:srgbClr val="FFFFFF"/>
                </a:highlight>
                <a:latin typeface="Arial"/>
                <a:ea typeface="Arial"/>
                <a:cs typeface="Arial"/>
                <a:sym typeface="Arial"/>
              </a:rPr>
              <a:t>Azure Skynet Solutions is a process centered organization with its focus to promote innovation through training, implementation and research.</a:t>
            </a:r>
            <a:endParaRPr sz="1900" dirty="0">
              <a:solidFill>
                <a:srgbClr val="696969"/>
              </a:solidFill>
              <a:highlight>
                <a:srgbClr val="FFFFFF"/>
              </a:highlight>
              <a:latin typeface="Arial"/>
              <a:ea typeface="Arial"/>
              <a:cs typeface="Arial"/>
              <a:sym typeface="Arial"/>
            </a:endParaRPr>
          </a:p>
          <a:p>
            <a:pPr marL="0" lvl="0" indent="0" algn="l" rtl="0">
              <a:lnSpc>
                <a:spcPct val="115000"/>
              </a:lnSpc>
              <a:spcBef>
                <a:spcPts val="1000"/>
              </a:spcBef>
              <a:spcAft>
                <a:spcPts val="0"/>
              </a:spcAft>
              <a:buNone/>
            </a:pPr>
            <a:endParaRPr sz="1100" dirty="0">
              <a:solidFill>
                <a:schemeClr val="dk1"/>
              </a:solidFill>
              <a:latin typeface="Arial"/>
              <a:ea typeface="Arial"/>
              <a:cs typeface="Arial"/>
              <a:sym typeface="Arial"/>
            </a:endParaRPr>
          </a:p>
          <a:p>
            <a:pPr marL="0" lvl="0" indent="0" algn="l" rtl="0">
              <a:lnSpc>
                <a:spcPct val="115000"/>
              </a:lnSpc>
              <a:spcBef>
                <a:spcPts val="1000"/>
              </a:spcBef>
              <a:spcAft>
                <a:spcPts val="0"/>
              </a:spcAft>
              <a:buNone/>
            </a:pPr>
            <a:endParaRPr sz="1900" dirty="0">
              <a:solidFill>
                <a:srgbClr val="696969"/>
              </a:solidFill>
              <a:highlight>
                <a:srgbClr val="FFFFFF"/>
              </a:highlight>
              <a:latin typeface="Arial"/>
              <a:ea typeface="Arial"/>
              <a:cs typeface="Arial"/>
              <a:sym typeface="Arial"/>
            </a:endParaRPr>
          </a:p>
          <a:p>
            <a:pPr marL="457200" lvl="0" indent="-342900" algn="l" rtl="0">
              <a:lnSpc>
                <a:spcPct val="115000"/>
              </a:lnSpc>
              <a:spcBef>
                <a:spcPts val="1000"/>
              </a:spcBef>
              <a:spcAft>
                <a:spcPts val="0"/>
              </a:spcAft>
              <a:buSzPts val="1800"/>
              <a:buChar char=" "/>
            </a:pPr>
            <a:endParaRPr sz="1100" dirty="0">
              <a:solidFill>
                <a:schemeClr val="dk1"/>
              </a:solidFill>
              <a:latin typeface="Arial"/>
              <a:ea typeface="Arial"/>
              <a:cs typeface="Arial"/>
              <a:sym typeface="Arial"/>
            </a:endParaRPr>
          </a:p>
          <a:p>
            <a:pPr marL="457200" lvl="0" indent="-342900" algn="l" rtl="0">
              <a:lnSpc>
                <a:spcPct val="90000"/>
              </a:lnSpc>
              <a:spcBef>
                <a:spcPts val="1200"/>
              </a:spcBef>
              <a:spcAft>
                <a:spcPts val="0"/>
              </a:spcAft>
              <a:buSzPts val="1800"/>
              <a:buChar char=" "/>
            </a:pPr>
            <a:endParaRPr dirty="0"/>
          </a:p>
          <a:p>
            <a:pPr marL="457200" lvl="0" indent="-228600" algn="just" rtl="0">
              <a:lnSpc>
                <a:spcPct val="90000"/>
              </a:lnSpc>
              <a:spcBef>
                <a:spcPts val="1200"/>
              </a:spcBef>
              <a:spcAft>
                <a:spcPts val="0"/>
              </a:spcAft>
              <a:buSzPts val="1800"/>
              <a:buNone/>
            </a:pPr>
            <a:endParaRPr dirty="0"/>
          </a:p>
        </p:txBody>
      </p:sp>
      <p:sp>
        <p:nvSpPr>
          <p:cNvPr id="97" name="Google Shape;97;p3"/>
          <p:cNvSpPr txBox="1"/>
          <p:nvPr/>
        </p:nvSpPr>
        <p:spPr>
          <a:xfrm>
            <a:off x="2585350" y="918150"/>
            <a:ext cx="6274200" cy="781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4200"/>
              <a:t>   </a:t>
            </a:r>
            <a:r>
              <a:rPr lang="en-US" sz="4200" b="0" i="0" u="none" strike="noStrike" cap="none">
                <a:solidFill>
                  <a:srgbClr val="000000"/>
                </a:solidFill>
                <a:latin typeface="Arial"/>
                <a:ea typeface="Arial"/>
                <a:cs typeface="Arial"/>
                <a:sym typeface="Arial"/>
              </a:rPr>
              <a:t>Company</a:t>
            </a:r>
            <a:r>
              <a:rPr lang="en-US" sz="4200"/>
              <a:t>’s</a:t>
            </a:r>
            <a:r>
              <a:rPr lang="en-US" sz="4200" b="0" i="0" u="none" strike="noStrike" cap="none">
                <a:solidFill>
                  <a:srgbClr val="000000"/>
                </a:solidFill>
                <a:latin typeface="Arial"/>
                <a:ea typeface="Arial"/>
                <a:cs typeface="Arial"/>
                <a:sym typeface="Arial"/>
              </a:rPr>
              <a:t> Description</a:t>
            </a:r>
            <a:endParaRPr sz="4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b="1" cap="none"/>
              <a:t>Prerequisites of the Training</a:t>
            </a:r>
            <a:endParaRPr/>
          </a:p>
        </p:txBody>
      </p:sp>
      <p:sp>
        <p:nvSpPr>
          <p:cNvPr id="103" name="Google Shape;103;p4"/>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400"/>
              </a:spcBef>
              <a:spcAft>
                <a:spcPts val="0"/>
              </a:spcAft>
              <a:buSzPts val="1800"/>
              <a:buNone/>
            </a:pPr>
            <a:r>
              <a:rPr lang="en-US" sz="2900"/>
              <a:t>The prerequisites of the training are:-</a:t>
            </a:r>
            <a:endParaRPr sz="2900"/>
          </a:p>
          <a:p>
            <a:pPr marL="0" lvl="0" indent="0" algn="l" rtl="0">
              <a:spcBef>
                <a:spcPts val="1400"/>
              </a:spcBef>
              <a:spcAft>
                <a:spcPts val="0"/>
              </a:spcAft>
              <a:buClr>
                <a:schemeClr val="dk1"/>
              </a:buClr>
              <a:buSzPts val="1100"/>
              <a:buFont typeface="Arial"/>
              <a:buNone/>
            </a:pPr>
            <a:r>
              <a:rPr lang="en-US" sz="2800" b="1">
                <a:solidFill>
                  <a:schemeClr val="dk1"/>
                </a:solidFill>
                <a:latin typeface="Arial"/>
                <a:ea typeface="Arial"/>
                <a:cs typeface="Arial"/>
                <a:sym typeface="Arial"/>
              </a:rPr>
              <a:t>⇢</a:t>
            </a:r>
            <a:r>
              <a:rPr lang="en-US" sz="2600" b="1">
                <a:solidFill>
                  <a:schemeClr val="dk1"/>
                </a:solidFill>
                <a:latin typeface="Arial"/>
                <a:ea typeface="Arial"/>
                <a:cs typeface="Arial"/>
                <a:sym typeface="Arial"/>
              </a:rPr>
              <a:t>Basic Computer Skills</a:t>
            </a:r>
            <a:endParaRPr sz="2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US" sz="2800" b="1">
                <a:solidFill>
                  <a:schemeClr val="dk1"/>
                </a:solidFill>
                <a:latin typeface="Arial"/>
                <a:ea typeface="Arial"/>
                <a:cs typeface="Arial"/>
                <a:sym typeface="Arial"/>
              </a:rPr>
              <a:t>⇢</a:t>
            </a:r>
            <a:r>
              <a:rPr lang="en-US" sz="2600" b="1">
                <a:solidFill>
                  <a:schemeClr val="dk1"/>
                </a:solidFill>
                <a:latin typeface="Arial"/>
                <a:ea typeface="Arial"/>
                <a:cs typeface="Arial"/>
                <a:sym typeface="Arial"/>
              </a:rPr>
              <a:t>Familiarity with Databases</a:t>
            </a:r>
            <a:endParaRPr sz="2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US" sz="2800" b="1">
                <a:solidFill>
                  <a:schemeClr val="dk1"/>
                </a:solidFill>
                <a:latin typeface="Arial"/>
                <a:ea typeface="Arial"/>
                <a:cs typeface="Arial"/>
                <a:sym typeface="Arial"/>
              </a:rPr>
              <a:t>⇢</a:t>
            </a:r>
            <a:r>
              <a:rPr lang="en-US" sz="2600" b="1">
                <a:solidFill>
                  <a:schemeClr val="dk1"/>
                </a:solidFill>
                <a:latin typeface="Arial"/>
                <a:ea typeface="Arial"/>
                <a:cs typeface="Arial"/>
                <a:sym typeface="Arial"/>
              </a:rPr>
              <a:t>Basic SQL Knowledge</a:t>
            </a:r>
            <a:endParaRPr sz="2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US" sz="2800" b="1">
                <a:solidFill>
                  <a:schemeClr val="dk1"/>
                </a:solidFill>
                <a:latin typeface="Arial"/>
                <a:ea typeface="Arial"/>
                <a:cs typeface="Arial"/>
                <a:sym typeface="Arial"/>
              </a:rPr>
              <a:t>⇢</a:t>
            </a:r>
            <a:r>
              <a:rPr lang="en-US" sz="2600" b="1">
                <a:solidFill>
                  <a:schemeClr val="dk1"/>
                </a:solidFill>
                <a:latin typeface="Arial"/>
                <a:ea typeface="Arial"/>
                <a:cs typeface="Arial"/>
                <a:sym typeface="Arial"/>
              </a:rPr>
              <a:t>Understanding of RDBMS</a:t>
            </a:r>
            <a:endParaRPr sz="2600" b="1">
              <a:solidFill>
                <a:schemeClr val="dk1"/>
              </a:solidFill>
              <a:latin typeface="Arial"/>
              <a:ea typeface="Arial"/>
              <a:cs typeface="Arial"/>
              <a:sym typeface="Arial"/>
            </a:endParaRPr>
          </a:p>
          <a:p>
            <a:pPr marL="0" lvl="0" indent="0" algn="l" rtl="0">
              <a:spcBef>
                <a:spcPts val="1400"/>
              </a:spcBef>
              <a:spcAft>
                <a:spcPts val="0"/>
              </a:spcAft>
              <a:buClr>
                <a:schemeClr val="dk1"/>
              </a:buClr>
              <a:buSzPts val="1100"/>
              <a:buFont typeface="Arial"/>
              <a:buNone/>
            </a:pPr>
            <a:r>
              <a:rPr lang="en-US" sz="2800" b="1">
                <a:solidFill>
                  <a:schemeClr val="dk1"/>
                </a:solidFill>
                <a:latin typeface="Arial"/>
                <a:ea typeface="Arial"/>
                <a:cs typeface="Arial"/>
                <a:sym typeface="Arial"/>
              </a:rPr>
              <a:t>⇢</a:t>
            </a:r>
            <a:r>
              <a:rPr lang="en-US" sz="2600" b="1">
                <a:solidFill>
                  <a:schemeClr val="dk1"/>
                </a:solidFill>
                <a:latin typeface="Arial"/>
                <a:ea typeface="Arial"/>
                <a:cs typeface="Arial"/>
                <a:sym typeface="Arial"/>
              </a:rPr>
              <a:t>Basic Programming Knowledge</a:t>
            </a:r>
            <a:endParaRPr sz="2600" b="1">
              <a:solidFill>
                <a:schemeClr val="dk1"/>
              </a:solidFill>
              <a:latin typeface="Arial"/>
              <a:ea typeface="Arial"/>
              <a:cs typeface="Arial"/>
              <a:sym typeface="Arial"/>
            </a:endParaRPr>
          </a:p>
          <a:p>
            <a:pPr marL="0" lvl="0" indent="0" algn="l" rtl="0">
              <a:lnSpc>
                <a:spcPct val="90000"/>
              </a:lnSpc>
              <a:spcBef>
                <a:spcPts val="1400"/>
              </a:spcBef>
              <a:spcAft>
                <a:spcPts val="0"/>
              </a:spcAft>
              <a:buSzPts val="1800"/>
              <a:buNone/>
            </a:pPr>
            <a:endParaRPr sz="2900"/>
          </a:p>
          <a:p>
            <a:pPr marL="0" lvl="0" indent="0" algn="l" rtl="0">
              <a:lnSpc>
                <a:spcPct val="90000"/>
              </a:lnSpc>
              <a:spcBef>
                <a:spcPts val="1400"/>
              </a:spcBef>
              <a:spcAft>
                <a:spcPts val="0"/>
              </a:spcAft>
              <a:buSzPts val="1800"/>
              <a:buNone/>
            </a:pPr>
            <a:endParaRPr sz="3600"/>
          </a:p>
        </p:txBody>
      </p:sp>
      <p:sp>
        <p:nvSpPr>
          <p:cNvPr id="104" name="Google Shape;104;p4"/>
          <p:cNvSpPr txBox="1"/>
          <p:nvPr/>
        </p:nvSpPr>
        <p:spPr>
          <a:xfrm>
            <a:off x="1368375" y="821025"/>
            <a:ext cx="9272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rgbClr val="3F3F3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1065276" y="341249"/>
            <a:ext cx="10058400" cy="1030351"/>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3F3F3F"/>
              </a:buClr>
              <a:buSzPts val="4800"/>
              <a:buFont typeface="Calibri"/>
              <a:buNone/>
            </a:pPr>
            <a:r>
              <a:rPr lang="en-US" dirty="0"/>
              <a:t>Certificate of Training</a:t>
            </a:r>
            <a:endParaRPr dirty="0"/>
          </a:p>
        </p:txBody>
      </p:sp>
      <p:pic>
        <p:nvPicPr>
          <p:cNvPr id="110" name="Google Shape;110;p5"/>
          <p:cNvPicPr preferRelativeResize="0"/>
          <p:nvPr/>
        </p:nvPicPr>
        <p:blipFill>
          <a:blip r:embed="rId3"/>
          <a:srcRect/>
          <a:stretch/>
        </p:blipFill>
        <p:spPr>
          <a:xfrm>
            <a:off x="3224742" y="1807465"/>
            <a:ext cx="5742517" cy="443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cap="none"/>
              <a:t>WHAT IS </a:t>
            </a:r>
            <a:r>
              <a:rPr lang="en-US"/>
              <a:t>MYSQL</a:t>
            </a:r>
            <a:r>
              <a:rPr lang="en-US" cap="none"/>
              <a:t>?</a:t>
            </a:r>
            <a:endParaRPr/>
          </a:p>
        </p:txBody>
      </p:sp>
      <p:sp>
        <p:nvSpPr>
          <p:cNvPr id="116" name="Google Shape;116;p6"/>
          <p:cNvSpPr txBox="1">
            <a:spLocks noGrp="1"/>
          </p:cNvSpPr>
          <p:nvPr>
            <p:ph type="body" idx="1"/>
          </p:nvPr>
        </p:nvSpPr>
        <p:spPr>
          <a:xfrm>
            <a:off x="1097280" y="1845945"/>
            <a:ext cx="10058400" cy="4023360"/>
          </a:xfrm>
          <a:prstGeom prst="rect">
            <a:avLst/>
          </a:prstGeom>
          <a:noFill/>
          <a:ln>
            <a:noFill/>
          </a:ln>
        </p:spPr>
        <p:txBody>
          <a:bodyPr spcFirstLastPara="1" wrap="square" lIns="0" tIns="45700" rIns="0" bIns="45700" anchor="t" anchorCtr="0">
            <a:noAutofit/>
          </a:bodyPr>
          <a:lstStyle/>
          <a:p>
            <a:pPr marL="571500" lvl="0" indent="-457200" algn="l" rtl="0">
              <a:lnSpc>
                <a:spcPct val="90000"/>
              </a:lnSpc>
              <a:spcBef>
                <a:spcPts val="1200"/>
              </a:spcBef>
              <a:spcAft>
                <a:spcPts val="0"/>
              </a:spcAft>
              <a:buClr>
                <a:srgbClr val="3F3F3F"/>
              </a:buClr>
              <a:buSzPts val="2000"/>
              <a:buFont typeface="Noto Sans Symbols"/>
              <a:buChar char="•"/>
            </a:pPr>
            <a:r>
              <a:rPr lang="en-US"/>
              <a:t>MySQL is an open-source relational database management system (RDBMS) that uses Structured Query Language (SQL) for managing and organizing data.</a:t>
            </a:r>
            <a:endParaRPr/>
          </a:p>
          <a:p>
            <a:pPr marL="571500" lvl="0" indent="-457200" algn="l" rtl="0">
              <a:lnSpc>
                <a:spcPct val="90000"/>
              </a:lnSpc>
              <a:spcBef>
                <a:spcPts val="1200"/>
              </a:spcBef>
              <a:spcAft>
                <a:spcPts val="0"/>
              </a:spcAft>
              <a:buClr>
                <a:srgbClr val="3F3F3F"/>
              </a:buClr>
              <a:buSzPts val="2000"/>
              <a:buFont typeface="Noto Sans Symbols"/>
              <a:buChar char="•"/>
            </a:pPr>
            <a:r>
              <a:rPr lang="en-US"/>
              <a:t>It is used for:</a:t>
            </a:r>
            <a:endParaRPr/>
          </a:p>
          <a:p>
            <a:pPr marL="0" lvl="0" indent="0" algn="l" rtl="0">
              <a:lnSpc>
                <a:spcPct val="90000"/>
              </a:lnSpc>
              <a:spcBef>
                <a:spcPts val="1200"/>
              </a:spcBef>
              <a:spcAft>
                <a:spcPts val="0"/>
              </a:spcAft>
              <a:buNone/>
            </a:pPr>
            <a:r>
              <a:rPr lang="en-US"/>
              <a:t>          1. Web Databases</a:t>
            </a:r>
            <a:endParaRPr/>
          </a:p>
          <a:p>
            <a:pPr marL="0" lvl="0" indent="0" algn="l" rtl="0">
              <a:lnSpc>
                <a:spcPct val="90000"/>
              </a:lnSpc>
              <a:spcBef>
                <a:spcPts val="1200"/>
              </a:spcBef>
              <a:spcAft>
                <a:spcPts val="0"/>
              </a:spcAft>
              <a:buNone/>
            </a:pPr>
            <a:r>
              <a:rPr lang="en-US"/>
              <a:t>          2.Data Storage and Retrieval</a:t>
            </a:r>
            <a:endParaRPr/>
          </a:p>
          <a:p>
            <a:pPr marL="0" lvl="0" indent="0" algn="l" rtl="0">
              <a:lnSpc>
                <a:spcPct val="90000"/>
              </a:lnSpc>
              <a:spcBef>
                <a:spcPts val="1200"/>
              </a:spcBef>
              <a:spcAft>
                <a:spcPts val="0"/>
              </a:spcAft>
              <a:buNone/>
            </a:pPr>
            <a:r>
              <a:rPr lang="en-US"/>
              <a:t>          3.E-commerce</a:t>
            </a:r>
            <a:endParaRPr/>
          </a:p>
          <a:p>
            <a:pPr marL="0" lvl="0" indent="0" algn="l" rtl="0">
              <a:lnSpc>
                <a:spcPct val="90000"/>
              </a:lnSpc>
              <a:spcBef>
                <a:spcPts val="1200"/>
              </a:spcBef>
              <a:spcAft>
                <a:spcPts val="0"/>
              </a:spcAft>
              <a:buNone/>
            </a:pPr>
            <a:r>
              <a:rPr lang="en-US"/>
              <a:t>          4.Software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cap="none"/>
              <a:t>WHAT CAN </a:t>
            </a:r>
            <a:r>
              <a:rPr lang="en-US"/>
              <a:t>MYSQL </a:t>
            </a:r>
            <a:r>
              <a:rPr lang="en-US" cap="none"/>
              <a:t>DO?</a:t>
            </a:r>
            <a:endParaRPr/>
          </a:p>
        </p:txBody>
      </p:sp>
      <p:sp>
        <p:nvSpPr>
          <p:cNvPr id="122" name="Google Shape;122;p7"/>
          <p:cNvSpPr txBox="1">
            <a:spLocks noGrp="1"/>
          </p:cNvSpPr>
          <p:nvPr>
            <p:ph type="body" idx="1"/>
          </p:nvPr>
        </p:nvSpPr>
        <p:spPr>
          <a:xfrm>
            <a:off x="837125" y="1845950"/>
            <a:ext cx="11075700" cy="4023300"/>
          </a:xfrm>
          <a:prstGeom prst="rect">
            <a:avLst/>
          </a:prstGeom>
          <a:noFill/>
          <a:ln>
            <a:noFill/>
          </a:ln>
        </p:spPr>
        <p:txBody>
          <a:bodyPr spcFirstLastPara="1" wrap="square" lIns="0" tIns="45700" rIns="0" bIns="45700" anchor="t" anchorCtr="0">
            <a:noAutofit/>
          </a:bodyPr>
          <a:lstStyle/>
          <a:p>
            <a:pPr marL="0" lvl="0" indent="0" algn="l" rtl="0">
              <a:spcBef>
                <a:spcPts val="1200"/>
              </a:spcBef>
              <a:spcAft>
                <a:spcPts val="0"/>
              </a:spcAft>
              <a:buNone/>
            </a:pPr>
            <a:endParaRPr sz="2700"/>
          </a:p>
          <a:p>
            <a:pPr marL="0" lvl="0" indent="0" algn="l" rtl="0">
              <a:spcBef>
                <a:spcPts val="1200"/>
              </a:spcBef>
              <a:spcAft>
                <a:spcPts val="0"/>
              </a:spcAft>
              <a:buNone/>
            </a:pPr>
            <a:r>
              <a:rPr lang="en-US" sz="2700"/>
              <a:t>⇢Powering websites and web applications.</a:t>
            </a:r>
            <a:endParaRPr sz="2700"/>
          </a:p>
          <a:p>
            <a:pPr marL="0" lvl="0" indent="0" algn="l" rtl="0">
              <a:spcBef>
                <a:spcPts val="1200"/>
              </a:spcBef>
              <a:spcAft>
                <a:spcPts val="0"/>
              </a:spcAft>
              <a:buNone/>
            </a:pPr>
            <a:r>
              <a:rPr lang="en-US" sz="2700"/>
              <a:t>⇢Storing large volumes of data for analysis and reporting.</a:t>
            </a:r>
            <a:endParaRPr sz="2700"/>
          </a:p>
          <a:p>
            <a:pPr marL="0" lvl="0" indent="0" algn="l" rtl="0">
              <a:spcBef>
                <a:spcPts val="1200"/>
              </a:spcBef>
              <a:spcAft>
                <a:spcPts val="0"/>
              </a:spcAft>
              <a:buClr>
                <a:schemeClr val="dk1"/>
              </a:buClr>
              <a:buSzPts val="1100"/>
              <a:buFont typeface="Arial"/>
              <a:buNone/>
            </a:pPr>
            <a:r>
              <a:rPr lang="en-US" sz="2700"/>
              <a:t>⇢Storing logs and tracking user activity or system events.</a:t>
            </a:r>
            <a:endParaRPr sz="2700"/>
          </a:p>
          <a:p>
            <a:pPr marL="0" lvl="0" indent="0" algn="l" rtl="0">
              <a:spcBef>
                <a:spcPts val="1200"/>
              </a:spcBef>
              <a:spcAft>
                <a:spcPts val="0"/>
              </a:spcAft>
              <a:buNone/>
            </a:pPr>
            <a:r>
              <a:rPr lang="en-US" sz="2700"/>
              <a:t>⇢Providing a database backend for software applications across industries.  </a:t>
            </a:r>
            <a:endParaRPr sz="2700"/>
          </a:p>
          <a:p>
            <a:pPr marL="0" lvl="0" indent="0" algn="l" rtl="0">
              <a:spcBef>
                <a:spcPts val="1200"/>
              </a:spcBef>
              <a:spcAft>
                <a:spcPts val="0"/>
              </a:spcAft>
              <a:buNone/>
            </a:pPr>
            <a:r>
              <a:rPr lang="en-US" sz="2700"/>
              <a:t>⇢Serving as a database backend for cloud-based services and platforms</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1097280" y="286385"/>
            <a:ext cx="10058400" cy="1450975"/>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3F3F3F"/>
              </a:buClr>
              <a:buSzPts val="4800"/>
              <a:buFont typeface="Calibri"/>
              <a:buNone/>
            </a:pPr>
            <a:r>
              <a:rPr lang="en-US" cap="none"/>
              <a:t>Projects</a:t>
            </a:r>
            <a:endParaRPr/>
          </a:p>
        </p:txBody>
      </p:sp>
      <p:sp>
        <p:nvSpPr>
          <p:cNvPr id="128" name="Google Shape;128;p8"/>
          <p:cNvSpPr txBox="1">
            <a:spLocks noGrp="1"/>
          </p:cNvSpPr>
          <p:nvPr>
            <p:ph type="body" idx="1"/>
          </p:nvPr>
        </p:nvSpPr>
        <p:spPr>
          <a:xfrm>
            <a:off x="1097275" y="1845950"/>
            <a:ext cx="9589800" cy="4023300"/>
          </a:xfrm>
          <a:prstGeom prst="rect">
            <a:avLst/>
          </a:prstGeom>
          <a:noFill/>
          <a:ln>
            <a:noFill/>
          </a:ln>
        </p:spPr>
        <p:txBody>
          <a:bodyPr spcFirstLastPara="1" wrap="square" lIns="0" tIns="45700" rIns="0" bIns="45700" anchor="t" anchorCtr="0">
            <a:noAutofit/>
          </a:bodyPr>
          <a:lstStyle/>
          <a:p>
            <a:pPr marL="0" lvl="0" indent="0" algn="l" rtl="0">
              <a:lnSpc>
                <a:spcPct val="200000"/>
              </a:lnSpc>
              <a:spcBef>
                <a:spcPts val="0"/>
              </a:spcBef>
              <a:spcAft>
                <a:spcPts val="0"/>
              </a:spcAft>
              <a:buSzPts val="1800"/>
              <a:buNone/>
            </a:pPr>
            <a:endParaRPr/>
          </a:p>
          <a:p>
            <a:pPr marL="114300" lvl="0" indent="0" algn="l" rtl="0">
              <a:lnSpc>
                <a:spcPct val="200000"/>
              </a:lnSpc>
              <a:spcBef>
                <a:spcPts val="1200"/>
              </a:spcBef>
              <a:spcAft>
                <a:spcPts val="0"/>
              </a:spcAft>
              <a:buSzPts val="1800"/>
              <a:buNone/>
            </a:pPr>
            <a:r>
              <a:rPr lang="en-US" cap="none"/>
              <a:t> </a:t>
            </a:r>
            <a:endParaRPr/>
          </a:p>
        </p:txBody>
      </p:sp>
      <p:pic>
        <p:nvPicPr>
          <p:cNvPr id="129" name="Google Shape;129;p8"/>
          <p:cNvPicPr preferRelativeResize="0"/>
          <p:nvPr/>
        </p:nvPicPr>
        <p:blipFill>
          <a:blip r:embed="rId3">
            <a:alphaModFix/>
          </a:blip>
          <a:stretch>
            <a:fillRect/>
          </a:stretch>
        </p:blipFill>
        <p:spPr>
          <a:xfrm>
            <a:off x="1097275" y="1907975"/>
            <a:ext cx="5542650" cy="3899300"/>
          </a:xfrm>
          <a:prstGeom prst="rect">
            <a:avLst/>
          </a:prstGeom>
          <a:noFill/>
          <a:ln>
            <a:noFill/>
          </a:ln>
        </p:spPr>
      </p:pic>
      <p:pic>
        <p:nvPicPr>
          <p:cNvPr id="130" name="Google Shape;130;p8"/>
          <p:cNvPicPr preferRelativeResize="0"/>
          <p:nvPr/>
        </p:nvPicPr>
        <p:blipFill>
          <a:blip r:embed="rId4">
            <a:alphaModFix/>
          </a:blip>
          <a:stretch>
            <a:fillRect/>
          </a:stretch>
        </p:blipFill>
        <p:spPr>
          <a:xfrm>
            <a:off x="6743075" y="1907975"/>
            <a:ext cx="4838099" cy="389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9"/>
          <p:cNvSpPr txBox="1"/>
          <p:nvPr/>
        </p:nvSpPr>
        <p:spPr>
          <a:xfrm>
            <a:off x="1188466" y="871728"/>
            <a:ext cx="3849878" cy="10942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4400"/>
              <a:buFont typeface="Calibri"/>
              <a:buNone/>
            </a:pPr>
            <a:r>
              <a:rPr lang="en-US" sz="4400" b="0" i="0" u="none" strike="noStrike" cap="none">
                <a:solidFill>
                  <a:srgbClr val="000000"/>
                </a:solidFill>
                <a:latin typeface="Calibri"/>
                <a:ea typeface="Calibri"/>
                <a:cs typeface="Calibri"/>
                <a:sym typeface="Calibri"/>
              </a:rPr>
              <a:t>Project Output</a:t>
            </a:r>
            <a:endParaRPr sz="4400" b="0" i="0" u="none" strike="noStrike" cap="none">
              <a:solidFill>
                <a:srgbClr val="000000"/>
              </a:solidFill>
              <a:latin typeface="Calibri"/>
              <a:ea typeface="Calibri"/>
              <a:cs typeface="Calibri"/>
              <a:sym typeface="Calibri"/>
            </a:endParaRPr>
          </a:p>
        </p:txBody>
      </p:sp>
      <p:pic>
        <p:nvPicPr>
          <p:cNvPr id="136" name="Google Shape;136;p9"/>
          <p:cNvPicPr preferRelativeResize="0"/>
          <p:nvPr/>
        </p:nvPicPr>
        <p:blipFill>
          <a:blip r:embed="rId3">
            <a:alphaModFix/>
          </a:blip>
          <a:stretch>
            <a:fillRect/>
          </a:stretch>
        </p:blipFill>
        <p:spPr>
          <a:xfrm>
            <a:off x="1615440" y="1783070"/>
            <a:ext cx="9062719" cy="4496210"/>
          </a:xfrm>
          <a:prstGeom prst="rect">
            <a:avLst/>
          </a:prstGeom>
          <a:noFill/>
          <a:ln>
            <a:noFill/>
          </a:ln>
        </p:spPr>
      </p:pic>
    </p:spTree>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CCDDEA"/>
      </a:dk2>
      <a:lt2>
        <a:srgbClr val="637052"/>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388</Words>
  <Application>Microsoft Office PowerPoint</Application>
  <PresentationFormat>Widescreen</PresentationFormat>
  <Paragraphs>65</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Noto Sans Symbols</vt:lpstr>
      <vt:lpstr>Presentation</vt:lpstr>
      <vt:lpstr>PowerPoint Presentation</vt:lpstr>
      <vt:lpstr>Content of the Slides</vt:lpstr>
      <vt:lpstr>PowerPoint Presentation</vt:lpstr>
      <vt:lpstr>Prerequisites of the Training</vt:lpstr>
      <vt:lpstr>Certificate of Training</vt:lpstr>
      <vt:lpstr>WHAT IS MYSQL?</vt:lpstr>
      <vt:lpstr>WHAT CAN MYSQL DO?</vt:lpstr>
      <vt:lpstr>Projects</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Mayur Soni</cp:lastModifiedBy>
  <cp:revision>3</cp:revision>
  <dcterms:modified xsi:type="dcterms:W3CDTF">2024-11-06T17:16:35Z</dcterms:modified>
</cp:coreProperties>
</file>