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2B47D-EF91-4666-A54C-B79B9FC8AC9E}" v="48" dt="2023-06-22T11:14:3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 Ughade" userId="a510b1d9a20c60ec" providerId="LiveId" clId="{BFD2B47D-EF91-4666-A54C-B79B9FC8AC9E}"/>
    <pc:docChg chg="undo custSel addSld modSld">
      <pc:chgData name="Mayur Ughade" userId="a510b1d9a20c60ec" providerId="LiveId" clId="{BFD2B47D-EF91-4666-A54C-B79B9FC8AC9E}" dt="2023-06-22T11:14:00.706" v="52"/>
      <pc:docMkLst>
        <pc:docMk/>
      </pc:docMkLst>
      <pc:sldChg chg="addSp delSp modSp new mod setBg">
        <pc:chgData name="Mayur Ughade" userId="a510b1d9a20c60ec" providerId="LiveId" clId="{BFD2B47D-EF91-4666-A54C-B79B9FC8AC9E}" dt="2023-06-22T11:14:00.706" v="52"/>
        <pc:sldMkLst>
          <pc:docMk/>
          <pc:sldMk cId="4137286807" sldId="256"/>
        </pc:sldMkLst>
        <pc:spChg chg="del">
          <ac:chgData name="Mayur Ughade" userId="a510b1d9a20c60ec" providerId="LiveId" clId="{BFD2B47D-EF91-4666-A54C-B79B9FC8AC9E}" dt="2023-06-22T11:11:02.410" v="1" actId="478"/>
          <ac:spMkLst>
            <pc:docMk/>
            <pc:sldMk cId="4137286807" sldId="256"/>
            <ac:spMk id="2" creationId="{DBCEE553-0743-5B41-4959-D1718F1B2944}"/>
          </ac:spMkLst>
        </pc:spChg>
        <pc:spChg chg="del">
          <ac:chgData name="Mayur Ughade" userId="a510b1d9a20c60ec" providerId="LiveId" clId="{BFD2B47D-EF91-4666-A54C-B79B9FC8AC9E}" dt="2023-06-22T11:11:04.059" v="2" actId="478"/>
          <ac:spMkLst>
            <pc:docMk/>
            <pc:sldMk cId="4137286807" sldId="256"/>
            <ac:spMk id="3" creationId="{EC517B64-8599-061B-9513-B69CA10DBA6E}"/>
          </ac:spMkLst>
        </pc:spChg>
        <pc:spChg chg="add mod">
          <ac:chgData name="Mayur Ughade" userId="a510b1d9a20c60ec" providerId="LiveId" clId="{BFD2B47D-EF91-4666-A54C-B79B9FC8AC9E}" dt="2023-06-22T11:13:13.455" v="16" actId="17032"/>
          <ac:spMkLst>
            <pc:docMk/>
            <pc:sldMk cId="4137286807" sldId="256"/>
            <ac:spMk id="4" creationId="{FD2AB5CF-F6D5-1576-8B0B-A4B0E4A9A132}"/>
          </ac:spMkLst>
        </pc:spChg>
      </pc:sldChg>
      <pc:sldMasterChg chg="addSldLayout">
        <pc:chgData name="Mayur Ughade" userId="a510b1d9a20c60ec" providerId="LiveId" clId="{BFD2B47D-EF91-4666-A54C-B79B9FC8AC9E}" dt="2023-06-22T11:10:55.659" v="0" actId="680"/>
        <pc:sldMasterMkLst>
          <pc:docMk/>
          <pc:sldMasterMk cId="2267110085" sldId="2147483648"/>
        </pc:sldMasterMkLst>
        <pc:sldLayoutChg chg="add">
          <pc:chgData name="Mayur Ughade" userId="a510b1d9a20c60ec" providerId="LiveId" clId="{BFD2B47D-EF91-4666-A54C-B79B9FC8AC9E}" dt="2023-06-22T11:10:55.659" v="0" actId="680"/>
          <pc:sldLayoutMkLst>
            <pc:docMk/>
            <pc:sldMasterMk cId="2267110085" sldId="2147483648"/>
            <pc:sldLayoutMk cId="62507377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3B9C-E349-F6C1-5607-7C46787E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BB6A5-75D3-E42B-EE6B-777919E5D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9931-25CD-2D85-F131-2B3D5E1C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73C5-6A18-BAFF-E8C3-6E198A4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6DFF-DD30-19B4-063E-179D50D9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C27-1048-1FF1-1EF9-CC5703D7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89E7-E328-1FC9-344C-54D64DED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5629-E0C7-967C-0243-4298872F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ABFE-2332-C545-5B4D-367ECC4F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9FA2-D460-53D8-E130-4EEDFC4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67BF1-BA74-0C69-8985-570CC3DEF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60D0-3104-C02E-80D4-99400ACA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AB2-4C65-6DED-4E38-A8399C01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B4EC-DC6D-B88F-8C97-43FEE14A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854FC-D01C-6F62-5985-C73BEF59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3237-C0CB-5A1A-B317-7169FF66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3824-255C-E3B4-75C7-825E062B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539A-E6F8-98AA-8582-DC7A3B35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6A7D-E0C1-8F54-9D63-6313109F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BE24-D281-BB14-7E11-20E63632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681F-22F4-21C6-D9C0-BD0EE7DD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0545-6F9A-6D1C-4493-6F929C6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609-33C8-6964-F4F0-2CFF8D9B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ED84-F671-CFA6-4DA6-D8BBBC76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835E-1AE6-7CAC-60FB-B005494C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416D-1A1A-B641-0F16-DB9CA22B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0407-9EFE-9E31-F387-36E4D2FCA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5B313-BCAB-8429-2E1F-CFF77AB8A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CA87-064A-77BE-A6A7-F22CD1F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5BFF-9F27-1507-334B-7637860B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62A3-D5AD-066B-7E6F-04DEF78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D5B0-935A-DA47-2A7B-FA0FB8DF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CB35-41B7-BCB7-CCB6-CCD2E8AB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5778A-2A54-6745-5762-AE7AFD65D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561D-574A-7B20-29CC-004E8F63F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EFE3-C091-FD42-CA63-6E6CCB0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E3F6-B786-7079-1868-A29DAD4B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88BB-8FD1-8296-57DE-01D9E070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B6696-24CA-8BC9-D0DC-C0651352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D825-CF45-DF20-27E4-CA682180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545C3-5B09-CA37-7402-FFA94344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0A08-DF6C-8E7F-657F-E45377B2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6961-F81F-8F29-0225-B45672E0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69CF6-22E3-6111-45C3-C2FDE5FC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7DFEA-9D77-D525-A1A7-421D093B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3FF00-69D4-9A67-CFB4-31189A2E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2DDA-79A3-F923-0B73-59E4FC91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0BB-0F5E-0A20-4F0D-ED8A6E5C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70379-D985-FDAA-9F0B-3C83432F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8701-5AF8-A946-93C8-6E4510BC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846B-9543-C174-132C-EFCF7C12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0F6D-938E-80A0-50CC-3333D8E5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6F27-3913-8AAE-B0FF-75391E84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B071E-8169-7807-3E8E-1FF8B5467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8B845-313A-2B84-9B67-2AA97B74F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FE8D-A2C8-E6EB-8E6C-F60314F7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6ABF-3830-B4CF-6758-2C29D770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73AF-8176-F7B0-6566-04F65AE3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8B8C3-042D-3781-B361-D11987C4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B69F-2F10-9AE8-F9FE-DEB30A6E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CD0-456F-E8AE-36A1-61AA46DE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C01D-C6DE-2F6C-FBF5-FA41DC8D5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D7B9-14A7-668C-FE5F-6BA6A41BC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2AB5CF-F6D5-1576-8B0B-A4B0E4A9A132}"/>
              </a:ext>
            </a:extLst>
          </p:cNvPr>
          <p:cNvSpPr/>
          <p:nvPr/>
        </p:nvSpPr>
        <p:spPr>
          <a:xfrm>
            <a:off x="3547872" y="992124"/>
            <a:ext cx="4864608" cy="487375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8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Ughade</dc:creator>
  <cp:lastModifiedBy>Mayur Ughade</cp:lastModifiedBy>
  <cp:revision>1</cp:revision>
  <dcterms:created xsi:type="dcterms:W3CDTF">2023-06-22T11:10:48Z</dcterms:created>
  <dcterms:modified xsi:type="dcterms:W3CDTF">2023-06-22T11:14:39Z</dcterms:modified>
</cp:coreProperties>
</file>