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76" r:id="rId3"/>
    <p:sldId id="270" r:id="rId4"/>
    <p:sldId id="281" r:id="rId5"/>
    <p:sldId id="282" r:id="rId6"/>
    <p:sldId id="283" r:id="rId7"/>
    <p:sldId id="286" r:id="rId8"/>
    <p:sldId id="284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9" autoAdjust="0"/>
    <p:restoredTop sz="94660"/>
  </p:normalViewPr>
  <p:slideViewPr>
    <p:cSldViewPr>
      <p:cViewPr varScale="1">
        <p:scale>
          <a:sx n="51" d="100"/>
          <a:sy n="51" d="100"/>
        </p:scale>
        <p:origin x="60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rainings.internshala.com/python-training?utm_source=internshala-menu-dropdown" TargetMode="External"/><Relationship Id="rId4" Type="http://schemas.openxmlformats.org/officeDocument/2006/relationships/hyperlink" Target="https://www.kashipara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Employee Salary Management System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06/12/2000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COLLEGE OF COMPUTING SCIENCES AND INFORMATION TECHNOLOGY 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Minor Project/Industrial Training(CSC 356)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latin typeface="Calibri" pitchFamily="34" charset="0"/>
                <a:ea typeface="Droid Sans Fallback"/>
                <a:cs typeface="Calibri" pitchFamily="34" charset="0"/>
              </a:rPr>
              <a:t>BSc CS (Hons.)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1301" y="3181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Group: 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Mayur Vishnoi (TCA1808037)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Siddhartha Saxena (TCA1808054)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Anoop Kumar Singh (TCA1808056)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CB Singh</a:t>
            </a:r>
            <a:endParaRPr lang="en-US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Employee Salary Management System with the help of Python-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Employee Payment Management System project is a desktop application which is developed in Python </a:t>
            </a:r>
            <a:r>
              <a:rPr lang="en-US" b="1" dirty="0" err="1"/>
              <a:t>platform.</a:t>
            </a:r>
            <a:r>
              <a:rPr lang="en-US" dirty="0" err="1"/>
              <a:t>It</a:t>
            </a:r>
            <a:r>
              <a:rPr lang="en-US" dirty="0"/>
              <a:t> is a  Employee Salary Management System GUI application. It Is used to calculate the employee salary with overtime bonus in weekly </a:t>
            </a:r>
            <a:r>
              <a:rPr lang="en-US" dirty="0" err="1"/>
              <a:t>wages.It</a:t>
            </a:r>
            <a:r>
              <a:rPr lang="en-US" dirty="0"/>
              <a:t> also generate the employee payment slip with all details about that </a:t>
            </a:r>
            <a:r>
              <a:rPr lang="en-US" dirty="0" err="1"/>
              <a:t>employee.Some</a:t>
            </a:r>
            <a:r>
              <a:rPr lang="en-US" dirty="0"/>
              <a:t> of the employees may be doing overtime work  so in this application we can also calculate the overtime payment based on how many hours he work greater than </a:t>
            </a:r>
            <a:r>
              <a:rPr lang="en-US" dirty="0" err="1"/>
              <a:t>than</a:t>
            </a:r>
            <a:r>
              <a:rPr lang="en-US" dirty="0"/>
              <a:t> the daily hours.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clicking the ‘weekly salary’ button the system will automatically calculate the tax , overtime bonus and the total salary of that week as per the given </a:t>
            </a:r>
            <a:r>
              <a:rPr lang="en-US" dirty="0" err="1"/>
              <a:t>data.This</a:t>
            </a:r>
            <a:r>
              <a:rPr lang="en-US" dirty="0"/>
              <a:t> is the main advantage of this application. We can also generate a receipt of the salary by clicking on the “With </a:t>
            </a:r>
            <a:r>
              <a:rPr lang="en-US" dirty="0" err="1"/>
              <a:t>Reciept</a:t>
            </a:r>
            <a:r>
              <a:rPr lang="en-US" dirty="0"/>
              <a:t>” option on the top left and then clicking on “View </a:t>
            </a:r>
            <a:r>
              <a:rPr lang="en-US" dirty="0" err="1"/>
              <a:t>Payslip</a:t>
            </a:r>
            <a:r>
              <a:rPr lang="en-US" dirty="0"/>
              <a:t>” button.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b="1" dirty="0"/>
              <a:t>Software Platform</a:t>
            </a:r>
          </a:p>
          <a:p>
            <a:pPr marL="0" indent="0">
              <a:buNone/>
            </a:pPr>
            <a:r>
              <a:rPr lang="en-US" b="1" dirty="0"/>
              <a:t>                a)Front-end</a:t>
            </a:r>
          </a:p>
          <a:p>
            <a:pPr marL="0" indent="0">
              <a:buNone/>
            </a:pPr>
            <a:r>
              <a:rPr lang="en-US" dirty="0"/>
              <a:t>                   Python </a:t>
            </a:r>
            <a:r>
              <a:rPr lang="en-US" dirty="0" err="1"/>
              <a:t>Tkinter</a:t>
            </a:r>
            <a:r>
              <a:rPr lang="en-US" dirty="0"/>
              <a:t> GUI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b="1" dirty="0"/>
              <a:t>b)Back-end</a:t>
            </a:r>
          </a:p>
          <a:p>
            <a:pPr marL="0" indent="0">
              <a:buNone/>
            </a:pPr>
            <a:r>
              <a:rPr lang="en-US" dirty="0"/>
              <a:t>                    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Hardware Platform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RAM, Hard Disk, OS, Editor, Browser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Tools</a:t>
            </a:r>
          </a:p>
          <a:p>
            <a:pPr marL="0" indent="0">
              <a:buNone/>
            </a:pPr>
            <a:r>
              <a:rPr lang="en-US" sz="2000" dirty="0"/>
              <a:t>IDLE(python 3.8)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Technologies and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6298600"/>
            <a:ext cx="481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Front End, Back End, Tools (if any)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6714" y="836315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288841DA-9026-44D5-8816-20EBD2CD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389" y="664865"/>
            <a:ext cx="1211263" cy="304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880CA3-B654-4BD4-8C5E-5A403E50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052" y="1458615"/>
            <a:ext cx="1582737" cy="4651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Employee fields with blank entries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traight Arrow Connector 5">
            <a:extLst>
              <a:ext uri="{FF2B5EF4-FFF2-40B4-BE49-F238E27FC236}">
                <a16:creationId xmlns:a16="http://schemas.microsoft.com/office/drawing/2014/main" id="{218463B9-0640-416E-892C-9CCBB152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1944390"/>
            <a:ext cx="0" cy="45720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Parallelogram 6">
            <a:extLst>
              <a:ext uri="{FF2B5EF4-FFF2-40B4-BE49-F238E27FC236}">
                <a16:creationId xmlns:a16="http://schemas.microsoft.com/office/drawing/2014/main" id="{6D7971CF-76EF-4F3D-9D68-F9A4381F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427" y="2412703"/>
            <a:ext cx="2733675" cy="406400"/>
          </a:xfrm>
          <a:prstGeom prst="parallelogram">
            <a:avLst>
              <a:gd name="adj" fmla="val 2500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Input Name and all other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traight Arrow Connector 7">
            <a:extLst>
              <a:ext uri="{FF2B5EF4-FFF2-40B4-BE49-F238E27FC236}">
                <a16:creationId xmlns:a16="http://schemas.microsoft.com/office/drawing/2014/main" id="{5321FC8F-6CD9-40F7-B359-094E9EDBF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2839740"/>
            <a:ext cx="0" cy="43973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D7261C-A499-4EED-B09B-F78A534A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514" y="3290590"/>
            <a:ext cx="1506538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Click “Weekly Salary””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Straight Arrow Connector 9">
            <a:extLst>
              <a:ext uri="{FF2B5EF4-FFF2-40B4-BE49-F238E27FC236}">
                <a16:creationId xmlns:a16="http://schemas.microsoft.com/office/drawing/2014/main" id="{9B71C5A8-03AA-415A-88D9-78EE0B7FD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3684290"/>
            <a:ext cx="0" cy="36512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Parallelogram 10">
            <a:extLst>
              <a:ext uri="{FF2B5EF4-FFF2-40B4-BE49-F238E27FC236}">
                <a16:creationId xmlns:a16="http://schemas.microsoft.com/office/drawing/2014/main" id="{FB1FDD9C-9BB3-4128-BAD0-1DA62F24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039" y="4058940"/>
            <a:ext cx="2528888" cy="381000"/>
          </a:xfrm>
          <a:prstGeom prst="parallelogram">
            <a:avLst>
              <a:gd name="adj" fmla="val 24983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Print “Tax, Overtime, Net Pay”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A8A1EF4-3CBD-4BC1-B472-520BB718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564" y="4954290"/>
            <a:ext cx="22606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Click “View Payslip”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Straight Arrow Connector 13">
            <a:extLst>
              <a:ext uri="{FF2B5EF4-FFF2-40B4-BE49-F238E27FC236}">
                <a16:creationId xmlns:a16="http://schemas.microsoft.com/office/drawing/2014/main" id="{69E568DC-42D3-4E44-83DF-A68D9AF6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4449465"/>
            <a:ext cx="0" cy="48260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1B9C6DEE-C4DF-4482-A253-3842AB1F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977" y="1723728"/>
            <a:ext cx="0" cy="0"/>
          </a:xfrm>
          <a:prstGeom prst="line">
            <a:avLst/>
          </a:prstGeom>
          <a:noFill/>
          <a:ln w="6350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Parallelogram 14">
            <a:extLst>
              <a:ext uri="{FF2B5EF4-FFF2-40B4-BE49-F238E27FC236}">
                <a16:creationId xmlns:a16="http://schemas.microsoft.com/office/drawing/2014/main" id="{2302CAAA-2E69-421A-8704-7CDACAD7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989" y="5584528"/>
            <a:ext cx="2065338" cy="330200"/>
          </a:xfrm>
          <a:prstGeom prst="parallelogram">
            <a:avLst>
              <a:gd name="adj" fmla="val 2499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Generate “Reciept”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Straight Arrow Connector 23">
            <a:extLst>
              <a:ext uri="{FF2B5EF4-FFF2-40B4-BE49-F238E27FC236}">
                <a16:creationId xmlns:a16="http://schemas.microsoft.com/office/drawing/2014/main" id="{2C563C93-521B-4EE1-B81E-D09648CB9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977" y="1723728"/>
            <a:ext cx="1252537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Straight Arrow Connector 15">
            <a:extLst>
              <a:ext uri="{FF2B5EF4-FFF2-40B4-BE49-F238E27FC236}">
                <a16:creationId xmlns:a16="http://schemas.microsoft.com/office/drawing/2014/main" id="{84A1C171-59F1-4C04-BDEA-4F84A2828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5295603"/>
            <a:ext cx="0" cy="27940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Straight Arrow Connector 16">
            <a:extLst>
              <a:ext uri="{FF2B5EF4-FFF2-40B4-BE49-F238E27FC236}">
                <a16:creationId xmlns:a16="http://schemas.microsoft.com/office/drawing/2014/main" id="{16283652-D5D2-4382-BFB1-123D99019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5925840"/>
            <a:ext cx="0" cy="27940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99B3B0-46BF-4728-9B8E-025C4AED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14" y="7537153"/>
            <a:ext cx="939800" cy="346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Straight Arrow Connector 29">
            <a:extLst>
              <a:ext uri="{FF2B5EF4-FFF2-40B4-BE49-F238E27FC236}">
                <a16:creationId xmlns:a16="http://schemas.microsoft.com/office/drawing/2014/main" id="{5E9CCD78-C578-45D0-8E86-29D007028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7102178"/>
            <a:ext cx="0" cy="41592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530C32B-A66A-4DA6-9483-A33D1C30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164" y="6216353"/>
            <a:ext cx="2065338" cy="322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Click “Reset”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traight Arrow Connector 18">
            <a:extLst>
              <a:ext uri="{FF2B5EF4-FFF2-40B4-BE49-F238E27FC236}">
                <a16:creationId xmlns:a16="http://schemas.microsoft.com/office/drawing/2014/main" id="{6098B1D9-11C0-4328-9A9B-6DA325EFD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514" y="6557665"/>
            <a:ext cx="0" cy="246063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376" name="Straight Connector 20">
            <a:extLst>
              <a:ext uri="{FF2B5EF4-FFF2-40B4-BE49-F238E27FC236}">
                <a16:creationId xmlns:a16="http://schemas.microsoft.com/office/drawing/2014/main" id="{264B6504-1165-416C-92AF-3024ED8F2D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9977" y="6378278"/>
            <a:ext cx="9906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377" name="Straight Connector 21">
            <a:extLst>
              <a:ext uri="{FF2B5EF4-FFF2-40B4-BE49-F238E27FC236}">
                <a16:creationId xmlns:a16="http://schemas.microsoft.com/office/drawing/2014/main" id="{77E29AF5-E9D3-4E65-8FCE-32C9817914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9977" y="1723728"/>
            <a:ext cx="0" cy="44878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382" name="Straight Arrow Connector 26">
            <a:extLst>
              <a:ext uri="{FF2B5EF4-FFF2-40B4-BE49-F238E27FC236}">
                <a16:creationId xmlns:a16="http://schemas.microsoft.com/office/drawing/2014/main" id="{5E076630-946A-4E7D-9B92-BB26C1FA2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39" y="6411615"/>
            <a:ext cx="46037" cy="37147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383" name="Rectangle 28">
            <a:extLst>
              <a:ext uri="{FF2B5EF4-FFF2-40B4-BE49-F238E27FC236}">
                <a16:creationId xmlns:a16="http://schemas.microsoft.com/office/drawing/2014/main" id="{865B6BF8-6A6F-4456-9044-8209CF4F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452" y="6803728"/>
            <a:ext cx="1031875" cy="287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Click “Exit”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5385" name="Rectangle 28">
            <a:extLst>
              <a:ext uri="{FF2B5EF4-FFF2-40B4-BE49-F238E27FC236}">
                <a16:creationId xmlns:a16="http://schemas.microsoft.com/office/drawing/2014/main" id="{4A4488AC-737D-46FF-9548-4E3C7F5E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714" y="-780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85386" name="Rectangle 42">
            <a:extLst>
              <a:ext uri="{FF2B5EF4-FFF2-40B4-BE49-F238E27FC236}">
                <a16:creationId xmlns:a16="http://schemas.microsoft.com/office/drawing/2014/main" id="{7F850A09-F1A5-47BC-A312-F9ACCC3B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714" y="379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698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optional. May add more slide, if the details are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Saves Time:</a:t>
            </a:r>
            <a:r>
              <a:rPr lang="en-US" dirty="0"/>
              <a:t> Through this project one can save his time that he/she spend on calculating the employee salary.</a:t>
            </a:r>
            <a:endParaRPr lang="en-IN" dirty="0"/>
          </a:p>
          <a:p>
            <a:pPr lvl="0"/>
            <a:r>
              <a:rPr lang="en-US" b="1" dirty="0"/>
              <a:t>Accuracy:</a:t>
            </a:r>
            <a:r>
              <a:rPr lang="en-US" dirty="0"/>
              <a:t> This project will provide accurate results with faster calculation.</a:t>
            </a:r>
            <a:endParaRPr lang="en-IN" dirty="0"/>
          </a:p>
          <a:p>
            <a:pPr lvl="0"/>
            <a:r>
              <a:rPr lang="en-US" b="1" dirty="0"/>
              <a:t>Easy to use :</a:t>
            </a:r>
            <a:r>
              <a:rPr lang="en-US" dirty="0"/>
              <a:t> This project is very easy to use and calculate the salary of any employee.</a:t>
            </a:r>
            <a:endParaRPr lang="en-IN" dirty="0"/>
          </a:p>
          <a:p>
            <a:pPr lvl="0"/>
            <a:r>
              <a:rPr lang="en-US" b="1" dirty="0"/>
              <a:t>Generate </a:t>
            </a:r>
            <a:r>
              <a:rPr lang="en-US" b="1" dirty="0" err="1"/>
              <a:t>Reciept</a:t>
            </a:r>
            <a:r>
              <a:rPr lang="en-US" b="1" dirty="0"/>
              <a:t>:</a:t>
            </a:r>
            <a:r>
              <a:rPr lang="en-US" dirty="0"/>
              <a:t> This project can also generate receipt of the salary.</a:t>
            </a:r>
            <a:endParaRPr lang="en-IN" dirty="0"/>
          </a:p>
          <a:p>
            <a:pPr lvl="0"/>
            <a:r>
              <a:rPr lang="en-US" b="1" dirty="0"/>
              <a:t>Efficient:</a:t>
            </a:r>
            <a:r>
              <a:rPr lang="en-US" dirty="0"/>
              <a:t> This project is very efficient and useful for business purpose.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900F-993E-49E4-9FCC-F39DCD8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20E7-02B6-433D-8350-8C3EE8E3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EF6F8-179F-4AED-939E-1ED6298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b="1" dirty="0"/>
              <a:t>URL: </a:t>
            </a:r>
            <a:r>
              <a:rPr lang="en-US" u="sng" dirty="0">
                <a:hlinkClick r:id="rId3"/>
              </a:rPr>
              <a:t>https://www.geeksforgeeks.org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u="sng" dirty="0">
                <a:hlinkClick r:id="rId4"/>
              </a:rPr>
              <a:t>https://www.kashipara.com</a:t>
            </a: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u="sng" dirty="0">
                <a:hlinkClick r:id="rId5"/>
              </a:rPr>
              <a:t>https://trainings.internshala.com/python-training?utm_source=internshala-menu-dropdown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Book:-</a:t>
            </a:r>
            <a:r>
              <a:rPr lang="en-US" dirty="0"/>
              <a:t>  PYTHON PROGRAMMING: A Modular Approach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Writer: Sheetal Taneja, Naveen Kumar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7914" y="659467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T002/ Version 1.0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353</Words>
  <Application>Microsoft Office PowerPoint</Application>
  <PresentationFormat>On-screen Show (4:3)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Employee Salary Management System Project Synopsis Presentation  Date: 06/12/2000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Milan Vishnoi</cp:lastModifiedBy>
  <cp:revision>84</cp:revision>
  <dcterms:created xsi:type="dcterms:W3CDTF">2016-07-30T14:16:51Z</dcterms:created>
  <dcterms:modified xsi:type="dcterms:W3CDTF">2019-12-06T02:45:18Z</dcterms:modified>
</cp:coreProperties>
</file>