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3" r:id="rId2"/>
    <p:sldId id="265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3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5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i="0" kern="1200" spc="2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xmlns="" id="{D938FEC4-0B24-4C7B-9D57-C9C0F4FF9DDF}"/>
              </a:ext>
            </a:extLst>
          </p:cNvPr>
          <p:cNvSpPr/>
          <p:nvPr/>
        </p:nvSpPr>
        <p:spPr>
          <a:xfrm>
            <a:off x="4153681" y="1890310"/>
            <a:ext cx="2459956" cy="173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放送画面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D3C1B73-8A67-481F-8E7C-C87131D6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 </a:t>
            </a:r>
            <a:r>
              <a:rPr kumimoji="1" lang="ja-JP" altLang="en-US" dirty="0"/>
              <a:t>（</a:t>
            </a:r>
            <a:r>
              <a:rPr kumimoji="1" lang="en-US" altLang="ja-JP" dirty="0" smtClean="0"/>
              <a:t>V12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5" name="コンテンツ プレースホルダー 4" descr="ビデオ カメラ 単色塗りつぶし">
            <a:extLst>
              <a:ext uri="{FF2B5EF4-FFF2-40B4-BE49-F238E27FC236}">
                <a16:creationId xmlns:a16="http://schemas.microsoft.com/office/drawing/2014/main" xmlns="" id="{4BBEB037-E2E2-4E75-9ECC-A02981BD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2149670" y="2138437"/>
            <a:ext cx="914400" cy="914400"/>
          </a:xfrm>
        </p:spPr>
      </p:pic>
      <p:pic>
        <p:nvPicPr>
          <p:cNvPr id="7" name="グラフィックス 6" descr="ロボット 単色塗りつぶし">
            <a:extLst>
              <a:ext uri="{FF2B5EF4-FFF2-40B4-BE49-F238E27FC236}">
                <a16:creationId xmlns:a16="http://schemas.microsoft.com/office/drawing/2014/main" xmlns="" id="{2A1DB8DD-63A0-4A9B-9CB8-A676A718B7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9377" y="2138437"/>
            <a:ext cx="914400" cy="914400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04ADB3D8-B72A-4BC4-96A3-88852679817D}"/>
              </a:ext>
            </a:extLst>
          </p:cNvPr>
          <p:cNvSpPr/>
          <p:nvPr/>
        </p:nvSpPr>
        <p:spPr>
          <a:xfrm>
            <a:off x="3822012" y="1537570"/>
            <a:ext cx="5350566" cy="2416761"/>
          </a:xfrm>
          <a:prstGeom prst="roundRect">
            <a:avLst>
              <a:gd name="adj" fmla="val 113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グラフィックス 14" descr="テレビ 単色塗りつぶし">
            <a:extLst>
              <a:ext uri="{FF2B5EF4-FFF2-40B4-BE49-F238E27FC236}">
                <a16:creationId xmlns:a16="http://schemas.microsoft.com/office/drawing/2014/main" xmlns="" id="{801998B2-6E38-4044-A560-6D8536003F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51291" y="1890311"/>
            <a:ext cx="1278714" cy="1278714"/>
          </a:xfrm>
          <a:prstGeom prst="rect">
            <a:avLst/>
          </a:prstGeom>
        </p:spPr>
      </p:pic>
      <p:pic>
        <p:nvPicPr>
          <p:cNvPr id="17" name="グラフィックス 16" descr="モニター 単色塗りつぶし">
            <a:extLst>
              <a:ext uri="{FF2B5EF4-FFF2-40B4-BE49-F238E27FC236}">
                <a16:creationId xmlns:a16="http://schemas.microsoft.com/office/drawing/2014/main" xmlns="" id="{9C69DB37-91FA-47FB-8832-F7E712FCEE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37134" y="1543145"/>
            <a:ext cx="766857" cy="766857"/>
          </a:xfrm>
          <a:prstGeom prst="rect">
            <a:avLst/>
          </a:prstGeom>
        </p:spPr>
      </p:pic>
      <p:pic>
        <p:nvPicPr>
          <p:cNvPr id="19" name="グラフィックス 18" descr="同期中のクラウド 単色塗りつぶし">
            <a:extLst>
              <a:ext uri="{FF2B5EF4-FFF2-40B4-BE49-F238E27FC236}">
                <a16:creationId xmlns:a16="http://schemas.microsoft.com/office/drawing/2014/main" xmlns="" id="{5215070A-701F-437F-8C2E-137D3FC923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633448" y="4511446"/>
            <a:ext cx="914400" cy="914400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xmlns="" id="{1084C0FD-307E-4837-AD15-2AF74675F3C6}"/>
              </a:ext>
            </a:extLst>
          </p:cNvPr>
          <p:cNvSpPr/>
          <p:nvPr/>
        </p:nvSpPr>
        <p:spPr>
          <a:xfrm>
            <a:off x="7132712" y="2724197"/>
            <a:ext cx="1727252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IE</a:t>
            </a:r>
            <a:r>
              <a:rPr lang="ja-JP" altLang="en-US" dirty="0">
                <a:solidFill>
                  <a:sysClr val="windowText" lastClr="000000"/>
                </a:solidFill>
              </a:rPr>
              <a:t>ニコ生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再生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xmlns="" id="{A4941898-E753-4E14-AD14-CEC6F01CF51D}"/>
              </a:ext>
            </a:extLst>
          </p:cNvPr>
          <p:cNvSpPr/>
          <p:nvPr/>
        </p:nvSpPr>
        <p:spPr>
          <a:xfrm>
            <a:off x="6974261" y="4789957"/>
            <a:ext cx="1734601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ニコ生アプリ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BF680F5B-3990-42CE-9431-FB63DF51563A}"/>
              </a:ext>
            </a:extLst>
          </p:cNvPr>
          <p:cNvCxnSpPr>
            <a:cxnSpLocks/>
          </p:cNvCxnSpPr>
          <p:nvPr/>
        </p:nvCxnSpPr>
        <p:spPr>
          <a:xfrm>
            <a:off x="3088918" y="2724197"/>
            <a:ext cx="1377418" cy="138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7E15C141-5BD4-45CC-8B83-2C643DC59376}"/>
              </a:ext>
            </a:extLst>
          </p:cNvPr>
          <p:cNvCxnSpPr>
            <a:cxnSpLocks/>
          </p:cNvCxnSpPr>
          <p:nvPr/>
        </p:nvCxnSpPr>
        <p:spPr>
          <a:xfrm>
            <a:off x="8836895" y="4957662"/>
            <a:ext cx="1734601" cy="60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xmlns="" id="{391E85E7-4012-465E-B648-041C3543B99C}"/>
              </a:ext>
            </a:extLst>
          </p:cNvPr>
          <p:cNvCxnSpPr>
            <a:cxnSpLocks/>
          </p:cNvCxnSpPr>
          <p:nvPr/>
        </p:nvCxnSpPr>
        <p:spPr>
          <a:xfrm flipH="1" flipV="1">
            <a:off x="8729104" y="3207360"/>
            <a:ext cx="1982502" cy="1556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xmlns="" id="{161AD839-0FD6-419D-BD0E-5218521D64E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938815" y="2529668"/>
            <a:ext cx="1512476" cy="26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xmlns="" id="{1B107672-0DAD-413D-809E-B0A6B1146318}"/>
              </a:ext>
            </a:extLst>
          </p:cNvPr>
          <p:cNvCxnSpPr>
            <a:cxnSpLocks/>
          </p:cNvCxnSpPr>
          <p:nvPr/>
        </p:nvCxnSpPr>
        <p:spPr>
          <a:xfrm flipV="1">
            <a:off x="8540496" y="2101770"/>
            <a:ext cx="796638" cy="546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xmlns="" id="{186ED7E9-42BA-4544-B1C2-CCED7E423080}"/>
              </a:ext>
            </a:extLst>
          </p:cNvPr>
          <p:cNvSpPr/>
          <p:nvPr/>
        </p:nvSpPr>
        <p:spPr>
          <a:xfrm>
            <a:off x="4545187" y="2595637"/>
            <a:ext cx="1727252" cy="56634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テロップ</a:t>
            </a:r>
          </a:p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映像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xmlns="" id="{2B0E932F-7C96-40C5-8DA0-98251E6043AF}"/>
              </a:ext>
            </a:extLst>
          </p:cNvPr>
          <p:cNvCxnSpPr>
            <a:cxnSpLocks/>
          </p:cNvCxnSpPr>
          <p:nvPr/>
        </p:nvCxnSpPr>
        <p:spPr>
          <a:xfrm>
            <a:off x="5940956" y="3264047"/>
            <a:ext cx="1221577" cy="1484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グラフィックス 19" descr="ユーザー 単色塗りつぶし">
            <a:extLst>
              <a:ext uri="{FF2B5EF4-FFF2-40B4-BE49-F238E27FC236}">
                <a16:creationId xmlns:a16="http://schemas.microsoft.com/office/drawing/2014/main" xmlns="" id="{9FF6F0E6-E445-4676-8C0F-FA285057D0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49230" y="3974247"/>
            <a:ext cx="774793" cy="774793"/>
          </a:xfrm>
          <a:prstGeom prst="rect">
            <a:avLst/>
          </a:prstGeom>
        </p:spPr>
      </p:pic>
      <p:pic>
        <p:nvPicPr>
          <p:cNvPr id="23" name="グラフィックス 22" descr="ユーザー 単色塗りつぶし">
            <a:extLst>
              <a:ext uri="{FF2B5EF4-FFF2-40B4-BE49-F238E27FC236}">
                <a16:creationId xmlns:a16="http://schemas.microsoft.com/office/drawing/2014/main" xmlns="" id="{35D6555B-7CCF-4374-ACE3-3B7DECF6E3F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49229" y="5066683"/>
            <a:ext cx="774793" cy="774793"/>
          </a:xfrm>
          <a:prstGeom prst="rect">
            <a:avLst/>
          </a:prstGeom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xmlns="" id="{6E21F597-1195-4EA8-B99E-CDBDBDAE243B}"/>
              </a:ext>
            </a:extLst>
          </p:cNvPr>
          <p:cNvCxnSpPr>
            <a:cxnSpLocks/>
          </p:cNvCxnSpPr>
          <p:nvPr/>
        </p:nvCxnSpPr>
        <p:spPr>
          <a:xfrm>
            <a:off x="2227691" y="4048779"/>
            <a:ext cx="284608" cy="93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マイク 単色塗りつぶし">
            <a:extLst>
              <a:ext uri="{FF2B5EF4-FFF2-40B4-BE49-F238E27FC236}">
                <a16:creationId xmlns:a16="http://schemas.microsoft.com/office/drawing/2014/main" xmlns="" id="{BF316A78-F8F1-4B0D-A377-86B9A150EE0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707721" y="3765608"/>
            <a:ext cx="566342" cy="566342"/>
          </a:xfrm>
          <a:prstGeom prst="rect">
            <a:avLst/>
          </a:prstGeom>
        </p:spPr>
      </p:pic>
      <p:pic>
        <p:nvPicPr>
          <p:cNvPr id="34" name="グラフィックス 33" descr="マイク 単色塗りつぶし">
            <a:extLst>
              <a:ext uri="{FF2B5EF4-FFF2-40B4-BE49-F238E27FC236}">
                <a16:creationId xmlns:a16="http://schemas.microsoft.com/office/drawing/2014/main" xmlns="" id="{FA24B398-339A-4E57-AE0B-B1F1B086BDA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666315" y="5308047"/>
            <a:ext cx="566342" cy="566342"/>
          </a:xfrm>
          <a:prstGeom prst="rect">
            <a:avLst/>
          </a:prstGeom>
        </p:spPr>
      </p:pic>
      <p:pic>
        <p:nvPicPr>
          <p:cNvPr id="12" name="グラフィックス 11" descr="スピーカー 単色塗りつぶし">
            <a:extLst>
              <a:ext uri="{FF2B5EF4-FFF2-40B4-BE49-F238E27FC236}">
                <a16:creationId xmlns:a16="http://schemas.microsoft.com/office/drawing/2014/main" xmlns="" id="{613A7A9F-496C-4D22-B875-6F062479C92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352875" y="3006770"/>
            <a:ext cx="914400" cy="914400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xmlns="" id="{2547AD82-CD58-470B-8C38-1F2014DAA949}"/>
              </a:ext>
            </a:extLst>
          </p:cNvPr>
          <p:cNvCxnSpPr>
            <a:cxnSpLocks/>
          </p:cNvCxnSpPr>
          <p:nvPr/>
        </p:nvCxnSpPr>
        <p:spPr>
          <a:xfrm flipV="1">
            <a:off x="2056562" y="4331950"/>
            <a:ext cx="529272" cy="864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xmlns="" id="{F5D1A92D-399F-49D6-87CF-4BBFCB56B3F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29104" y="3463970"/>
            <a:ext cx="1623771" cy="766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xmlns="" id="{3FCE6AF5-22DB-420D-BA9E-0ED83523C220}"/>
              </a:ext>
            </a:extLst>
          </p:cNvPr>
          <p:cNvSpPr/>
          <p:nvPr/>
        </p:nvSpPr>
        <p:spPr>
          <a:xfrm>
            <a:off x="7146983" y="3327780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BGM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xmlns="" id="{300931BA-B509-44AC-91C7-BD47B717BEA6}"/>
              </a:ext>
            </a:extLst>
          </p:cNvPr>
          <p:cNvSpPr/>
          <p:nvPr/>
        </p:nvSpPr>
        <p:spPr>
          <a:xfrm>
            <a:off x="2647628" y="3909984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MIC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xmlns="" id="{D7E15925-ED4C-4D05-920A-F20FCD160513}"/>
              </a:ext>
            </a:extLst>
          </p:cNvPr>
          <p:cNvCxnSpPr>
            <a:cxnSpLocks/>
          </p:cNvCxnSpPr>
          <p:nvPr/>
        </p:nvCxnSpPr>
        <p:spPr>
          <a:xfrm>
            <a:off x="3528157" y="4159528"/>
            <a:ext cx="4199637" cy="141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xmlns="" id="{0BC28376-76EA-4A58-A623-33EB1CA1E9D5}"/>
              </a:ext>
            </a:extLst>
          </p:cNvPr>
          <p:cNvSpPr/>
          <p:nvPr/>
        </p:nvSpPr>
        <p:spPr>
          <a:xfrm>
            <a:off x="7804676" y="4024484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MIX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8199254" y="4564884"/>
            <a:ext cx="14489" cy="222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7982469" y="3786928"/>
            <a:ext cx="91371" cy="222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 flipH="1">
            <a:off x="8182779" y="3237505"/>
            <a:ext cx="30298" cy="743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2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xmlns="" id="{D938FEC4-0B24-4C7B-9D57-C9C0F4FF9DDF}"/>
              </a:ext>
            </a:extLst>
          </p:cNvPr>
          <p:cNvSpPr/>
          <p:nvPr/>
        </p:nvSpPr>
        <p:spPr>
          <a:xfrm>
            <a:off x="4153681" y="1890310"/>
            <a:ext cx="2459956" cy="173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放送画面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D3C1B73-8A67-481F-8E7C-C87131D6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2018</a:t>
            </a:r>
            <a:r>
              <a:rPr kumimoji="1" lang="ja-JP" altLang="en-US" dirty="0" smtClean="0"/>
              <a:t> </a:t>
            </a:r>
            <a:r>
              <a:rPr kumimoji="1" lang="ja-JP" altLang="en-US" dirty="0"/>
              <a:t>（</a:t>
            </a:r>
            <a:r>
              <a:rPr kumimoji="1" lang="en-US" altLang="ja-JP" dirty="0" smtClean="0"/>
              <a:t>V13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5" name="コンテンツ プレースホルダー 4" descr="ビデオ カメラ 単色塗りつぶし">
            <a:extLst>
              <a:ext uri="{FF2B5EF4-FFF2-40B4-BE49-F238E27FC236}">
                <a16:creationId xmlns:a16="http://schemas.microsoft.com/office/drawing/2014/main" xmlns="" id="{4BBEB037-E2E2-4E75-9ECC-A02981BD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2149670" y="2138437"/>
            <a:ext cx="914400" cy="914400"/>
          </a:xfrm>
        </p:spPr>
      </p:pic>
      <p:pic>
        <p:nvPicPr>
          <p:cNvPr id="7" name="グラフィックス 6" descr="ロボット 単色塗りつぶし">
            <a:extLst>
              <a:ext uri="{FF2B5EF4-FFF2-40B4-BE49-F238E27FC236}">
                <a16:creationId xmlns:a16="http://schemas.microsoft.com/office/drawing/2014/main" xmlns="" id="{2A1DB8DD-63A0-4A9B-9CB8-A676A718B7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9377" y="2138437"/>
            <a:ext cx="914400" cy="914400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04ADB3D8-B72A-4BC4-96A3-88852679817D}"/>
              </a:ext>
            </a:extLst>
          </p:cNvPr>
          <p:cNvSpPr/>
          <p:nvPr/>
        </p:nvSpPr>
        <p:spPr>
          <a:xfrm>
            <a:off x="3822012" y="1537570"/>
            <a:ext cx="5350566" cy="2416761"/>
          </a:xfrm>
          <a:prstGeom prst="roundRect">
            <a:avLst>
              <a:gd name="adj" fmla="val 113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グラフィックス 14" descr="テレビ 単色塗りつぶし">
            <a:extLst>
              <a:ext uri="{FF2B5EF4-FFF2-40B4-BE49-F238E27FC236}">
                <a16:creationId xmlns:a16="http://schemas.microsoft.com/office/drawing/2014/main" xmlns="" id="{801998B2-6E38-4044-A560-6D8536003F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51291" y="1890311"/>
            <a:ext cx="1278714" cy="1278714"/>
          </a:xfrm>
          <a:prstGeom prst="rect">
            <a:avLst/>
          </a:prstGeom>
        </p:spPr>
      </p:pic>
      <p:pic>
        <p:nvPicPr>
          <p:cNvPr id="17" name="グラフィックス 16" descr="モニター 単色塗りつぶし">
            <a:extLst>
              <a:ext uri="{FF2B5EF4-FFF2-40B4-BE49-F238E27FC236}">
                <a16:creationId xmlns:a16="http://schemas.microsoft.com/office/drawing/2014/main" xmlns="" id="{9C69DB37-91FA-47FB-8832-F7E712FCEE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37134" y="1543145"/>
            <a:ext cx="766857" cy="766857"/>
          </a:xfrm>
          <a:prstGeom prst="rect">
            <a:avLst/>
          </a:prstGeom>
        </p:spPr>
      </p:pic>
      <p:pic>
        <p:nvPicPr>
          <p:cNvPr id="19" name="グラフィックス 18" descr="同期中のクラウド 単色塗りつぶし">
            <a:extLst>
              <a:ext uri="{FF2B5EF4-FFF2-40B4-BE49-F238E27FC236}">
                <a16:creationId xmlns:a16="http://schemas.microsoft.com/office/drawing/2014/main" xmlns="" id="{5215070A-701F-437F-8C2E-137D3FC923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633448" y="4511446"/>
            <a:ext cx="914400" cy="914400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xmlns="" id="{1084C0FD-307E-4837-AD15-2AF74675F3C6}"/>
              </a:ext>
            </a:extLst>
          </p:cNvPr>
          <p:cNvSpPr/>
          <p:nvPr/>
        </p:nvSpPr>
        <p:spPr>
          <a:xfrm>
            <a:off x="7132712" y="2724197"/>
            <a:ext cx="1727252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IE</a:t>
            </a:r>
            <a:r>
              <a:rPr lang="ja-JP" altLang="en-US" dirty="0">
                <a:solidFill>
                  <a:sysClr val="windowText" lastClr="000000"/>
                </a:solidFill>
              </a:rPr>
              <a:t>ニコ生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再生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xmlns="" id="{A4941898-E753-4E14-AD14-CEC6F01CF51D}"/>
              </a:ext>
            </a:extLst>
          </p:cNvPr>
          <p:cNvSpPr/>
          <p:nvPr/>
        </p:nvSpPr>
        <p:spPr>
          <a:xfrm>
            <a:off x="6974261" y="4789957"/>
            <a:ext cx="1734601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ニコ生アプリ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BF680F5B-3990-42CE-9431-FB63DF51563A}"/>
              </a:ext>
            </a:extLst>
          </p:cNvPr>
          <p:cNvCxnSpPr>
            <a:cxnSpLocks/>
          </p:cNvCxnSpPr>
          <p:nvPr/>
        </p:nvCxnSpPr>
        <p:spPr>
          <a:xfrm>
            <a:off x="3088918" y="2724197"/>
            <a:ext cx="1357853" cy="32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7E15C141-5BD4-45CC-8B83-2C643DC59376}"/>
              </a:ext>
            </a:extLst>
          </p:cNvPr>
          <p:cNvCxnSpPr>
            <a:cxnSpLocks/>
          </p:cNvCxnSpPr>
          <p:nvPr/>
        </p:nvCxnSpPr>
        <p:spPr>
          <a:xfrm>
            <a:off x="8836895" y="4957662"/>
            <a:ext cx="1734601" cy="60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xmlns="" id="{391E85E7-4012-465E-B648-041C3543B99C}"/>
              </a:ext>
            </a:extLst>
          </p:cNvPr>
          <p:cNvCxnSpPr>
            <a:cxnSpLocks/>
          </p:cNvCxnSpPr>
          <p:nvPr/>
        </p:nvCxnSpPr>
        <p:spPr>
          <a:xfrm flipH="1" flipV="1">
            <a:off x="8729104" y="3207360"/>
            <a:ext cx="1982502" cy="1556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xmlns="" id="{161AD839-0FD6-419D-BD0E-5218521D64E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938815" y="2529668"/>
            <a:ext cx="1512476" cy="26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xmlns="" id="{1B107672-0DAD-413D-809E-B0A6B1146318}"/>
              </a:ext>
            </a:extLst>
          </p:cNvPr>
          <p:cNvCxnSpPr>
            <a:cxnSpLocks/>
          </p:cNvCxnSpPr>
          <p:nvPr/>
        </p:nvCxnSpPr>
        <p:spPr>
          <a:xfrm flipV="1">
            <a:off x="8540496" y="2101770"/>
            <a:ext cx="796638" cy="546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xmlns="" id="{186ED7E9-42BA-4544-B1C2-CCED7E423080}"/>
              </a:ext>
            </a:extLst>
          </p:cNvPr>
          <p:cNvSpPr/>
          <p:nvPr/>
        </p:nvSpPr>
        <p:spPr>
          <a:xfrm>
            <a:off x="4491060" y="2910149"/>
            <a:ext cx="1727252" cy="56634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映像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xmlns="" id="{2B0E932F-7C96-40C5-8DA0-98251E6043AF}"/>
              </a:ext>
            </a:extLst>
          </p:cNvPr>
          <p:cNvCxnSpPr>
            <a:cxnSpLocks/>
          </p:cNvCxnSpPr>
          <p:nvPr/>
        </p:nvCxnSpPr>
        <p:spPr>
          <a:xfrm>
            <a:off x="5825164" y="3502372"/>
            <a:ext cx="1337369" cy="1246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グラフィックス 19" descr="ユーザー 単色塗りつぶし">
            <a:extLst>
              <a:ext uri="{FF2B5EF4-FFF2-40B4-BE49-F238E27FC236}">
                <a16:creationId xmlns:a16="http://schemas.microsoft.com/office/drawing/2014/main" xmlns="" id="{9FF6F0E6-E445-4676-8C0F-FA285057D0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49230" y="3974247"/>
            <a:ext cx="774793" cy="774793"/>
          </a:xfrm>
          <a:prstGeom prst="rect">
            <a:avLst/>
          </a:prstGeom>
        </p:spPr>
      </p:pic>
      <p:pic>
        <p:nvPicPr>
          <p:cNvPr id="23" name="グラフィックス 22" descr="ユーザー 単色塗りつぶし">
            <a:extLst>
              <a:ext uri="{FF2B5EF4-FFF2-40B4-BE49-F238E27FC236}">
                <a16:creationId xmlns:a16="http://schemas.microsoft.com/office/drawing/2014/main" xmlns="" id="{35D6555B-7CCF-4374-ACE3-3B7DECF6E3F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49229" y="5066683"/>
            <a:ext cx="774793" cy="774793"/>
          </a:xfrm>
          <a:prstGeom prst="rect">
            <a:avLst/>
          </a:prstGeom>
        </p:spPr>
      </p:pic>
      <p:pic>
        <p:nvPicPr>
          <p:cNvPr id="24" name="グラフィックス 23" descr="Web カメラ 単色塗りつぶし">
            <a:extLst>
              <a:ext uri="{FF2B5EF4-FFF2-40B4-BE49-F238E27FC236}">
                <a16:creationId xmlns:a16="http://schemas.microsoft.com/office/drawing/2014/main" xmlns="" id="{5A7984EB-BFB5-456B-BDFA-089A2FD4793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302201" y="4361643"/>
            <a:ext cx="914400" cy="914400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xmlns="" id="{D9CCFAFC-6A07-4E42-9019-7154800A2FAD}"/>
              </a:ext>
            </a:extLst>
          </p:cNvPr>
          <p:cNvSpPr/>
          <p:nvPr/>
        </p:nvSpPr>
        <p:spPr>
          <a:xfrm>
            <a:off x="4128141" y="4676293"/>
            <a:ext cx="1426365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FaceRig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xmlns="" id="{DCAFC082-A9E9-430C-9A9B-6E27C439E8A0}"/>
              </a:ext>
            </a:extLst>
          </p:cNvPr>
          <p:cNvCxnSpPr>
            <a:cxnSpLocks/>
          </p:cNvCxnSpPr>
          <p:nvPr/>
        </p:nvCxnSpPr>
        <p:spPr>
          <a:xfrm>
            <a:off x="3061433" y="4874699"/>
            <a:ext cx="933449" cy="26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5640497" y="4901139"/>
            <a:ext cx="1251334" cy="56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xmlns="" id="{28E2C5C9-1BBA-41F9-9CA0-BED0C2158323}"/>
              </a:ext>
            </a:extLst>
          </p:cNvPr>
          <p:cNvSpPr/>
          <p:nvPr/>
        </p:nvSpPr>
        <p:spPr>
          <a:xfrm>
            <a:off x="4745734" y="2273624"/>
            <a:ext cx="1727252" cy="56634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テロップ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xmlns="" id="{2BFEA459-EF54-46C6-A8E9-5C9A058C4378}"/>
              </a:ext>
            </a:extLst>
          </p:cNvPr>
          <p:cNvCxnSpPr>
            <a:cxnSpLocks/>
          </p:cNvCxnSpPr>
          <p:nvPr/>
        </p:nvCxnSpPr>
        <p:spPr>
          <a:xfrm>
            <a:off x="6299115" y="2872336"/>
            <a:ext cx="1072464" cy="1876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xmlns="" id="{6E21F597-1195-4EA8-B99E-CDBDBDAE243B}"/>
              </a:ext>
            </a:extLst>
          </p:cNvPr>
          <p:cNvCxnSpPr>
            <a:cxnSpLocks/>
          </p:cNvCxnSpPr>
          <p:nvPr/>
        </p:nvCxnSpPr>
        <p:spPr>
          <a:xfrm>
            <a:off x="2227691" y="4048779"/>
            <a:ext cx="284608" cy="93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マイク 単色塗りつぶし">
            <a:extLst>
              <a:ext uri="{FF2B5EF4-FFF2-40B4-BE49-F238E27FC236}">
                <a16:creationId xmlns:a16="http://schemas.microsoft.com/office/drawing/2014/main" xmlns="" id="{BF316A78-F8F1-4B0D-A377-86B9A150EE0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707721" y="3765608"/>
            <a:ext cx="566342" cy="566342"/>
          </a:xfrm>
          <a:prstGeom prst="rect">
            <a:avLst/>
          </a:prstGeom>
        </p:spPr>
      </p:pic>
      <p:pic>
        <p:nvPicPr>
          <p:cNvPr id="34" name="グラフィックス 33" descr="マイク 単色塗りつぶし">
            <a:extLst>
              <a:ext uri="{FF2B5EF4-FFF2-40B4-BE49-F238E27FC236}">
                <a16:creationId xmlns:a16="http://schemas.microsoft.com/office/drawing/2014/main" xmlns="" id="{FA24B398-339A-4E57-AE0B-B1F1B086BDA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666315" y="5308047"/>
            <a:ext cx="566342" cy="566342"/>
          </a:xfrm>
          <a:prstGeom prst="rect">
            <a:avLst/>
          </a:prstGeom>
        </p:spPr>
      </p:pic>
      <p:pic>
        <p:nvPicPr>
          <p:cNvPr id="12" name="グラフィックス 11" descr="スピーカー 単色塗りつぶし">
            <a:extLst>
              <a:ext uri="{FF2B5EF4-FFF2-40B4-BE49-F238E27FC236}">
                <a16:creationId xmlns:a16="http://schemas.microsoft.com/office/drawing/2014/main" xmlns="" id="{613A7A9F-496C-4D22-B875-6F062479C92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352875" y="3006770"/>
            <a:ext cx="914400" cy="914400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xmlns="" id="{2547AD82-CD58-470B-8C38-1F2014DAA949}"/>
              </a:ext>
            </a:extLst>
          </p:cNvPr>
          <p:cNvCxnSpPr>
            <a:cxnSpLocks/>
          </p:cNvCxnSpPr>
          <p:nvPr/>
        </p:nvCxnSpPr>
        <p:spPr>
          <a:xfrm flipV="1">
            <a:off x="2056562" y="4331950"/>
            <a:ext cx="529272" cy="864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xmlns="" id="{F5D1A92D-399F-49D6-87CF-4BBFCB56B3F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29104" y="3463970"/>
            <a:ext cx="1623771" cy="766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xmlns="" id="{3FCE6AF5-22DB-420D-BA9E-0ED83523C220}"/>
              </a:ext>
            </a:extLst>
          </p:cNvPr>
          <p:cNvSpPr/>
          <p:nvPr/>
        </p:nvSpPr>
        <p:spPr>
          <a:xfrm>
            <a:off x="7146983" y="3327780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BGM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xmlns="" id="{300931BA-B509-44AC-91C7-BD47B717BEA6}"/>
              </a:ext>
            </a:extLst>
          </p:cNvPr>
          <p:cNvSpPr/>
          <p:nvPr/>
        </p:nvSpPr>
        <p:spPr>
          <a:xfrm>
            <a:off x="2647628" y="3909984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MIC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xmlns="" id="{D7E15925-ED4C-4D05-920A-F20FCD160513}"/>
              </a:ext>
            </a:extLst>
          </p:cNvPr>
          <p:cNvCxnSpPr>
            <a:cxnSpLocks/>
          </p:cNvCxnSpPr>
          <p:nvPr/>
        </p:nvCxnSpPr>
        <p:spPr>
          <a:xfrm>
            <a:off x="3528157" y="4159528"/>
            <a:ext cx="4199637" cy="141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xmlns="" id="{0BC28376-76EA-4A58-A623-33EB1CA1E9D5}"/>
              </a:ext>
            </a:extLst>
          </p:cNvPr>
          <p:cNvSpPr/>
          <p:nvPr/>
        </p:nvSpPr>
        <p:spPr>
          <a:xfrm>
            <a:off x="7804676" y="4024484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MIX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8199254" y="4564884"/>
            <a:ext cx="14489" cy="222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7982469" y="3786928"/>
            <a:ext cx="91371" cy="222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 flipH="1">
            <a:off x="8182779" y="3237505"/>
            <a:ext cx="30298" cy="743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xmlns="" id="{D938FEC4-0B24-4C7B-9D57-C9C0F4FF9DDF}"/>
              </a:ext>
            </a:extLst>
          </p:cNvPr>
          <p:cNvSpPr/>
          <p:nvPr/>
        </p:nvSpPr>
        <p:spPr>
          <a:xfrm>
            <a:off x="4153681" y="1890310"/>
            <a:ext cx="2459956" cy="173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放送画面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D3C1B73-8A67-481F-8E7C-C87131D6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2019</a:t>
            </a:r>
            <a:r>
              <a:rPr kumimoji="1" lang="ja-JP" altLang="en-US" dirty="0" smtClean="0"/>
              <a:t>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V14</a:t>
            </a:r>
            <a:r>
              <a:rPr kumimoji="1" lang="ja-JP" altLang="en-US" dirty="0"/>
              <a:t>）</a:t>
            </a:r>
          </a:p>
        </p:txBody>
      </p:sp>
      <p:pic>
        <p:nvPicPr>
          <p:cNvPr id="5" name="コンテンツ プレースホルダー 4" descr="ビデオ カメラ 単色塗りつぶし">
            <a:extLst>
              <a:ext uri="{FF2B5EF4-FFF2-40B4-BE49-F238E27FC236}">
                <a16:creationId xmlns:a16="http://schemas.microsoft.com/office/drawing/2014/main" xmlns="" id="{4BBEB037-E2E2-4E75-9ECC-A02981BD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2149670" y="2138437"/>
            <a:ext cx="914400" cy="914400"/>
          </a:xfrm>
        </p:spPr>
      </p:pic>
      <p:pic>
        <p:nvPicPr>
          <p:cNvPr id="7" name="グラフィックス 6" descr="ロボット 単色塗りつぶし">
            <a:extLst>
              <a:ext uri="{FF2B5EF4-FFF2-40B4-BE49-F238E27FC236}">
                <a16:creationId xmlns:a16="http://schemas.microsoft.com/office/drawing/2014/main" xmlns="" id="{2A1DB8DD-63A0-4A9B-9CB8-A676A718B7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9377" y="2138437"/>
            <a:ext cx="914400" cy="914400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04ADB3D8-B72A-4BC4-96A3-88852679817D}"/>
              </a:ext>
            </a:extLst>
          </p:cNvPr>
          <p:cNvSpPr/>
          <p:nvPr/>
        </p:nvSpPr>
        <p:spPr>
          <a:xfrm>
            <a:off x="3822012" y="1537570"/>
            <a:ext cx="5350566" cy="2416761"/>
          </a:xfrm>
          <a:prstGeom prst="roundRect">
            <a:avLst>
              <a:gd name="adj" fmla="val 113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グラフィックス 14" descr="テレビ 単色塗りつぶし">
            <a:extLst>
              <a:ext uri="{FF2B5EF4-FFF2-40B4-BE49-F238E27FC236}">
                <a16:creationId xmlns:a16="http://schemas.microsoft.com/office/drawing/2014/main" xmlns="" id="{801998B2-6E38-4044-A560-6D8536003F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51291" y="1890311"/>
            <a:ext cx="1278714" cy="1278714"/>
          </a:xfrm>
          <a:prstGeom prst="rect">
            <a:avLst/>
          </a:prstGeom>
        </p:spPr>
      </p:pic>
      <p:pic>
        <p:nvPicPr>
          <p:cNvPr id="17" name="グラフィックス 16" descr="モニター 単色塗りつぶし">
            <a:extLst>
              <a:ext uri="{FF2B5EF4-FFF2-40B4-BE49-F238E27FC236}">
                <a16:creationId xmlns:a16="http://schemas.microsoft.com/office/drawing/2014/main" xmlns="" id="{9C69DB37-91FA-47FB-8832-F7E712FCEE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37134" y="1543145"/>
            <a:ext cx="766857" cy="766857"/>
          </a:xfrm>
          <a:prstGeom prst="rect">
            <a:avLst/>
          </a:prstGeom>
        </p:spPr>
      </p:pic>
      <p:pic>
        <p:nvPicPr>
          <p:cNvPr id="19" name="グラフィックス 18" descr="同期中のクラウド 単色塗りつぶし">
            <a:extLst>
              <a:ext uri="{FF2B5EF4-FFF2-40B4-BE49-F238E27FC236}">
                <a16:creationId xmlns:a16="http://schemas.microsoft.com/office/drawing/2014/main" xmlns="" id="{5215070A-701F-437F-8C2E-137D3FC923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633448" y="4511446"/>
            <a:ext cx="914400" cy="914400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xmlns="" id="{1084C0FD-307E-4837-AD15-2AF74675F3C6}"/>
              </a:ext>
            </a:extLst>
          </p:cNvPr>
          <p:cNvSpPr/>
          <p:nvPr/>
        </p:nvSpPr>
        <p:spPr>
          <a:xfrm>
            <a:off x="7132712" y="2724197"/>
            <a:ext cx="1727252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IE</a:t>
            </a:r>
            <a:r>
              <a:rPr lang="ja-JP" altLang="en-US" dirty="0">
                <a:solidFill>
                  <a:sysClr val="windowText" lastClr="000000"/>
                </a:solidFill>
              </a:rPr>
              <a:t>ニコ生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再生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xmlns="" id="{A4941898-E753-4E14-AD14-CEC6F01CF51D}"/>
              </a:ext>
            </a:extLst>
          </p:cNvPr>
          <p:cNvSpPr/>
          <p:nvPr/>
        </p:nvSpPr>
        <p:spPr>
          <a:xfrm>
            <a:off x="6974261" y="4789957"/>
            <a:ext cx="1734601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ニコ生アプリ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BF680F5B-3990-42CE-9431-FB63DF51563A}"/>
              </a:ext>
            </a:extLst>
          </p:cNvPr>
          <p:cNvCxnSpPr>
            <a:cxnSpLocks/>
          </p:cNvCxnSpPr>
          <p:nvPr/>
        </p:nvCxnSpPr>
        <p:spPr>
          <a:xfrm>
            <a:off x="3088918" y="2724197"/>
            <a:ext cx="1357853" cy="32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7E15C141-5BD4-45CC-8B83-2C643DC59376}"/>
              </a:ext>
            </a:extLst>
          </p:cNvPr>
          <p:cNvCxnSpPr>
            <a:cxnSpLocks/>
          </p:cNvCxnSpPr>
          <p:nvPr/>
        </p:nvCxnSpPr>
        <p:spPr>
          <a:xfrm>
            <a:off x="8836895" y="4957662"/>
            <a:ext cx="1734601" cy="60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xmlns="" id="{391E85E7-4012-465E-B648-041C3543B99C}"/>
              </a:ext>
            </a:extLst>
          </p:cNvPr>
          <p:cNvCxnSpPr>
            <a:cxnSpLocks/>
          </p:cNvCxnSpPr>
          <p:nvPr/>
        </p:nvCxnSpPr>
        <p:spPr>
          <a:xfrm flipH="1" flipV="1">
            <a:off x="8729104" y="3207360"/>
            <a:ext cx="1982502" cy="1556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xmlns="" id="{161AD839-0FD6-419D-BD0E-5218521D64E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938815" y="2529668"/>
            <a:ext cx="1512476" cy="26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xmlns="" id="{1B107672-0DAD-413D-809E-B0A6B1146318}"/>
              </a:ext>
            </a:extLst>
          </p:cNvPr>
          <p:cNvCxnSpPr>
            <a:cxnSpLocks/>
          </p:cNvCxnSpPr>
          <p:nvPr/>
        </p:nvCxnSpPr>
        <p:spPr>
          <a:xfrm flipV="1">
            <a:off x="8540496" y="2101770"/>
            <a:ext cx="796638" cy="546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xmlns="" id="{186ED7E9-42BA-4544-B1C2-CCED7E423080}"/>
              </a:ext>
            </a:extLst>
          </p:cNvPr>
          <p:cNvSpPr/>
          <p:nvPr/>
        </p:nvSpPr>
        <p:spPr>
          <a:xfrm>
            <a:off x="4491060" y="2910149"/>
            <a:ext cx="1727252" cy="56634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映像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xmlns="" id="{2B0E932F-7C96-40C5-8DA0-98251E6043AF}"/>
              </a:ext>
            </a:extLst>
          </p:cNvPr>
          <p:cNvCxnSpPr>
            <a:cxnSpLocks/>
          </p:cNvCxnSpPr>
          <p:nvPr/>
        </p:nvCxnSpPr>
        <p:spPr>
          <a:xfrm>
            <a:off x="5825164" y="3502372"/>
            <a:ext cx="1337369" cy="1246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グラフィックス 19" descr="ユーザー 単色塗りつぶし">
            <a:extLst>
              <a:ext uri="{FF2B5EF4-FFF2-40B4-BE49-F238E27FC236}">
                <a16:creationId xmlns:a16="http://schemas.microsoft.com/office/drawing/2014/main" xmlns="" id="{9FF6F0E6-E445-4676-8C0F-FA285057D0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49230" y="3974247"/>
            <a:ext cx="774793" cy="774793"/>
          </a:xfrm>
          <a:prstGeom prst="rect">
            <a:avLst/>
          </a:prstGeom>
        </p:spPr>
      </p:pic>
      <p:pic>
        <p:nvPicPr>
          <p:cNvPr id="23" name="グラフィックス 22" descr="ユーザー 単色塗りつぶし">
            <a:extLst>
              <a:ext uri="{FF2B5EF4-FFF2-40B4-BE49-F238E27FC236}">
                <a16:creationId xmlns:a16="http://schemas.microsoft.com/office/drawing/2014/main" xmlns="" id="{35D6555B-7CCF-4374-ACE3-3B7DECF6E3F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49229" y="5066683"/>
            <a:ext cx="774793" cy="774793"/>
          </a:xfrm>
          <a:prstGeom prst="rect">
            <a:avLst/>
          </a:prstGeom>
        </p:spPr>
      </p:pic>
      <p:pic>
        <p:nvPicPr>
          <p:cNvPr id="24" name="グラフィックス 23" descr="Web カメラ 単色塗りつぶし">
            <a:extLst>
              <a:ext uri="{FF2B5EF4-FFF2-40B4-BE49-F238E27FC236}">
                <a16:creationId xmlns:a16="http://schemas.microsoft.com/office/drawing/2014/main" xmlns="" id="{5A7984EB-BFB5-456B-BDFA-089A2FD4793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302201" y="4361643"/>
            <a:ext cx="914400" cy="914400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xmlns="" id="{D9CCFAFC-6A07-4E42-9019-7154800A2FAD}"/>
              </a:ext>
            </a:extLst>
          </p:cNvPr>
          <p:cNvSpPr/>
          <p:nvPr/>
        </p:nvSpPr>
        <p:spPr>
          <a:xfrm>
            <a:off x="4128141" y="4676293"/>
            <a:ext cx="1426365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FaceRig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xmlns="" id="{DCAFC082-A9E9-430C-9A9B-6E27C439E8A0}"/>
              </a:ext>
            </a:extLst>
          </p:cNvPr>
          <p:cNvCxnSpPr>
            <a:cxnSpLocks/>
          </p:cNvCxnSpPr>
          <p:nvPr/>
        </p:nvCxnSpPr>
        <p:spPr>
          <a:xfrm>
            <a:off x="3061433" y="4874699"/>
            <a:ext cx="933449" cy="26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5640497" y="4901139"/>
            <a:ext cx="1251334" cy="56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xmlns="" id="{28E2C5C9-1BBA-41F9-9CA0-BED0C2158323}"/>
              </a:ext>
            </a:extLst>
          </p:cNvPr>
          <p:cNvSpPr/>
          <p:nvPr/>
        </p:nvSpPr>
        <p:spPr>
          <a:xfrm>
            <a:off x="4745734" y="2273624"/>
            <a:ext cx="1727252" cy="56634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テロップ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xmlns="" id="{2BFEA459-EF54-46C6-A8E9-5C9A058C4378}"/>
              </a:ext>
            </a:extLst>
          </p:cNvPr>
          <p:cNvCxnSpPr>
            <a:cxnSpLocks/>
          </p:cNvCxnSpPr>
          <p:nvPr/>
        </p:nvCxnSpPr>
        <p:spPr>
          <a:xfrm>
            <a:off x="6299115" y="2872336"/>
            <a:ext cx="1072464" cy="1876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xmlns="" id="{5C9EA8F8-AF23-444C-8BBE-24A838670C46}"/>
              </a:ext>
            </a:extLst>
          </p:cNvPr>
          <p:cNvSpPr/>
          <p:nvPr/>
        </p:nvSpPr>
        <p:spPr>
          <a:xfrm>
            <a:off x="2671014" y="3132375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VT-4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xmlns="" id="{6E21F597-1195-4EA8-B99E-CDBDBDAE243B}"/>
              </a:ext>
            </a:extLst>
          </p:cNvPr>
          <p:cNvCxnSpPr>
            <a:cxnSpLocks/>
          </p:cNvCxnSpPr>
          <p:nvPr/>
        </p:nvCxnSpPr>
        <p:spPr>
          <a:xfrm flipV="1">
            <a:off x="2149670" y="3522720"/>
            <a:ext cx="477123" cy="243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マイク 単色塗りつぶし">
            <a:extLst>
              <a:ext uri="{FF2B5EF4-FFF2-40B4-BE49-F238E27FC236}">
                <a16:creationId xmlns:a16="http://schemas.microsoft.com/office/drawing/2014/main" xmlns="" id="{BF316A78-F8F1-4B0D-A377-86B9A150EE0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707721" y="3765608"/>
            <a:ext cx="566342" cy="566342"/>
          </a:xfrm>
          <a:prstGeom prst="rect">
            <a:avLst/>
          </a:prstGeom>
        </p:spPr>
      </p:pic>
      <p:pic>
        <p:nvPicPr>
          <p:cNvPr id="34" name="グラフィックス 33" descr="マイク 単色塗りつぶし">
            <a:extLst>
              <a:ext uri="{FF2B5EF4-FFF2-40B4-BE49-F238E27FC236}">
                <a16:creationId xmlns:a16="http://schemas.microsoft.com/office/drawing/2014/main" xmlns="" id="{FA24B398-339A-4E57-AE0B-B1F1B086BDA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666315" y="5308047"/>
            <a:ext cx="566342" cy="566342"/>
          </a:xfrm>
          <a:prstGeom prst="rect">
            <a:avLst/>
          </a:prstGeom>
        </p:spPr>
      </p:pic>
      <p:pic>
        <p:nvPicPr>
          <p:cNvPr id="12" name="グラフィックス 11" descr="スピーカー 単色塗りつぶし">
            <a:extLst>
              <a:ext uri="{FF2B5EF4-FFF2-40B4-BE49-F238E27FC236}">
                <a16:creationId xmlns:a16="http://schemas.microsoft.com/office/drawing/2014/main" xmlns="" id="{613A7A9F-496C-4D22-B875-6F062479C92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352875" y="3006770"/>
            <a:ext cx="914400" cy="914400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xmlns="" id="{2547AD82-CD58-470B-8C38-1F2014DAA949}"/>
              </a:ext>
            </a:extLst>
          </p:cNvPr>
          <p:cNvCxnSpPr>
            <a:cxnSpLocks/>
          </p:cNvCxnSpPr>
          <p:nvPr/>
        </p:nvCxnSpPr>
        <p:spPr>
          <a:xfrm flipV="1">
            <a:off x="2056562" y="4331950"/>
            <a:ext cx="529272" cy="864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xmlns="" id="{F5D1A92D-399F-49D6-87CF-4BBFCB56B3F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29104" y="3463970"/>
            <a:ext cx="1623771" cy="766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xmlns="" id="{3FCE6AF5-22DB-420D-BA9E-0ED83523C220}"/>
              </a:ext>
            </a:extLst>
          </p:cNvPr>
          <p:cNvSpPr/>
          <p:nvPr/>
        </p:nvSpPr>
        <p:spPr>
          <a:xfrm>
            <a:off x="7146983" y="3327780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BGM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xmlns="" id="{300931BA-B509-44AC-91C7-BD47B717BEA6}"/>
              </a:ext>
            </a:extLst>
          </p:cNvPr>
          <p:cNvSpPr/>
          <p:nvPr/>
        </p:nvSpPr>
        <p:spPr>
          <a:xfrm>
            <a:off x="2647628" y="3909984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MIC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xmlns="" id="{6C44A7CF-7301-45D2-BEBA-1891FE32D22C}"/>
              </a:ext>
            </a:extLst>
          </p:cNvPr>
          <p:cNvCxnSpPr>
            <a:cxnSpLocks/>
          </p:cNvCxnSpPr>
          <p:nvPr/>
        </p:nvCxnSpPr>
        <p:spPr>
          <a:xfrm>
            <a:off x="3032554" y="3651027"/>
            <a:ext cx="16898" cy="231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xmlns="" id="{D7E15925-ED4C-4D05-920A-F20FCD160513}"/>
              </a:ext>
            </a:extLst>
          </p:cNvPr>
          <p:cNvCxnSpPr>
            <a:cxnSpLocks/>
          </p:cNvCxnSpPr>
          <p:nvPr/>
        </p:nvCxnSpPr>
        <p:spPr>
          <a:xfrm>
            <a:off x="3528157" y="4159528"/>
            <a:ext cx="4199637" cy="141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xmlns="" id="{0BC28376-76EA-4A58-A623-33EB1CA1E9D5}"/>
              </a:ext>
            </a:extLst>
          </p:cNvPr>
          <p:cNvSpPr/>
          <p:nvPr/>
        </p:nvSpPr>
        <p:spPr>
          <a:xfrm>
            <a:off x="7804676" y="4024484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MIX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8199254" y="4564884"/>
            <a:ext cx="14489" cy="222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7982469" y="3786928"/>
            <a:ext cx="91371" cy="222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 flipH="1">
            <a:off x="8182779" y="3237505"/>
            <a:ext cx="30298" cy="743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5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xmlns="" id="{D938FEC4-0B24-4C7B-9D57-C9C0F4FF9DDF}"/>
              </a:ext>
            </a:extLst>
          </p:cNvPr>
          <p:cNvSpPr/>
          <p:nvPr/>
        </p:nvSpPr>
        <p:spPr>
          <a:xfrm>
            <a:off x="4153681" y="1890310"/>
            <a:ext cx="2459956" cy="173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放送画面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D3C1B73-8A67-481F-8E7C-C87131D6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2020</a:t>
            </a:r>
            <a:r>
              <a:rPr kumimoji="1" lang="ja-JP" altLang="en-US" dirty="0" smtClean="0"/>
              <a:t> </a:t>
            </a:r>
            <a:r>
              <a:rPr kumimoji="1" lang="ja-JP" altLang="en-US" dirty="0"/>
              <a:t>（</a:t>
            </a:r>
            <a:r>
              <a:rPr kumimoji="1" lang="en-US" altLang="ja-JP" dirty="0" smtClean="0"/>
              <a:t>V15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5" name="コンテンツ プレースホルダー 4" descr="ビデオ カメラ 単色塗りつぶし">
            <a:extLst>
              <a:ext uri="{FF2B5EF4-FFF2-40B4-BE49-F238E27FC236}">
                <a16:creationId xmlns:a16="http://schemas.microsoft.com/office/drawing/2014/main" xmlns="" id="{4BBEB037-E2E2-4E75-9ECC-A02981BD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2149670" y="2138437"/>
            <a:ext cx="914400" cy="914400"/>
          </a:xfrm>
        </p:spPr>
      </p:pic>
      <p:pic>
        <p:nvPicPr>
          <p:cNvPr id="7" name="グラフィックス 6" descr="ロボット 単色塗りつぶし">
            <a:extLst>
              <a:ext uri="{FF2B5EF4-FFF2-40B4-BE49-F238E27FC236}">
                <a16:creationId xmlns:a16="http://schemas.microsoft.com/office/drawing/2014/main" xmlns="" id="{2A1DB8DD-63A0-4A9B-9CB8-A676A718B7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9377" y="2138437"/>
            <a:ext cx="914400" cy="914400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04ADB3D8-B72A-4BC4-96A3-88852679817D}"/>
              </a:ext>
            </a:extLst>
          </p:cNvPr>
          <p:cNvSpPr/>
          <p:nvPr/>
        </p:nvSpPr>
        <p:spPr>
          <a:xfrm>
            <a:off x="3822012" y="1537570"/>
            <a:ext cx="5350566" cy="2416761"/>
          </a:xfrm>
          <a:prstGeom prst="roundRect">
            <a:avLst>
              <a:gd name="adj" fmla="val 113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グラフィックス 14" descr="テレビ 単色塗りつぶし">
            <a:extLst>
              <a:ext uri="{FF2B5EF4-FFF2-40B4-BE49-F238E27FC236}">
                <a16:creationId xmlns:a16="http://schemas.microsoft.com/office/drawing/2014/main" xmlns="" id="{801998B2-6E38-4044-A560-6D8536003F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51291" y="1890311"/>
            <a:ext cx="1278714" cy="1278714"/>
          </a:xfrm>
          <a:prstGeom prst="rect">
            <a:avLst/>
          </a:prstGeom>
        </p:spPr>
      </p:pic>
      <p:pic>
        <p:nvPicPr>
          <p:cNvPr id="17" name="グラフィックス 16" descr="モニター 単色塗りつぶし">
            <a:extLst>
              <a:ext uri="{FF2B5EF4-FFF2-40B4-BE49-F238E27FC236}">
                <a16:creationId xmlns:a16="http://schemas.microsoft.com/office/drawing/2014/main" xmlns="" id="{9C69DB37-91FA-47FB-8832-F7E712FCEE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37134" y="1543145"/>
            <a:ext cx="766857" cy="766857"/>
          </a:xfrm>
          <a:prstGeom prst="rect">
            <a:avLst/>
          </a:prstGeom>
        </p:spPr>
      </p:pic>
      <p:pic>
        <p:nvPicPr>
          <p:cNvPr id="19" name="グラフィックス 18" descr="同期中のクラウド 単色塗りつぶし">
            <a:extLst>
              <a:ext uri="{FF2B5EF4-FFF2-40B4-BE49-F238E27FC236}">
                <a16:creationId xmlns:a16="http://schemas.microsoft.com/office/drawing/2014/main" xmlns="" id="{5215070A-701F-437F-8C2E-137D3FC923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633448" y="4511446"/>
            <a:ext cx="914400" cy="914400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xmlns="" id="{1084C0FD-307E-4837-AD15-2AF74675F3C6}"/>
              </a:ext>
            </a:extLst>
          </p:cNvPr>
          <p:cNvSpPr/>
          <p:nvPr/>
        </p:nvSpPr>
        <p:spPr>
          <a:xfrm>
            <a:off x="7132712" y="2724197"/>
            <a:ext cx="1727252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IE</a:t>
            </a:r>
            <a:r>
              <a:rPr lang="ja-JP" altLang="en-US" dirty="0">
                <a:solidFill>
                  <a:sysClr val="windowText" lastClr="000000"/>
                </a:solidFill>
              </a:rPr>
              <a:t>ニコ生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再生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xmlns="" id="{A4941898-E753-4E14-AD14-CEC6F01CF51D}"/>
              </a:ext>
            </a:extLst>
          </p:cNvPr>
          <p:cNvSpPr/>
          <p:nvPr/>
        </p:nvSpPr>
        <p:spPr>
          <a:xfrm>
            <a:off x="6974261" y="4789957"/>
            <a:ext cx="1734601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N-AIR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BF680F5B-3990-42CE-9431-FB63DF51563A}"/>
              </a:ext>
            </a:extLst>
          </p:cNvPr>
          <p:cNvCxnSpPr>
            <a:cxnSpLocks/>
          </p:cNvCxnSpPr>
          <p:nvPr/>
        </p:nvCxnSpPr>
        <p:spPr>
          <a:xfrm>
            <a:off x="3088918" y="2724197"/>
            <a:ext cx="1357853" cy="32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7E15C141-5BD4-45CC-8B83-2C643DC59376}"/>
              </a:ext>
            </a:extLst>
          </p:cNvPr>
          <p:cNvCxnSpPr>
            <a:cxnSpLocks/>
          </p:cNvCxnSpPr>
          <p:nvPr/>
        </p:nvCxnSpPr>
        <p:spPr>
          <a:xfrm>
            <a:off x="8836895" y="4957662"/>
            <a:ext cx="1734601" cy="60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xmlns="" id="{391E85E7-4012-465E-B648-041C3543B99C}"/>
              </a:ext>
            </a:extLst>
          </p:cNvPr>
          <p:cNvCxnSpPr>
            <a:cxnSpLocks/>
          </p:cNvCxnSpPr>
          <p:nvPr/>
        </p:nvCxnSpPr>
        <p:spPr>
          <a:xfrm flipH="1" flipV="1">
            <a:off x="8729104" y="3207360"/>
            <a:ext cx="1982502" cy="1556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xmlns="" id="{161AD839-0FD6-419D-BD0E-5218521D64E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938815" y="2529668"/>
            <a:ext cx="1512476" cy="26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xmlns="" id="{1B107672-0DAD-413D-809E-B0A6B1146318}"/>
              </a:ext>
            </a:extLst>
          </p:cNvPr>
          <p:cNvCxnSpPr>
            <a:cxnSpLocks/>
          </p:cNvCxnSpPr>
          <p:nvPr/>
        </p:nvCxnSpPr>
        <p:spPr>
          <a:xfrm flipV="1">
            <a:off x="8540496" y="2101770"/>
            <a:ext cx="796638" cy="546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xmlns="" id="{186ED7E9-42BA-4544-B1C2-CCED7E423080}"/>
              </a:ext>
            </a:extLst>
          </p:cNvPr>
          <p:cNvSpPr/>
          <p:nvPr/>
        </p:nvSpPr>
        <p:spPr>
          <a:xfrm>
            <a:off x="4491060" y="2910149"/>
            <a:ext cx="1727252" cy="56634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映像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xmlns="" id="{2B0E932F-7C96-40C5-8DA0-98251E6043AF}"/>
              </a:ext>
            </a:extLst>
          </p:cNvPr>
          <p:cNvCxnSpPr>
            <a:cxnSpLocks/>
          </p:cNvCxnSpPr>
          <p:nvPr/>
        </p:nvCxnSpPr>
        <p:spPr>
          <a:xfrm>
            <a:off x="5825164" y="3502372"/>
            <a:ext cx="1337369" cy="1246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グラフィックス 19" descr="ユーザー 単色塗りつぶし">
            <a:extLst>
              <a:ext uri="{FF2B5EF4-FFF2-40B4-BE49-F238E27FC236}">
                <a16:creationId xmlns:a16="http://schemas.microsoft.com/office/drawing/2014/main" xmlns="" id="{9FF6F0E6-E445-4676-8C0F-FA285057D0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49230" y="3974247"/>
            <a:ext cx="774793" cy="774793"/>
          </a:xfrm>
          <a:prstGeom prst="rect">
            <a:avLst/>
          </a:prstGeom>
        </p:spPr>
      </p:pic>
      <p:pic>
        <p:nvPicPr>
          <p:cNvPr id="23" name="グラフィックス 22" descr="ユーザー 単色塗りつぶし">
            <a:extLst>
              <a:ext uri="{FF2B5EF4-FFF2-40B4-BE49-F238E27FC236}">
                <a16:creationId xmlns:a16="http://schemas.microsoft.com/office/drawing/2014/main" xmlns="" id="{35D6555B-7CCF-4374-ACE3-3B7DECF6E3F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49229" y="5066683"/>
            <a:ext cx="774793" cy="774793"/>
          </a:xfrm>
          <a:prstGeom prst="rect">
            <a:avLst/>
          </a:prstGeom>
        </p:spPr>
      </p:pic>
      <p:pic>
        <p:nvPicPr>
          <p:cNvPr id="24" name="グラフィックス 23" descr="Web カメラ 単色塗りつぶし">
            <a:extLst>
              <a:ext uri="{FF2B5EF4-FFF2-40B4-BE49-F238E27FC236}">
                <a16:creationId xmlns:a16="http://schemas.microsoft.com/office/drawing/2014/main" xmlns="" id="{5A7984EB-BFB5-456B-BDFA-089A2FD4793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302201" y="4361643"/>
            <a:ext cx="914400" cy="914400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xmlns="" id="{D9CCFAFC-6A07-4E42-9019-7154800A2FAD}"/>
              </a:ext>
            </a:extLst>
          </p:cNvPr>
          <p:cNvSpPr/>
          <p:nvPr/>
        </p:nvSpPr>
        <p:spPr>
          <a:xfrm>
            <a:off x="4128141" y="4676293"/>
            <a:ext cx="1426365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</a:rPr>
              <a:t>Lappet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xmlns="" id="{DCAFC082-A9E9-430C-9A9B-6E27C439E8A0}"/>
              </a:ext>
            </a:extLst>
          </p:cNvPr>
          <p:cNvCxnSpPr>
            <a:cxnSpLocks/>
          </p:cNvCxnSpPr>
          <p:nvPr/>
        </p:nvCxnSpPr>
        <p:spPr>
          <a:xfrm>
            <a:off x="3061433" y="4874699"/>
            <a:ext cx="933449" cy="26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5640497" y="4901139"/>
            <a:ext cx="1251334" cy="56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xmlns="" id="{28E2C5C9-1BBA-41F9-9CA0-BED0C2158323}"/>
              </a:ext>
            </a:extLst>
          </p:cNvPr>
          <p:cNvSpPr/>
          <p:nvPr/>
        </p:nvSpPr>
        <p:spPr>
          <a:xfrm>
            <a:off x="4745734" y="2273624"/>
            <a:ext cx="1727252" cy="56634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テロップ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xmlns="" id="{2BFEA459-EF54-46C6-A8E9-5C9A058C4378}"/>
              </a:ext>
            </a:extLst>
          </p:cNvPr>
          <p:cNvCxnSpPr>
            <a:cxnSpLocks/>
          </p:cNvCxnSpPr>
          <p:nvPr/>
        </p:nvCxnSpPr>
        <p:spPr>
          <a:xfrm>
            <a:off x="6299115" y="2872336"/>
            <a:ext cx="1072464" cy="1876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xmlns="" id="{5C9EA8F8-AF23-444C-8BBE-24A838670C46}"/>
              </a:ext>
            </a:extLst>
          </p:cNvPr>
          <p:cNvSpPr/>
          <p:nvPr/>
        </p:nvSpPr>
        <p:spPr>
          <a:xfrm>
            <a:off x="2671014" y="3132375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VT-4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xmlns="" id="{6E21F597-1195-4EA8-B99E-CDBDBDAE243B}"/>
              </a:ext>
            </a:extLst>
          </p:cNvPr>
          <p:cNvCxnSpPr>
            <a:cxnSpLocks/>
          </p:cNvCxnSpPr>
          <p:nvPr/>
        </p:nvCxnSpPr>
        <p:spPr>
          <a:xfrm flipV="1">
            <a:off x="2149670" y="3522720"/>
            <a:ext cx="477123" cy="243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マイク 単色塗りつぶし">
            <a:extLst>
              <a:ext uri="{FF2B5EF4-FFF2-40B4-BE49-F238E27FC236}">
                <a16:creationId xmlns:a16="http://schemas.microsoft.com/office/drawing/2014/main" xmlns="" id="{BF316A78-F8F1-4B0D-A377-86B9A150EE0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707721" y="3765608"/>
            <a:ext cx="566342" cy="566342"/>
          </a:xfrm>
          <a:prstGeom prst="rect">
            <a:avLst/>
          </a:prstGeom>
        </p:spPr>
      </p:pic>
      <p:pic>
        <p:nvPicPr>
          <p:cNvPr id="34" name="グラフィックス 33" descr="マイク 単色塗りつぶし">
            <a:extLst>
              <a:ext uri="{FF2B5EF4-FFF2-40B4-BE49-F238E27FC236}">
                <a16:creationId xmlns:a16="http://schemas.microsoft.com/office/drawing/2014/main" xmlns="" id="{FA24B398-339A-4E57-AE0B-B1F1B086BDA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666315" y="5308047"/>
            <a:ext cx="566342" cy="566342"/>
          </a:xfrm>
          <a:prstGeom prst="rect">
            <a:avLst/>
          </a:prstGeom>
        </p:spPr>
      </p:pic>
      <p:pic>
        <p:nvPicPr>
          <p:cNvPr id="12" name="グラフィックス 11" descr="スピーカー 単色塗りつぶし">
            <a:extLst>
              <a:ext uri="{FF2B5EF4-FFF2-40B4-BE49-F238E27FC236}">
                <a16:creationId xmlns:a16="http://schemas.microsoft.com/office/drawing/2014/main" xmlns="" id="{613A7A9F-496C-4D22-B875-6F062479C92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352875" y="3006770"/>
            <a:ext cx="914400" cy="914400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xmlns="" id="{2547AD82-CD58-470B-8C38-1F2014DAA949}"/>
              </a:ext>
            </a:extLst>
          </p:cNvPr>
          <p:cNvCxnSpPr>
            <a:cxnSpLocks/>
          </p:cNvCxnSpPr>
          <p:nvPr/>
        </p:nvCxnSpPr>
        <p:spPr>
          <a:xfrm flipV="1">
            <a:off x="2056562" y="4331950"/>
            <a:ext cx="529272" cy="864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xmlns="" id="{F5D1A92D-399F-49D6-87CF-4BBFCB56B3F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29104" y="3463970"/>
            <a:ext cx="1623771" cy="766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xmlns="" id="{3FCE6AF5-22DB-420D-BA9E-0ED83523C220}"/>
              </a:ext>
            </a:extLst>
          </p:cNvPr>
          <p:cNvSpPr/>
          <p:nvPr/>
        </p:nvSpPr>
        <p:spPr>
          <a:xfrm>
            <a:off x="7146983" y="3327780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BGM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xmlns="" id="{300931BA-B509-44AC-91C7-BD47B717BEA6}"/>
              </a:ext>
            </a:extLst>
          </p:cNvPr>
          <p:cNvSpPr/>
          <p:nvPr/>
        </p:nvSpPr>
        <p:spPr>
          <a:xfrm>
            <a:off x="2647628" y="3909984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MIC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xmlns="" id="{6C44A7CF-7301-45D2-BEBA-1891FE32D22C}"/>
              </a:ext>
            </a:extLst>
          </p:cNvPr>
          <p:cNvCxnSpPr>
            <a:cxnSpLocks/>
          </p:cNvCxnSpPr>
          <p:nvPr/>
        </p:nvCxnSpPr>
        <p:spPr>
          <a:xfrm>
            <a:off x="3032554" y="3651027"/>
            <a:ext cx="16898" cy="231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xmlns="" id="{D7E15925-ED4C-4D05-920A-F20FCD160513}"/>
              </a:ext>
            </a:extLst>
          </p:cNvPr>
          <p:cNvCxnSpPr>
            <a:cxnSpLocks/>
          </p:cNvCxnSpPr>
          <p:nvPr/>
        </p:nvCxnSpPr>
        <p:spPr>
          <a:xfrm>
            <a:off x="3528157" y="4159528"/>
            <a:ext cx="4199637" cy="141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xmlns="" id="{0BC28376-76EA-4A58-A623-33EB1CA1E9D5}"/>
              </a:ext>
            </a:extLst>
          </p:cNvPr>
          <p:cNvSpPr/>
          <p:nvPr/>
        </p:nvSpPr>
        <p:spPr>
          <a:xfrm>
            <a:off x="7804676" y="4024484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MIX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8199254" y="4564884"/>
            <a:ext cx="14489" cy="222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7982469" y="3786928"/>
            <a:ext cx="91371" cy="222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 flipH="1">
            <a:off x="8182779" y="3237505"/>
            <a:ext cx="30298" cy="743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角を丸くする 24">
            <a:extLst>
              <a:ext uri="{FF2B5EF4-FFF2-40B4-BE49-F238E27FC236}">
                <a16:creationId xmlns:a16="http://schemas.microsoft.com/office/drawing/2014/main" xmlns="" id="{D9CCFAFC-6A07-4E42-9019-7154800A2FAD}"/>
              </a:ext>
            </a:extLst>
          </p:cNvPr>
          <p:cNvSpPr/>
          <p:nvPr/>
        </p:nvSpPr>
        <p:spPr>
          <a:xfrm>
            <a:off x="4128140" y="5315885"/>
            <a:ext cx="1426365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Lappet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6" name="グラフィックス 23" descr="Web カメラ 単色塗りつぶし">
            <a:extLst>
              <a:ext uri="{FF2B5EF4-FFF2-40B4-BE49-F238E27FC236}">
                <a16:creationId xmlns:a16="http://schemas.microsoft.com/office/drawing/2014/main" xmlns="" id="{5A7984EB-BFB5-456B-BDFA-089A2FD4793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274063" y="5126886"/>
            <a:ext cx="914400" cy="914400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xmlns="" id="{DCAFC082-A9E9-430C-9A9B-6E27C439E8A0}"/>
              </a:ext>
            </a:extLst>
          </p:cNvPr>
          <p:cNvCxnSpPr>
            <a:cxnSpLocks/>
          </p:cNvCxnSpPr>
          <p:nvPr/>
        </p:nvCxnSpPr>
        <p:spPr>
          <a:xfrm>
            <a:off x="3076077" y="5521442"/>
            <a:ext cx="933449" cy="26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 flipV="1">
            <a:off x="5636306" y="5109761"/>
            <a:ext cx="1255525" cy="424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5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xmlns="" id="{D938FEC4-0B24-4C7B-9D57-C9C0F4FF9DDF}"/>
              </a:ext>
            </a:extLst>
          </p:cNvPr>
          <p:cNvSpPr/>
          <p:nvPr/>
        </p:nvSpPr>
        <p:spPr>
          <a:xfrm>
            <a:off x="4153681" y="1890310"/>
            <a:ext cx="2459956" cy="173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放送画面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D3C1B73-8A67-481F-8E7C-C87131D6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2022</a:t>
            </a:r>
            <a:r>
              <a:rPr kumimoji="1" lang="ja-JP" altLang="en-US" dirty="0" smtClean="0"/>
              <a:t> （</a:t>
            </a:r>
            <a:r>
              <a:rPr kumimoji="1" lang="en-US" altLang="ja-JP" dirty="0" smtClean="0"/>
              <a:t>0.1</a:t>
            </a:r>
            <a:r>
              <a:rPr kumimoji="1" lang="ja-JP" altLang="en-US" dirty="0" smtClean="0"/>
              <a:t>）どうするか</a:t>
            </a:r>
            <a:r>
              <a:rPr kumimoji="1" lang="en-US" altLang="ja-JP" dirty="0" smtClean="0"/>
              <a:t>...</a:t>
            </a:r>
            <a:endParaRPr kumimoji="1" lang="ja-JP" altLang="en-US" dirty="0"/>
          </a:p>
        </p:txBody>
      </p:sp>
      <p:pic>
        <p:nvPicPr>
          <p:cNvPr id="5" name="コンテンツ プレースホルダー 4" descr="ビデオ カメラ 単色塗りつぶし">
            <a:extLst>
              <a:ext uri="{FF2B5EF4-FFF2-40B4-BE49-F238E27FC236}">
                <a16:creationId xmlns:a16="http://schemas.microsoft.com/office/drawing/2014/main" xmlns="" id="{4BBEB037-E2E2-4E75-9ECC-A02981BD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2149670" y="2138437"/>
            <a:ext cx="914400" cy="914400"/>
          </a:xfrm>
        </p:spPr>
      </p:pic>
      <p:pic>
        <p:nvPicPr>
          <p:cNvPr id="7" name="グラフィックス 6" descr="ロボット 単色塗りつぶし">
            <a:extLst>
              <a:ext uri="{FF2B5EF4-FFF2-40B4-BE49-F238E27FC236}">
                <a16:creationId xmlns:a16="http://schemas.microsoft.com/office/drawing/2014/main" xmlns="" id="{2A1DB8DD-63A0-4A9B-9CB8-A676A718B7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9377" y="2138437"/>
            <a:ext cx="914400" cy="914400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04ADB3D8-B72A-4BC4-96A3-88852679817D}"/>
              </a:ext>
            </a:extLst>
          </p:cNvPr>
          <p:cNvSpPr/>
          <p:nvPr/>
        </p:nvSpPr>
        <p:spPr>
          <a:xfrm>
            <a:off x="3822012" y="1537570"/>
            <a:ext cx="5350566" cy="2416761"/>
          </a:xfrm>
          <a:prstGeom prst="roundRect">
            <a:avLst>
              <a:gd name="adj" fmla="val 113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グラフィックス 14" descr="テレビ 単色塗りつぶし">
            <a:extLst>
              <a:ext uri="{FF2B5EF4-FFF2-40B4-BE49-F238E27FC236}">
                <a16:creationId xmlns:a16="http://schemas.microsoft.com/office/drawing/2014/main" xmlns="" id="{801998B2-6E38-4044-A560-6D8536003F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51291" y="1890311"/>
            <a:ext cx="1278714" cy="1278714"/>
          </a:xfrm>
          <a:prstGeom prst="rect">
            <a:avLst/>
          </a:prstGeom>
        </p:spPr>
      </p:pic>
      <p:pic>
        <p:nvPicPr>
          <p:cNvPr id="17" name="グラフィックス 16" descr="モニター 単色塗りつぶし">
            <a:extLst>
              <a:ext uri="{FF2B5EF4-FFF2-40B4-BE49-F238E27FC236}">
                <a16:creationId xmlns:a16="http://schemas.microsoft.com/office/drawing/2014/main" xmlns="" id="{9C69DB37-91FA-47FB-8832-F7E712FCEE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37134" y="1543145"/>
            <a:ext cx="766857" cy="766857"/>
          </a:xfrm>
          <a:prstGeom prst="rect">
            <a:avLst/>
          </a:prstGeom>
        </p:spPr>
      </p:pic>
      <p:pic>
        <p:nvPicPr>
          <p:cNvPr id="19" name="グラフィックス 18" descr="同期中のクラウド 単色塗りつぶし">
            <a:extLst>
              <a:ext uri="{FF2B5EF4-FFF2-40B4-BE49-F238E27FC236}">
                <a16:creationId xmlns:a16="http://schemas.microsoft.com/office/drawing/2014/main" xmlns="" id="{5215070A-701F-437F-8C2E-137D3FC923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633448" y="4511446"/>
            <a:ext cx="914400" cy="914400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xmlns="" id="{1084C0FD-307E-4837-AD15-2AF74675F3C6}"/>
              </a:ext>
            </a:extLst>
          </p:cNvPr>
          <p:cNvSpPr/>
          <p:nvPr/>
        </p:nvSpPr>
        <p:spPr>
          <a:xfrm>
            <a:off x="7132712" y="2724197"/>
            <a:ext cx="1727252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IE</a:t>
            </a:r>
            <a:r>
              <a:rPr lang="ja-JP" altLang="en-US" dirty="0">
                <a:solidFill>
                  <a:sysClr val="windowText" lastClr="000000"/>
                </a:solidFill>
              </a:rPr>
              <a:t>ニコ生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再生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xmlns="" id="{A4941898-E753-4E14-AD14-CEC6F01CF51D}"/>
              </a:ext>
            </a:extLst>
          </p:cNvPr>
          <p:cNvSpPr/>
          <p:nvPr/>
        </p:nvSpPr>
        <p:spPr>
          <a:xfrm>
            <a:off x="6974261" y="4789957"/>
            <a:ext cx="1734601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N-AIR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xmlns="" id="{BF680F5B-3990-42CE-9431-FB63DF51563A}"/>
              </a:ext>
            </a:extLst>
          </p:cNvPr>
          <p:cNvCxnSpPr>
            <a:cxnSpLocks/>
          </p:cNvCxnSpPr>
          <p:nvPr/>
        </p:nvCxnSpPr>
        <p:spPr>
          <a:xfrm>
            <a:off x="3088918" y="2724197"/>
            <a:ext cx="1357853" cy="32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7E15C141-5BD4-45CC-8B83-2C643DC59376}"/>
              </a:ext>
            </a:extLst>
          </p:cNvPr>
          <p:cNvCxnSpPr>
            <a:cxnSpLocks/>
          </p:cNvCxnSpPr>
          <p:nvPr/>
        </p:nvCxnSpPr>
        <p:spPr>
          <a:xfrm>
            <a:off x="8836895" y="4957662"/>
            <a:ext cx="1734601" cy="60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xmlns="" id="{391E85E7-4012-465E-B648-041C3543B99C}"/>
              </a:ext>
            </a:extLst>
          </p:cNvPr>
          <p:cNvCxnSpPr>
            <a:cxnSpLocks/>
          </p:cNvCxnSpPr>
          <p:nvPr/>
        </p:nvCxnSpPr>
        <p:spPr>
          <a:xfrm flipH="1" flipV="1">
            <a:off x="8729104" y="3207360"/>
            <a:ext cx="1982502" cy="1556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xmlns="" id="{161AD839-0FD6-419D-BD0E-5218521D64E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938815" y="2529668"/>
            <a:ext cx="1512476" cy="26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xmlns="" id="{1B107672-0DAD-413D-809E-B0A6B1146318}"/>
              </a:ext>
            </a:extLst>
          </p:cNvPr>
          <p:cNvCxnSpPr>
            <a:cxnSpLocks/>
          </p:cNvCxnSpPr>
          <p:nvPr/>
        </p:nvCxnSpPr>
        <p:spPr>
          <a:xfrm flipV="1">
            <a:off x="8540496" y="2101770"/>
            <a:ext cx="796638" cy="546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xmlns="" id="{186ED7E9-42BA-4544-B1C2-CCED7E423080}"/>
              </a:ext>
            </a:extLst>
          </p:cNvPr>
          <p:cNvSpPr/>
          <p:nvPr/>
        </p:nvSpPr>
        <p:spPr>
          <a:xfrm>
            <a:off x="4491060" y="2910149"/>
            <a:ext cx="1727252" cy="56634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映像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xmlns="" id="{2B0E932F-7C96-40C5-8DA0-98251E6043AF}"/>
              </a:ext>
            </a:extLst>
          </p:cNvPr>
          <p:cNvCxnSpPr>
            <a:cxnSpLocks/>
          </p:cNvCxnSpPr>
          <p:nvPr/>
        </p:nvCxnSpPr>
        <p:spPr>
          <a:xfrm>
            <a:off x="5825164" y="3502372"/>
            <a:ext cx="1337369" cy="1246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グラフィックス 19" descr="ユーザー 単色塗りつぶし">
            <a:extLst>
              <a:ext uri="{FF2B5EF4-FFF2-40B4-BE49-F238E27FC236}">
                <a16:creationId xmlns:a16="http://schemas.microsoft.com/office/drawing/2014/main" xmlns="" id="{9FF6F0E6-E445-4676-8C0F-FA285057D0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49230" y="3974247"/>
            <a:ext cx="774793" cy="774793"/>
          </a:xfrm>
          <a:prstGeom prst="rect">
            <a:avLst/>
          </a:prstGeom>
        </p:spPr>
      </p:pic>
      <p:pic>
        <p:nvPicPr>
          <p:cNvPr id="23" name="グラフィックス 22" descr="ユーザー 単色塗りつぶし">
            <a:extLst>
              <a:ext uri="{FF2B5EF4-FFF2-40B4-BE49-F238E27FC236}">
                <a16:creationId xmlns:a16="http://schemas.microsoft.com/office/drawing/2014/main" xmlns="" id="{35D6555B-7CCF-4374-ACE3-3B7DECF6E3F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49229" y="5066683"/>
            <a:ext cx="774793" cy="774793"/>
          </a:xfrm>
          <a:prstGeom prst="rect">
            <a:avLst/>
          </a:prstGeom>
        </p:spPr>
      </p:pic>
      <p:pic>
        <p:nvPicPr>
          <p:cNvPr id="24" name="グラフィックス 23" descr="Web カメラ 単色塗りつぶし">
            <a:extLst>
              <a:ext uri="{FF2B5EF4-FFF2-40B4-BE49-F238E27FC236}">
                <a16:creationId xmlns:a16="http://schemas.microsoft.com/office/drawing/2014/main" xmlns="" id="{5A7984EB-BFB5-456B-BDFA-089A2FD4793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302201" y="4361643"/>
            <a:ext cx="914400" cy="914400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xmlns="" id="{D9CCFAFC-6A07-4E42-9019-7154800A2FAD}"/>
              </a:ext>
            </a:extLst>
          </p:cNvPr>
          <p:cNvSpPr/>
          <p:nvPr/>
        </p:nvSpPr>
        <p:spPr>
          <a:xfrm>
            <a:off x="4128141" y="4676293"/>
            <a:ext cx="1426365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</a:rPr>
              <a:t>Lappet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xmlns="" id="{DCAFC082-A9E9-430C-9A9B-6E27C439E8A0}"/>
              </a:ext>
            </a:extLst>
          </p:cNvPr>
          <p:cNvCxnSpPr>
            <a:cxnSpLocks/>
          </p:cNvCxnSpPr>
          <p:nvPr/>
        </p:nvCxnSpPr>
        <p:spPr>
          <a:xfrm>
            <a:off x="3061433" y="4874699"/>
            <a:ext cx="933449" cy="26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5640497" y="4901139"/>
            <a:ext cx="1251334" cy="56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xmlns="" id="{28E2C5C9-1BBA-41F9-9CA0-BED0C2158323}"/>
              </a:ext>
            </a:extLst>
          </p:cNvPr>
          <p:cNvSpPr/>
          <p:nvPr/>
        </p:nvSpPr>
        <p:spPr>
          <a:xfrm>
            <a:off x="4745734" y="2273624"/>
            <a:ext cx="1727252" cy="56634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テロップ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xmlns="" id="{2BFEA459-EF54-46C6-A8E9-5C9A058C4378}"/>
              </a:ext>
            </a:extLst>
          </p:cNvPr>
          <p:cNvCxnSpPr>
            <a:cxnSpLocks/>
          </p:cNvCxnSpPr>
          <p:nvPr/>
        </p:nvCxnSpPr>
        <p:spPr>
          <a:xfrm>
            <a:off x="6299115" y="2872336"/>
            <a:ext cx="1072464" cy="1876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xmlns="" id="{5C9EA8F8-AF23-444C-8BBE-24A838670C46}"/>
              </a:ext>
            </a:extLst>
          </p:cNvPr>
          <p:cNvSpPr/>
          <p:nvPr/>
        </p:nvSpPr>
        <p:spPr>
          <a:xfrm>
            <a:off x="2671014" y="3132375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VT-4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xmlns="" id="{6E21F597-1195-4EA8-B99E-CDBDBDAE243B}"/>
              </a:ext>
            </a:extLst>
          </p:cNvPr>
          <p:cNvCxnSpPr>
            <a:cxnSpLocks/>
          </p:cNvCxnSpPr>
          <p:nvPr/>
        </p:nvCxnSpPr>
        <p:spPr>
          <a:xfrm flipV="1">
            <a:off x="2149670" y="3522720"/>
            <a:ext cx="477123" cy="243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マイク 単色塗りつぶし">
            <a:extLst>
              <a:ext uri="{FF2B5EF4-FFF2-40B4-BE49-F238E27FC236}">
                <a16:creationId xmlns:a16="http://schemas.microsoft.com/office/drawing/2014/main" xmlns="" id="{BF316A78-F8F1-4B0D-A377-86B9A150EE0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707721" y="3765608"/>
            <a:ext cx="566342" cy="566342"/>
          </a:xfrm>
          <a:prstGeom prst="rect">
            <a:avLst/>
          </a:prstGeom>
        </p:spPr>
      </p:pic>
      <p:pic>
        <p:nvPicPr>
          <p:cNvPr id="34" name="グラフィックス 33" descr="マイク 単色塗りつぶし">
            <a:extLst>
              <a:ext uri="{FF2B5EF4-FFF2-40B4-BE49-F238E27FC236}">
                <a16:creationId xmlns:a16="http://schemas.microsoft.com/office/drawing/2014/main" xmlns="" id="{FA24B398-339A-4E57-AE0B-B1F1B086BDA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666315" y="5308047"/>
            <a:ext cx="566342" cy="566342"/>
          </a:xfrm>
          <a:prstGeom prst="rect">
            <a:avLst/>
          </a:prstGeom>
        </p:spPr>
      </p:pic>
      <p:pic>
        <p:nvPicPr>
          <p:cNvPr id="12" name="グラフィックス 11" descr="スピーカー 単色塗りつぶし">
            <a:extLst>
              <a:ext uri="{FF2B5EF4-FFF2-40B4-BE49-F238E27FC236}">
                <a16:creationId xmlns:a16="http://schemas.microsoft.com/office/drawing/2014/main" xmlns="" id="{613A7A9F-496C-4D22-B875-6F062479C92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352875" y="3006770"/>
            <a:ext cx="914400" cy="914400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xmlns="" id="{2547AD82-CD58-470B-8C38-1F2014DAA949}"/>
              </a:ext>
            </a:extLst>
          </p:cNvPr>
          <p:cNvCxnSpPr>
            <a:cxnSpLocks/>
          </p:cNvCxnSpPr>
          <p:nvPr/>
        </p:nvCxnSpPr>
        <p:spPr>
          <a:xfrm flipV="1">
            <a:off x="2056562" y="4331950"/>
            <a:ext cx="529272" cy="864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xmlns="" id="{F5D1A92D-399F-49D6-87CF-4BBFCB56B3F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29104" y="3463970"/>
            <a:ext cx="1623771" cy="766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xmlns="" id="{3FCE6AF5-22DB-420D-BA9E-0ED83523C220}"/>
              </a:ext>
            </a:extLst>
          </p:cNvPr>
          <p:cNvSpPr/>
          <p:nvPr/>
        </p:nvSpPr>
        <p:spPr>
          <a:xfrm>
            <a:off x="7146983" y="3327780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BGM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xmlns="" id="{300931BA-B509-44AC-91C7-BD47B717BEA6}"/>
              </a:ext>
            </a:extLst>
          </p:cNvPr>
          <p:cNvSpPr/>
          <p:nvPr/>
        </p:nvSpPr>
        <p:spPr>
          <a:xfrm>
            <a:off x="2647628" y="3909984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MIC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xmlns="" id="{6C44A7CF-7301-45D2-BEBA-1891FE32D22C}"/>
              </a:ext>
            </a:extLst>
          </p:cNvPr>
          <p:cNvCxnSpPr>
            <a:cxnSpLocks/>
          </p:cNvCxnSpPr>
          <p:nvPr/>
        </p:nvCxnSpPr>
        <p:spPr>
          <a:xfrm>
            <a:off x="3032554" y="3651027"/>
            <a:ext cx="16898" cy="231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xmlns="" id="{D7E15925-ED4C-4D05-920A-F20FCD160513}"/>
              </a:ext>
            </a:extLst>
          </p:cNvPr>
          <p:cNvCxnSpPr>
            <a:cxnSpLocks/>
          </p:cNvCxnSpPr>
          <p:nvPr/>
        </p:nvCxnSpPr>
        <p:spPr>
          <a:xfrm>
            <a:off x="3528157" y="4159528"/>
            <a:ext cx="4199637" cy="141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xmlns="" id="{0BC28376-76EA-4A58-A623-33EB1CA1E9D5}"/>
              </a:ext>
            </a:extLst>
          </p:cNvPr>
          <p:cNvSpPr/>
          <p:nvPr/>
        </p:nvSpPr>
        <p:spPr>
          <a:xfrm>
            <a:off x="7804676" y="4024484"/>
            <a:ext cx="803647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MIX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8199254" y="4564884"/>
            <a:ext cx="14489" cy="222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>
            <a:off x="7982469" y="3786928"/>
            <a:ext cx="91371" cy="222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 flipH="1">
            <a:off x="8182779" y="3237505"/>
            <a:ext cx="30298" cy="743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角を丸くする 24">
            <a:extLst>
              <a:ext uri="{FF2B5EF4-FFF2-40B4-BE49-F238E27FC236}">
                <a16:creationId xmlns:a16="http://schemas.microsoft.com/office/drawing/2014/main" xmlns="" id="{D9CCFAFC-6A07-4E42-9019-7154800A2FAD}"/>
              </a:ext>
            </a:extLst>
          </p:cNvPr>
          <p:cNvSpPr/>
          <p:nvPr/>
        </p:nvSpPr>
        <p:spPr>
          <a:xfrm>
            <a:off x="4128140" y="5315885"/>
            <a:ext cx="1426365" cy="4639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Lappet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6" name="グラフィックス 23" descr="Web カメラ 単色塗りつぶし">
            <a:extLst>
              <a:ext uri="{FF2B5EF4-FFF2-40B4-BE49-F238E27FC236}">
                <a16:creationId xmlns:a16="http://schemas.microsoft.com/office/drawing/2014/main" xmlns="" id="{5A7984EB-BFB5-456B-BDFA-089A2FD4793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274063" y="5126886"/>
            <a:ext cx="914400" cy="914400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xmlns="" id="{DCAFC082-A9E9-430C-9A9B-6E27C439E8A0}"/>
              </a:ext>
            </a:extLst>
          </p:cNvPr>
          <p:cNvCxnSpPr>
            <a:cxnSpLocks/>
          </p:cNvCxnSpPr>
          <p:nvPr/>
        </p:nvCxnSpPr>
        <p:spPr>
          <a:xfrm>
            <a:off x="3076077" y="5521442"/>
            <a:ext cx="933449" cy="26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xmlns="" id="{AC65DF13-0E4D-4FC5-82F1-B4EEFA84F3E6}"/>
              </a:ext>
            </a:extLst>
          </p:cNvPr>
          <p:cNvCxnSpPr>
            <a:cxnSpLocks/>
          </p:cNvCxnSpPr>
          <p:nvPr/>
        </p:nvCxnSpPr>
        <p:spPr>
          <a:xfrm flipV="1">
            <a:off x="5636306" y="5109761"/>
            <a:ext cx="1255525" cy="424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5206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3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</TotalTime>
  <Words>99</Words>
  <Application>Microsoft Office PowerPoint</Application>
  <PresentationFormat>ワイド画面</PresentationFormat>
  <Paragraphs>54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Meiryo</vt:lpstr>
      <vt:lpstr>Arial</vt:lpstr>
      <vt:lpstr>BrushVTI</vt:lpstr>
      <vt:lpstr>2017 （V12）</vt:lpstr>
      <vt:lpstr>2018 （V13）</vt:lpstr>
      <vt:lpstr>2019 （V14）</vt:lpstr>
      <vt:lpstr>2020 （V15）</vt:lpstr>
      <vt:lpstr>2022 （0.1）どうするか...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Sansa</dc:title>
  <dc:creator>O. MASAYUKI</dc:creator>
  <cp:lastModifiedBy>O. MASAYUKI</cp:lastModifiedBy>
  <cp:revision>10</cp:revision>
  <dcterms:created xsi:type="dcterms:W3CDTF">2021-12-16T15:25:17Z</dcterms:created>
  <dcterms:modified xsi:type="dcterms:W3CDTF">2021-12-21T15:43:13Z</dcterms:modified>
</cp:coreProperties>
</file>