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8D06-612F-3B49-8509-511B12CD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52B-C836-6B42-B259-6854BE7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E225-B1AE-ED40-85F7-033D0375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Help in locating the best place live in the Golden State based on income and available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python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409A-81B7-E84D-B337-172CD7A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08" y="2370590"/>
            <a:ext cx="4151796" cy="17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75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Best place to live in California</vt:lpstr>
      <vt:lpstr>Objective of the project</vt:lpstr>
      <vt:lpstr>Getting data for the project</vt:lpstr>
      <vt:lpstr>Creating database</vt:lpstr>
      <vt:lpstr>website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Ritu Bandi</cp:lastModifiedBy>
  <cp:revision>6</cp:revision>
  <dcterms:created xsi:type="dcterms:W3CDTF">2018-05-23T02:34:32Z</dcterms:created>
  <dcterms:modified xsi:type="dcterms:W3CDTF">2018-05-31T02:15:59Z</dcterms:modified>
</cp:coreProperties>
</file>