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E47C-DA85-7547-90F3-45BF954BB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Best place to live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B8D06-612F-3B49-8509-511B12CD0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A2E1E-E7A2-7C44-8FCC-E221920A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567" y="3631095"/>
            <a:ext cx="3711911" cy="24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452B-C836-6B42-B259-6854BE72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E225-B1AE-ED40-85F7-033D0375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/>
              <a:t>provide tool to </a:t>
            </a:r>
          </a:p>
        </p:txBody>
      </p:sp>
    </p:spTree>
    <p:extLst>
      <p:ext uri="{BB962C8B-B14F-4D97-AF65-F5344CB8AC3E}">
        <p14:creationId xmlns:p14="http://schemas.microsoft.com/office/powerpoint/2010/main" val="318124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F9D4-0F7E-4942-BEE6-A75CF678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A4D1-A03A-9648-93B3-242DED2C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APIs:</a:t>
            </a:r>
          </a:p>
          <a:p>
            <a:pPr lvl="1"/>
            <a:r>
              <a:rPr lang="en-US" dirty="0" err="1"/>
              <a:t>GreatSchools.org</a:t>
            </a:r>
            <a:endParaRPr lang="en-US" dirty="0"/>
          </a:p>
          <a:p>
            <a:pPr lvl="1"/>
            <a:r>
              <a:rPr lang="en-US" dirty="0"/>
              <a:t>US Census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DC89-F569-E84A-A4B9-59A27F43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560A-21B5-4D46-8D9A-86E962CC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scrapping </a:t>
            </a:r>
            <a:r>
              <a:rPr lang="en-US" dirty="0" err="1"/>
              <a:t>GreatSchool</a:t>
            </a:r>
            <a:r>
              <a:rPr lang="en-US" dirty="0"/>
              <a:t> website by city names</a:t>
            </a:r>
          </a:p>
          <a:p>
            <a:r>
              <a:rPr lang="en-US" dirty="0"/>
              <a:t>Use MongoDB to process the school data</a:t>
            </a:r>
          </a:p>
          <a:p>
            <a:r>
              <a:rPr lang="en-US" dirty="0"/>
              <a:t>Convert MongoDB output to CSV and JSON file</a:t>
            </a:r>
          </a:p>
          <a:p>
            <a:r>
              <a:rPr lang="en-US" dirty="0"/>
              <a:t>Re-use </a:t>
            </a:r>
            <a:r>
              <a:rPr lang="en-US" dirty="0" err="1"/>
              <a:t>squlite</a:t>
            </a:r>
            <a:r>
              <a:rPr lang="en-US" dirty="0"/>
              <a:t> database to run certain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3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33A1-0AB8-6047-96FF-CA8C38B5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CA0B-BF2D-7D4F-A555-F4B4A975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91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57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Best place to live in California</vt:lpstr>
      <vt:lpstr>Objective of the project</vt:lpstr>
      <vt:lpstr>Getting data</vt:lpstr>
      <vt:lpstr>Creating database</vt:lpstr>
      <vt:lpstr>website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place to live in California</dc:title>
  <dc:creator>Ritu Bandi</dc:creator>
  <cp:lastModifiedBy>Ritu Bandi</cp:lastModifiedBy>
  <cp:revision>4</cp:revision>
  <dcterms:created xsi:type="dcterms:W3CDTF">2018-05-23T02:34:32Z</dcterms:created>
  <dcterms:modified xsi:type="dcterms:W3CDTF">2018-05-31T01:23:16Z</dcterms:modified>
</cp:coreProperties>
</file>