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3"/>
  </p:sldMasterIdLst>
  <p:sldIdLst>
    <p:sldId id="256" r:id="rId4"/>
    <p:sldId id="260" r:id="rId5"/>
    <p:sldId id="257" r:id="rId6"/>
    <p:sldId id="258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0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24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E47C-DA85-7547-90F3-45BF954BB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Best place to live in California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A2E1E-E7A2-7C44-8FCC-E221920A3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567" y="3631095"/>
            <a:ext cx="3711911" cy="247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7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452B-C836-6B42-B259-6854BE72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E225-B1AE-ED40-85F7-033D0375A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Help in locating the best place live in the Golden State based on income and available schools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4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F9D4-0F7E-4942-BEE6-A75CF678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5A4D1-A03A-9648-93B3-242DED2C3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APIs:</a:t>
            </a:r>
          </a:p>
          <a:p>
            <a:pPr lvl="1"/>
            <a:r>
              <a:rPr lang="en-US" dirty="0" err="1"/>
              <a:t>GreatSchools.org</a:t>
            </a:r>
            <a:endParaRPr lang="en-US" dirty="0"/>
          </a:p>
          <a:p>
            <a:pPr lvl="1"/>
            <a:r>
              <a:rPr lang="en-US" dirty="0"/>
              <a:t>US Census </a:t>
            </a:r>
          </a:p>
          <a:p>
            <a:r>
              <a:rPr lang="en-US" dirty="0"/>
              <a:t>American </a:t>
            </a:r>
            <a:r>
              <a:rPr lang="en-US" dirty="0" err="1"/>
              <a:t>FactFinder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6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DC89-F569-E84A-A4B9-59A27F43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560A-21B5-4D46-8D9A-86E962CC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scrapping </a:t>
            </a:r>
            <a:r>
              <a:rPr lang="en-US" dirty="0" err="1"/>
              <a:t>GreatSchool</a:t>
            </a:r>
            <a:r>
              <a:rPr lang="en-US" dirty="0"/>
              <a:t> website by city names</a:t>
            </a:r>
          </a:p>
          <a:p>
            <a:r>
              <a:rPr lang="en-US" dirty="0"/>
              <a:t>Use MongoDB to process the school data</a:t>
            </a:r>
          </a:p>
          <a:p>
            <a:r>
              <a:rPr lang="en-US" dirty="0"/>
              <a:t>Convert MongoDB output to CSV and JSON file</a:t>
            </a:r>
          </a:p>
          <a:p>
            <a:r>
              <a:rPr lang="en-US" dirty="0"/>
              <a:t>Re-use </a:t>
            </a:r>
            <a:r>
              <a:rPr lang="en-US" dirty="0" err="1"/>
              <a:t>squlite</a:t>
            </a:r>
            <a:r>
              <a:rPr lang="en-US" dirty="0"/>
              <a:t> database to run python apps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8409A-81B7-E84D-B337-172CD7A9F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108" y="2015732"/>
            <a:ext cx="4151796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3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DC89-F569-E84A-A4B9-59A27F43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797145"/>
            <a:ext cx="9603275" cy="1049235"/>
          </a:xfrm>
        </p:spPr>
        <p:txBody>
          <a:bodyPr/>
          <a:lstStyle/>
          <a:p>
            <a:r>
              <a:rPr lang="en-US" dirty="0"/>
              <a:t>Creating Leaflet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560A-21B5-4D46-8D9A-86E962CCC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241297" cy="39794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Challenges:</a:t>
            </a:r>
          </a:p>
          <a:p>
            <a:r>
              <a:rPr lang="en-US" dirty="0"/>
              <a:t>Pulling csv data into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Changing the format of the data, so it can be mapped</a:t>
            </a:r>
          </a:p>
          <a:p>
            <a:pPr marL="0" indent="0">
              <a:buNone/>
            </a:pPr>
            <a:r>
              <a:rPr lang="en-US" dirty="0"/>
              <a:t>Lessons learned:</a:t>
            </a:r>
          </a:p>
          <a:p>
            <a:r>
              <a:rPr lang="en-US" dirty="0"/>
              <a:t>D3 can be used to read csv or </a:t>
            </a:r>
            <a:r>
              <a:rPr lang="en-US" dirty="0" err="1"/>
              <a:t>json</a:t>
            </a:r>
            <a:r>
              <a:rPr lang="en-US" dirty="0"/>
              <a:t> files even if you are not using D3 as your visualization tool</a:t>
            </a:r>
          </a:p>
          <a:p>
            <a:r>
              <a:rPr lang="en-US" dirty="0"/>
              <a:t>d. and d[]  can be used to bring in data as float or string</a:t>
            </a:r>
          </a:p>
          <a:p>
            <a:r>
              <a:rPr lang="en-US" dirty="0"/>
              <a:t>.</a:t>
            </a:r>
            <a:r>
              <a:rPr lang="en-US" dirty="0" err="1"/>
              <a:t>toFixed</a:t>
            </a:r>
            <a:r>
              <a:rPr lang="en-US" dirty="0"/>
              <a:t>() and </a:t>
            </a:r>
            <a:r>
              <a:rPr lang="en-US" dirty="0" err="1"/>
              <a:t>Math.round</a:t>
            </a:r>
            <a:r>
              <a:rPr lang="en-US" dirty="0"/>
              <a:t>() can be used to change the number of decimal places of a specific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313" y="1971813"/>
            <a:ext cx="5113542" cy="408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33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33A1-0AB8-6047-96FF-CA8C38B5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CA0B-BF2D-7D4F-A555-F4B4A975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914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pplication xmlns="http://www.sap.com/cof/powerpoint/application">
  <Version>2</Version>
  <Revision>2.6.101.79403</Revision>
</Application>
</file>

<file path=customXml/item2.xml><?xml version="1.0" encoding="utf-8"?>
<Application xmlns="http://www.sap.com/cof/ao/powerpoint/application">
  <com.sap.ip.bi.pioneer>
    <Version>4</Version>
    <AAO_Revision>2.6.101.79403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True</MergeVariables>
    <WorkingMode>Local</WorkingMode>
    <RefreshPlanningObjectsOnRefreshAll>True</RefreshPlanningObjectsOnRefreshAll>
    <Items/>
  </com.sap.ip.bi.pioneer>
</Application>
</file>

<file path=customXml/itemProps1.xml><?xml version="1.0" encoding="utf-8"?>
<ds:datastoreItem xmlns:ds="http://schemas.openxmlformats.org/officeDocument/2006/customXml" ds:itemID="{B554159A-D326-4D61-86E3-320EA5C64F51}">
  <ds:schemaRefs>
    <ds:schemaRef ds:uri="http://www.sap.com/cof/powerpoint/application"/>
  </ds:schemaRefs>
</ds:datastoreItem>
</file>

<file path=customXml/itemProps2.xml><?xml version="1.0" encoding="utf-8"?>
<ds:datastoreItem xmlns:ds="http://schemas.openxmlformats.org/officeDocument/2006/customXml" ds:itemID="{3D563475-AE3D-424F-B739-49BDF294C253}">
  <ds:schemaRefs>
    <ds:schemaRef ds:uri="http://www.sap.com/cof/ao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</TotalTime>
  <Words>159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Best place to live in California</vt:lpstr>
      <vt:lpstr>Objective of the project</vt:lpstr>
      <vt:lpstr>Getting data for the project</vt:lpstr>
      <vt:lpstr>Creating database</vt:lpstr>
      <vt:lpstr>Creating Leaflet Map</vt:lpstr>
      <vt:lpstr>website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place to live in California</dc:title>
  <dc:creator>Ritu Bandi</dc:creator>
  <cp:lastModifiedBy>Ritu Bandi</cp:lastModifiedBy>
  <cp:revision>10</cp:revision>
  <dcterms:created xsi:type="dcterms:W3CDTF">2018-05-23T02:34:32Z</dcterms:created>
  <dcterms:modified xsi:type="dcterms:W3CDTF">2018-06-01T01:38:29Z</dcterms:modified>
</cp:coreProperties>
</file>