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60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8"/>
    <p:restoredTop sz="94643"/>
  </p:normalViewPr>
  <p:slideViewPr>
    <p:cSldViewPr snapToGrid="0" snapToObjects="1">
      <p:cViewPr>
        <p:scale>
          <a:sx n="129" d="100"/>
          <a:sy n="129" d="100"/>
        </p:scale>
        <p:origin x="-8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1B8D06-612F-3B49-8509-511B12CD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3452B-C836-6B42-B259-6854BE7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CE225-B1AE-ED40-85F7-033D0375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Help in locating the best place live in the Golden State based on income and available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python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18409A-81B7-E84D-B337-172CD7A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08" y="2370590"/>
            <a:ext cx="4151796" cy="17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97145"/>
            <a:ext cx="9603275" cy="1049235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Leaflet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41297" cy="39794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  <a:endParaRPr lang="en-US" dirty="0"/>
          </a:p>
          <a:p>
            <a:r>
              <a:rPr lang="en-US" dirty="0" smtClean="0"/>
              <a:t>Pullin</a:t>
            </a:r>
            <a:r>
              <a:rPr lang="en-US" dirty="0" smtClean="0"/>
              <a:t>g csv data into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Changing the format of the data, so it can be mapped</a:t>
            </a:r>
          </a:p>
          <a:p>
            <a:pPr marL="0" indent="0">
              <a:buNone/>
            </a:pPr>
            <a:r>
              <a:rPr lang="en-US" dirty="0" smtClean="0"/>
              <a:t>Lessons learned:</a:t>
            </a:r>
            <a:endParaRPr lang="en-US" dirty="0"/>
          </a:p>
          <a:p>
            <a:r>
              <a:rPr lang="en-US" dirty="0" smtClean="0"/>
              <a:t>D3 can be used to read csv or </a:t>
            </a:r>
            <a:r>
              <a:rPr lang="en-US" dirty="0" err="1" smtClean="0"/>
              <a:t>json</a:t>
            </a:r>
            <a:r>
              <a:rPr lang="en-US" dirty="0" smtClean="0"/>
              <a:t> files even if you are not using D3 as your visualization tool</a:t>
            </a:r>
            <a:endParaRPr lang="en-US" dirty="0"/>
          </a:p>
          <a:p>
            <a:r>
              <a:rPr lang="en-US" dirty="0" smtClean="0"/>
              <a:t>d. and d[]  can be used to bring in data as float or string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toFixed</a:t>
            </a:r>
            <a:r>
              <a:rPr lang="en-US" dirty="0" smtClean="0"/>
              <a:t>() and </a:t>
            </a:r>
            <a:r>
              <a:rPr lang="en-US" dirty="0" err="1" smtClean="0"/>
              <a:t>Math.round</a:t>
            </a:r>
            <a:r>
              <a:rPr lang="en-US" dirty="0" smtClean="0"/>
              <a:t>() can be used to change the number of decimal places of a specific variable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13" y="1971813"/>
            <a:ext cx="5113542" cy="408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2.6.101.79403</Revision>
</Application>
</file>

<file path=customXml/item2.xml><?xml version="1.0" encoding="utf-8"?>
<Application xmlns="http://www.sap.com/cof/ao/powerpoint/application">
  <com.sap.ip.bi.pioneer>
    <Version>4</Version>
    <AAO_Revision>2.6.101.79403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True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B554159A-D326-4D61-86E3-320EA5C64F51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3D563475-AE3D-424F-B739-49BDF294C253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155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Best place to live in California</vt:lpstr>
      <vt:lpstr>Objective of the project</vt:lpstr>
      <vt:lpstr>Getting data for the project</vt:lpstr>
      <vt:lpstr>Creating database</vt:lpstr>
      <vt:lpstr>Creating Leaflet Map</vt:lpstr>
      <vt:lpstr>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Mercier, Adam</cp:lastModifiedBy>
  <cp:revision>8</cp:revision>
  <dcterms:created xsi:type="dcterms:W3CDTF">2018-05-23T02:34:32Z</dcterms:created>
  <dcterms:modified xsi:type="dcterms:W3CDTF">2018-05-31T23:54:05Z</dcterms:modified>
</cp:coreProperties>
</file>