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3CDE-0D4E-2742-91FD-A21DD01D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0E5A-BB88-D641-8F13-ADA03912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43A2-63E4-B848-8718-5CB1A9E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5AA7-2DF5-CA4B-86F9-C2820016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ED9B-4367-9F49-B99C-53877E32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3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5DDD-1C97-AE46-A975-BB920862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445BF-3354-2C40-B277-E6E6E370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3F5B-2927-A046-812F-66F6521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87E6-C771-5C4C-B2B6-6818120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31C9-5444-3843-B6BD-2A176AAE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1230-9F10-CD43-8F26-F63E5DD4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8989F-59DC-DC4F-8721-0398DB7E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5FD7-409E-8040-A567-F4A2C0AF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6B1B-4E69-454C-AD5C-1CBFF50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C834-00E8-4644-A389-FD108709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5A66-B6F4-724D-8D5A-7768BEAF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6D8B-B46B-984D-9153-5F5E153B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09ED-F0F3-E64F-AA95-0B89D7B1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2BF5-410B-7845-8D06-3499BECE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A5A2-9ABE-6E45-845D-BF957B05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EF23-C59A-0241-A2EB-4A54EE0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2258-0903-4341-AC54-F98F29DB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EBCF-A2BB-4F40-85A4-16572BC9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B2B-3EBE-4B4C-9A39-A6C2F637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774B-54F4-1B43-A63A-E2334582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09B8-24F5-B346-AA88-B79B3C1C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28DC-36EA-3D48-AE02-D7DEC24C4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75E2-B25A-4A4B-B96D-3A08CCE8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39F4-AB88-1B40-8E1B-3DFDEC2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A077-7056-C047-86FA-751AF766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710D-9DA4-AC4A-9682-744551A8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52A-71B6-BE43-B9BE-17AB5977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4C39-F117-B74F-AF83-16F9C1F8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FDFE-9419-2B4E-8724-792A1E4F8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06593-5187-5847-B532-F8C09F80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47255-C8C5-D647-9E21-BA8EE9E1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B3F76-0589-CB4B-963B-297616A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1BE1B-787B-3141-9D34-7B978917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44469-5AAB-B845-B89F-E4F8B4AF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116-FBDF-8349-ACFB-76413490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2DB1E-3B0D-CF44-8826-5645DF20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3FF06-5701-104C-A634-20624748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DD4A5-FB70-5843-AACF-9F83A671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7FDFC-1EF4-7543-A1C9-03D8DE0C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33A21-974A-D34E-A51B-B888023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44C9-1569-D644-AA42-B416DC6C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6AF-5436-1946-9601-0586A026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AD7C-4974-0947-94C1-D923BA91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0B96-555E-4541-AED9-9733EC6CD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5E1C-9730-F743-829F-FA2F26A9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52A9A-9DF9-124A-89E8-A3571FBE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9E77-9FE7-1144-9728-354F407C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0BEC-0956-3C46-8CC0-D025994C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BFB30-FBEB-8D4F-B241-530E21BC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EA7B-F2C6-6640-96E7-14B24D0A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FBA55-2A31-0E4D-8F25-94615B9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1143-4DF6-1D44-93EA-F7C2270D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1AAD-7003-A64F-92F8-3F448046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0984D-91CB-E842-9080-3B7F2302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5901-6BD9-954A-A96A-B1D50ED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B4BD-3A1A-9246-9080-30DF889A6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70CB-3A54-8F4B-AF72-7474DC558DD4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56A7-6314-E840-911C-83E6875A5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B604-62F5-A041-83FA-555C3391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082D-750D-674D-83A5-74E4FDA0A3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0703C-45EF-054D-B9BE-42F3CF7481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22830" y="5958079"/>
            <a:ext cx="899921" cy="8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6DF4-F9B1-C140-B439-D29AEF75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214" y="2571019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Branch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49B21-D17F-3948-8015-85539887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14" y="505069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BART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77D58-2C96-6947-8C52-11CD2E89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602038"/>
            <a:ext cx="5080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C2EAF-A532-AB42-BB97-F50893F5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185" y="5371209"/>
            <a:ext cx="971151" cy="1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962BF-D822-6E4D-9E5E-89F1D7F0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ride or not to ride Bart?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DCB7-9B0A-6A47-997A-81771F52D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28777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F86E-7846-1D40-98EE-CBCB304B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AFBF-9505-074B-BEAA-DA5779A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48950-EA84-B648-BC02-AFB1BCBB65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ridership yearly trends? What does the seasonality look like?</a:t>
            </a:r>
          </a:p>
          <a:p>
            <a:r>
              <a:rPr lang="en-US" dirty="0"/>
              <a:t>Hourly trends – when should I ride Bart if I don’t want a crowded train</a:t>
            </a:r>
          </a:p>
          <a:p>
            <a:r>
              <a:rPr lang="en-US" dirty="0"/>
              <a:t>What is the increase in ridership during the </a:t>
            </a:r>
            <a:r>
              <a:rPr lang="en-US" dirty="0" err="1"/>
              <a:t>Superbowl</a:t>
            </a:r>
            <a:r>
              <a:rPr lang="en-US" dirty="0"/>
              <a:t> 2016? </a:t>
            </a:r>
          </a:p>
          <a:p>
            <a:r>
              <a:rPr lang="en-US" dirty="0"/>
              <a:t>Where people are exiting/boarding the Bart the most?</a:t>
            </a:r>
          </a:p>
          <a:p>
            <a:r>
              <a:rPr lang="en-US" dirty="0"/>
              <a:t>Bart delays last ~2yrs</a:t>
            </a:r>
          </a:p>
          <a:p>
            <a:pPr lvl="1">
              <a:buFontTx/>
              <a:buChar char="-"/>
            </a:pPr>
            <a:r>
              <a:rPr lang="en-US" dirty="0"/>
              <a:t>Weather affected?</a:t>
            </a:r>
          </a:p>
          <a:p>
            <a:pPr lvl="1">
              <a:buFontTx/>
              <a:buChar char="-"/>
            </a:pPr>
            <a:r>
              <a:rPr lang="en-US" dirty="0"/>
              <a:t>Trends: When not to ride BART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1090-45A3-CB4F-B057-AE1F6A7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8EA0-5188-B94B-9799-F6C76688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 out key statistics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9E76-E17F-FE4D-A0F9-D3394CFD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9EC5-C91B-A942-90F3-5B5DD60D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9117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25B3-7D02-B74C-958A-0B31302D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EDCC-6D72-8546-9FEB-3C0D9A0A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7261-F701-144B-9A8D-EA4398F1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5573-106A-3B4C-9588-88E3823B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Melody</a:t>
            </a:r>
          </a:p>
          <a:p>
            <a:pPr>
              <a:buFontTx/>
              <a:buChar char="-"/>
            </a:pPr>
            <a:r>
              <a:rPr lang="en-US" dirty="0"/>
              <a:t>Seasonality</a:t>
            </a:r>
          </a:p>
          <a:p>
            <a:pPr>
              <a:buFontTx/>
              <a:buChar char="-"/>
            </a:pPr>
            <a:r>
              <a:rPr lang="en-US" dirty="0"/>
              <a:t>Hourly trends – when should I ride Bart if I don’t want a crowded train</a:t>
            </a:r>
          </a:p>
          <a:p>
            <a:pPr marL="0" indent="0">
              <a:buNone/>
            </a:pPr>
            <a:r>
              <a:rPr lang="en-US" dirty="0" err="1"/>
              <a:t>Mayur</a:t>
            </a:r>
            <a:r>
              <a:rPr lang="en-US" dirty="0"/>
              <a:t>/Tony</a:t>
            </a:r>
          </a:p>
          <a:p>
            <a:r>
              <a:rPr lang="en-US" dirty="0"/>
              <a:t>What is the increase in ridership during the </a:t>
            </a:r>
            <a:r>
              <a:rPr lang="en-US" dirty="0" err="1"/>
              <a:t>Superbowl</a:t>
            </a:r>
            <a:r>
              <a:rPr lang="en-US" dirty="0"/>
              <a:t> 2016? </a:t>
            </a:r>
          </a:p>
          <a:p>
            <a:pPr lvl="1"/>
            <a:r>
              <a:rPr lang="en-US" dirty="0" err="1"/>
              <a:t>Heatmap</a:t>
            </a:r>
            <a:r>
              <a:rPr lang="en-US" dirty="0"/>
              <a:t> by day</a:t>
            </a:r>
          </a:p>
          <a:p>
            <a:r>
              <a:rPr lang="en-US" dirty="0"/>
              <a:t>Where people are boarding the Bart the most?</a:t>
            </a:r>
          </a:p>
          <a:p>
            <a:pPr lvl="1"/>
            <a:r>
              <a:rPr lang="en-US" dirty="0"/>
              <a:t>Bubble plot by station/map</a:t>
            </a:r>
          </a:p>
          <a:p>
            <a:r>
              <a:rPr lang="en-US" dirty="0"/>
              <a:t>Where people are exiting the Bart the most?</a:t>
            </a:r>
          </a:p>
          <a:p>
            <a:pPr marL="0" indent="0">
              <a:buNone/>
            </a:pPr>
            <a:r>
              <a:rPr lang="en-US" dirty="0"/>
              <a:t>Lena</a:t>
            </a:r>
          </a:p>
          <a:p>
            <a:pPr>
              <a:buFontTx/>
              <a:buChar char="-"/>
            </a:pPr>
            <a:r>
              <a:rPr lang="en-US" dirty="0"/>
              <a:t>Bart delays last ~2yrs</a:t>
            </a:r>
          </a:p>
          <a:p>
            <a:pPr lvl="1">
              <a:buFontTx/>
              <a:buChar char="-"/>
            </a:pPr>
            <a:r>
              <a:rPr lang="en-US" dirty="0"/>
              <a:t>Weather affected?</a:t>
            </a:r>
          </a:p>
          <a:p>
            <a:pPr lvl="1">
              <a:buFontTx/>
              <a:buChar char="-"/>
            </a:pPr>
            <a:r>
              <a:rPr lang="en-US" dirty="0"/>
              <a:t>Trends: When not to ride BART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165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Branch 4</vt:lpstr>
      <vt:lpstr>To ride or not to ride Bart?</vt:lpstr>
      <vt:lpstr>Questions</vt:lpstr>
      <vt:lpstr>Summary</vt:lpstr>
      <vt:lpstr>PowerPoint Presentation</vt:lpstr>
      <vt:lpstr>Appendix</vt:lpstr>
      <vt:lpstr>Split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4</dc:title>
  <dc:creator>Melody Lamphear</dc:creator>
  <cp:lastModifiedBy>Melody Lamphear</cp:lastModifiedBy>
  <cp:revision>10</cp:revision>
  <dcterms:created xsi:type="dcterms:W3CDTF">2018-03-16T03:52:14Z</dcterms:created>
  <dcterms:modified xsi:type="dcterms:W3CDTF">2018-03-17T18:14:10Z</dcterms:modified>
</cp:coreProperties>
</file>