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190999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IronHack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Analytics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Project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Customer base global retail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bank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Abu Yusuf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ronHack\projects\Customer base global retail bank\reports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934200" cy="56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Which country is most profitable</a:t>
            </a:r>
          </a:p>
        </p:txBody>
      </p:sp>
    </p:spTree>
    <p:extLst>
      <p:ext uri="{BB962C8B-B14F-4D97-AF65-F5344CB8AC3E}">
        <p14:creationId xmlns:p14="http://schemas.microsoft.com/office/powerpoint/2010/main" val="2790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ba\Downloads\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46489"/>
            <a:ext cx="8229600" cy="439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most selling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mba\Downloads\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46489"/>
            <a:ext cx="8229600" cy="439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 products should be emphasized for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marketing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which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proposition/product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customer has less interested in investment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Tenure</a:t>
            </a:r>
            <a:endParaRPr lang="en-US" sz="2800" dirty="0"/>
          </a:p>
        </p:txBody>
      </p:sp>
      <p:pic>
        <p:nvPicPr>
          <p:cNvPr id="3075" name="Picture 3" descr="C:\Users\samba\Download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3416"/>
            <a:ext cx="7467600" cy="52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IronHack\projects\Customer base global retail bank\reports\5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61215"/>
            <a:ext cx="3159755" cy="32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" y="0"/>
            <a:ext cx="8808244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Proposition by Customers, Investors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Revenue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E:\IronHack\projects\Customer base global retail bank\reports\5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48407"/>
            <a:ext cx="3246777" cy="329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amba\Downloads\5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261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mba\Downloads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371600"/>
            <a:ext cx="6545646" cy="47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TRB has impact on revenue generation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mba\Downloads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48809"/>
            <a:ext cx="8229600" cy="43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How customers are digitally active based 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proposition/product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49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IronHack Data Analytics Bootcamp Mid Bootcamp Project on Customer base global retail bank By Md Abu Yusuf </vt:lpstr>
      <vt:lpstr>Which country is most profitable</vt:lpstr>
      <vt:lpstr>Which is most selling product</vt:lpstr>
      <vt:lpstr>On what products should be emphasized for marketing</vt:lpstr>
      <vt:lpstr>On which proposition/product customer has less interested in investment by Tenure</vt:lpstr>
      <vt:lpstr>Proposition by Customers, Investors and Revenue</vt:lpstr>
      <vt:lpstr> Is TRB has impact on revenue generation </vt:lpstr>
      <vt:lpstr>How customers are digitally active based on proposition/product </vt:lpstr>
      <vt:lpstr>Thanks 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ABU YUSUF</dc:creator>
  <cp:lastModifiedBy>MD ABU YUSUF</cp:lastModifiedBy>
  <cp:revision>17</cp:revision>
  <dcterms:created xsi:type="dcterms:W3CDTF">2006-08-16T00:00:00Z</dcterms:created>
  <dcterms:modified xsi:type="dcterms:W3CDTF">2023-11-17T14:38:12Z</dcterms:modified>
</cp:coreProperties>
</file>