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4419599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IronHack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 Analytics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Bootcamp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Bootcamp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Project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Customer base global retail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bank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Abu Yusuf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28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Which country is most profitable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E:\IronHack\projects\Customer base global retail bank\reports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6934200" cy="560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56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most selling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product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samba\Downloads\newplo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65" y="1371600"/>
            <a:ext cx="834503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668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what products should be emphasized for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marketing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samba\Downloads\newplo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65552"/>
            <a:ext cx="8866189" cy="473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49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On which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proposition/product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customer has less interested in investment by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Tenure</a:t>
            </a:r>
            <a:endParaRPr lang="en-US" dirty="0"/>
          </a:p>
        </p:txBody>
      </p:sp>
      <p:pic>
        <p:nvPicPr>
          <p:cNvPr id="3075" name="Picture 3" descr="C:\Users\samba\Downloads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7467600" cy="528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40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556" y="0"/>
            <a:ext cx="8808244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Proposition by Customers, Investors and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Revenue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E:\IronHack\projects\Customer base global retail bank\reports\5_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61215"/>
            <a:ext cx="3159755" cy="329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:\IronHack\projects\Customer base global retail bank\reports\5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548407"/>
            <a:ext cx="3246777" cy="329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samba\Downloads\5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412" y="838200"/>
            <a:ext cx="32616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481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TRB has impact on revenue generation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5122" name="Picture 2" descr="C:\Users\samba\Downloads\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61645"/>
            <a:ext cx="7469955" cy="539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058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How customers are digitally active based on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proposition/product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146" name="Picture 2" descr="C:\Users\samba\Downloads\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7871"/>
            <a:ext cx="8229600" cy="439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267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62200"/>
            <a:ext cx="8229600" cy="1905000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Thanks</a:t>
            </a:r>
            <a:br>
              <a:rPr lang="en-US" sz="5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Questions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059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49</Words>
  <Application>Microsoft Office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IronHack Data Analytics Bootcamp Mid Bootcamp Project on Customer base global retail bank  Md Abu Yusuf </vt:lpstr>
      <vt:lpstr>Which country is most profitable</vt:lpstr>
      <vt:lpstr>Which is most selling product</vt:lpstr>
      <vt:lpstr>On what products should be emphasized for marketing</vt:lpstr>
      <vt:lpstr>On which proposition/product customer has less interested in investment by Tenure</vt:lpstr>
      <vt:lpstr>Proposition by Customers, Investors and Revenue</vt:lpstr>
      <vt:lpstr> Is TRB has impact on revenue generation </vt:lpstr>
      <vt:lpstr>How customers are digitally active based on proposition/product </vt:lpstr>
      <vt:lpstr>Thanks  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ABU YUSUF</dc:creator>
  <cp:lastModifiedBy>MD ABU YUSUF</cp:lastModifiedBy>
  <cp:revision>10</cp:revision>
  <dcterms:created xsi:type="dcterms:W3CDTF">2006-08-16T00:00:00Z</dcterms:created>
  <dcterms:modified xsi:type="dcterms:W3CDTF">2023-11-16T21:22:50Z</dcterms:modified>
</cp:coreProperties>
</file>