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190999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IronHack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Analytics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Bootcamp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Bootcamp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Project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i-FI" sz="2800" dirty="0">
                <a:effectLst/>
                <a:latin typeface="Times New Roman" pitchFamily="18" charset="0"/>
                <a:cs typeface="Times New Roman" pitchFamily="18" charset="0"/>
              </a:rPr>
              <a:t>Global Data on Sustainable Energy (2000-2020)</a:t>
            </a:r>
            <a:r>
              <a:rPr lang="fi-FI" sz="3200" dirty="0">
                <a:effectLst/>
              </a:rPr>
              <a:t/>
            </a:r>
            <a:br>
              <a:rPr lang="fi-FI" sz="3200" dirty="0">
                <a:effectLst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Abu Yusuf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2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60438"/>
          </a:xfrm>
        </p:spPr>
        <p:txBody>
          <a:bodyPr>
            <a:normAutofit/>
          </a:bodyPr>
          <a:lstStyle/>
          <a:p>
            <a:pPr algn="ctr"/>
            <a:r>
              <a:rPr lang="de-DE" sz="2800" dirty="0">
                <a:latin typeface="Times New Roman" pitchFamily="18" charset="0"/>
                <a:cs typeface="Times New Roman" pitchFamily="18" charset="0"/>
              </a:rPr>
              <a:t>Model Score for 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the target co2 emissions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675811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429000"/>
            <a:ext cx="40005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410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7126287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91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62200"/>
            <a:ext cx="8229600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Thanks</a:t>
            </a:r>
            <a:br>
              <a:rPr lang="en-US" sz="5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Questions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0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IronHack\projects\Global Data on Sustainable Energy\report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838200"/>
            <a:ext cx="910590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5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IronHack\projects\Global Data on Sustainable Energy\report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IronHack\projects\Global Data on Sustainable Energy\reports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381000"/>
            <a:ext cx="9043987" cy="539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4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IronHack\projects\Global Data on Sustainable Energy\reports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320675"/>
            <a:ext cx="9043987" cy="539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4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IronHack\projects\Global Data on Sustainable Energy\reports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304800"/>
            <a:ext cx="9043987" cy="539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48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IronHack\projects\Global Data on Sustainable Energy\reports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4" y="76200"/>
            <a:ext cx="9123836" cy="618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0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IronHack\projects\Global Data on Sustainable Energy\reports\7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399"/>
            <a:ext cx="5562600" cy="290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E:\IronHack\projects\Global Data on Sustainable Energy\reports\7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3054949"/>
            <a:ext cx="5486399" cy="304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26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IronHack\projects\Global Data on Sustainable Energy\reports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252413"/>
            <a:ext cx="9043987" cy="538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975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459</TotalTime>
  <Words>8</Words>
  <Application>Microsoft Office PowerPoint</Application>
  <PresentationFormat>On-screen Show (4:3)</PresentationFormat>
  <Paragraphs>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 IronHack Data Analytics Bootcamp  Final Bootcamp Project on Global Data on Sustainable Energy (2000-2020) By Md Abu Yusuf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Score for the target co2 emissions</vt:lpstr>
      <vt:lpstr>PowerPoint Presentation</vt:lpstr>
      <vt:lpstr>Thanks 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ABU YUSUF</dc:creator>
  <cp:lastModifiedBy>MD ABU YUSUF</cp:lastModifiedBy>
  <cp:revision>32</cp:revision>
  <dcterms:created xsi:type="dcterms:W3CDTF">2006-08-16T00:00:00Z</dcterms:created>
  <dcterms:modified xsi:type="dcterms:W3CDTF">2023-12-14T18:16:04Z</dcterms:modified>
</cp:coreProperties>
</file>