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19099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IronHack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Analytics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Bootcamp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Bootcamp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Project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i-FI" sz="2800" dirty="0">
                <a:effectLst/>
                <a:latin typeface="Times New Roman" pitchFamily="18" charset="0"/>
                <a:cs typeface="Times New Roman" pitchFamily="18" charset="0"/>
              </a:rPr>
              <a:t>Global Data on Sustainable Energy (2000-2020)</a:t>
            </a:r>
            <a:r>
              <a:rPr lang="fi-FI" sz="3200" dirty="0">
                <a:effectLst/>
              </a:rPr>
              <a:t/>
            </a:r>
            <a:br>
              <a:rPr lang="fi-FI" sz="3200" dirty="0">
                <a:effectLst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Abu Yusuf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latin typeface="Times New Roman" pitchFamily="18" charset="0"/>
                <a:cs typeface="Times New Roman" pitchFamily="18" charset="0"/>
              </a:rPr>
              <a:t>Model Score for 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the target co2 emissions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7581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429000"/>
            <a:ext cx="40005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1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7126287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9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Thanks</a:t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IronHack\projects\Global Data on Sustainable Energy\report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838200"/>
            <a:ext cx="91059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IronHack\projects\Global Data on Sustainable Energy\report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IronHack\projects\Global Data on Sustainable Energy\report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381000"/>
            <a:ext cx="9043987" cy="53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IronHack\projects\Global Data on Sustainable Energy\report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320675"/>
            <a:ext cx="9043987" cy="53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IronHack\projects\Global Data on Sustainable Energy\report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304800"/>
            <a:ext cx="9043987" cy="53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IronHack\projects\Global Data on Sustainable Energy\report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" y="76200"/>
            <a:ext cx="9123836" cy="61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IronHack\projects\Global Data on Sustainable Energy\reports\7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399"/>
            <a:ext cx="5562600" cy="29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IronHack\projects\Global Data on Sustainable Energy\reports\7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54949"/>
            <a:ext cx="5486399" cy="30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IronHack\projects\Global Data on Sustainable Energy\report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252413"/>
            <a:ext cx="9043987" cy="53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567</TotalTime>
  <Words>8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IronHack Data Analytics Bootcamp  Final Bootcamp Project on Global Data on Sustainable Energy (2000-2020) By Md Abu Yusuf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Score for the target co2 emissions</vt:lpstr>
      <vt:lpstr>PowerPoint Presentation</vt:lpstr>
      <vt:lpstr>Thanks 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ABU YUSUF</dc:creator>
  <cp:lastModifiedBy>MD ABU YUSUF</cp:lastModifiedBy>
  <cp:revision>34</cp:revision>
  <dcterms:created xsi:type="dcterms:W3CDTF">2006-08-16T00:00:00Z</dcterms:created>
  <dcterms:modified xsi:type="dcterms:W3CDTF">2023-12-15T10:16:29Z</dcterms:modified>
</cp:coreProperties>
</file>