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6504">
          <p15:clr>
            <a:srgbClr val="A4A3A4"/>
          </p15:clr>
        </p15:guide>
        <p15:guide id="2" orient="horz" pos="3696">
          <p15:clr>
            <a:srgbClr val="A4A3A4"/>
          </p15:clr>
        </p15:guide>
        <p15:guide id="3" orient="horz" pos="1968">
          <p15:clr>
            <a:srgbClr val="A4A3A4"/>
          </p15:clr>
        </p15:guide>
      </p15:sldGuideLst>
    </p:ext>
    <p:ext uri="GoogleSlidesCustomDataVersion2">
      <go:slidesCustomData xmlns:go="http://customooxmlschemas.google.com/" r:id="rId45" roundtripDataSignature="AMtx7mj1o51szV9WWJoGZffmRTxFfp9g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504"/>
        <p:guide pos="3696" orient="horz"/>
        <p:guide pos="196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f6964a3d0d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g2f6964a3d0d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f6964a3d0d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2f6964a3d0d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f6964a3d0d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g2f6964a3d0d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f6964a3d0d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2f6964a3d0d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f6964a3d0d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g2f6964a3d0d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f6964a3d0d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g2f6964a3d0d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f6964a3d0d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g2f6964a3d0d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f6964a3d0d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g2f6964a3d0d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f6964a3d0d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g2f6964a3d0d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f6964a3d0d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g2f6964a3d0d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f6964a3d0d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f6964a3d0d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g2f6964a3d0d_0_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f6964a3d0d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f6964a3d0d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g2f6964a3d0d_0_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f6964a3d0d_0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f6964a3d0d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g2f6964a3d0d_0_1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f6964a3d0d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f6964a3d0d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g2f6964a3d0d_0_1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f6964a3d0d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f6964a3d0d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g2f6964a3d0d_0_1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fac2afcf0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fac2afcf0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g2fac2afcf0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fac2afcf0e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fac2afcf0e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g2fac2afcf0e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fac2afcf0e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2fac2afcf0e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g2fac2afcf0e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fac2afcf0e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2fac2afcf0e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g2fac2afcf0e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fac2afcf0e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2fac2afcf0e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g2fac2afcf0e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fac2afcf0e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fac2afcf0e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g2fac2afcf0e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f6964a3d0d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2f6964a3d0d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g2f6964a3d0d_0_1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fbed30e01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g2fbed30e01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fbed30e010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g2fbed30e010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fbed30e010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g2fbed30e010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fbed30e010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g2fbed30e010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f6964a3d0d_0_147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g2f6964a3d0d_0_147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g2f6964a3d0d_0_14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f6964a3d0d_0_182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g2f6964a3d0d_0_182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g2f6964a3d0d_0_18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f6964a3d0d_0_18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rgbClr val="9FDAF5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f6964a3d0d_0_188"/>
          <p:cNvSpPr txBox="1"/>
          <p:nvPr>
            <p:ph type="ctrTitle"/>
          </p:nvPr>
        </p:nvSpPr>
        <p:spPr>
          <a:xfrm>
            <a:off x="6071616" y="960120"/>
            <a:ext cx="5221200" cy="305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pic>
        <p:nvPicPr>
          <p:cNvPr id="56" name="Google Shape;56;g2f6964a3d0d_0_188"/>
          <p:cNvPicPr preferRelativeResize="0"/>
          <p:nvPr/>
        </p:nvPicPr>
        <p:blipFill rotWithShape="1">
          <a:blip r:embed="rId2">
            <a:alphaModFix/>
          </a:blip>
          <a:srcRect b="0" l="10618" r="0" t="0"/>
          <a:stretch/>
        </p:blipFill>
        <p:spPr>
          <a:xfrm>
            <a:off x="0" y="0"/>
            <a:ext cx="6153050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73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6964a3d0d_0_191"/>
          <p:cNvSpPr txBox="1"/>
          <p:nvPr>
            <p:ph type="title"/>
          </p:nvPr>
        </p:nvSpPr>
        <p:spPr>
          <a:xfrm>
            <a:off x="893064" y="72518"/>
            <a:ext cx="8297400" cy="132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9" name="Google Shape;59;g2f6964a3d0d_0_191"/>
          <p:cNvSpPr txBox="1"/>
          <p:nvPr>
            <p:ph idx="1" type="body"/>
          </p:nvPr>
        </p:nvSpPr>
        <p:spPr>
          <a:xfrm>
            <a:off x="865631" y="2072640"/>
            <a:ext cx="8324100" cy="3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1pPr>
            <a:lvl2pPr indent="-355600" lvl="1" marL="9144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indent="-355600" lvl="2" marL="13716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55600" lvl="3" marL="18288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4pPr>
            <a:lvl5pPr indent="-355600" lvl="4" marL="22860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0" name="Google Shape;60;g2f6964a3d0d_0_191"/>
          <p:cNvSpPr txBox="1"/>
          <p:nvPr>
            <p:ph idx="12" type="sldNum"/>
          </p:nvPr>
        </p:nvSpPr>
        <p:spPr>
          <a:xfrm>
            <a:off x="911352" y="6246622"/>
            <a:ext cx="267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g2f6964a3d0d_0_191"/>
          <p:cNvSpPr txBox="1"/>
          <p:nvPr>
            <p:ph idx="11" type="ftr"/>
          </p:nvPr>
        </p:nvSpPr>
        <p:spPr>
          <a:xfrm>
            <a:off x="3806194" y="624662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2" name="Google Shape;62;g2f6964a3d0d_0_191"/>
          <p:cNvPicPr preferRelativeResize="0"/>
          <p:nvPr/>
        </p:nvPicPr>
        <p:blipFill rotWithShape="1">
          <a:blip r:embed="rId2">
            <a:alphaModFix/>
          </a:blip>
          <a:srcRect b="3864" l="1588" r="26225" t="0"/>
          <a:stretch/>
        </p:blipFill>
        <p:spPr>
          <a:xfrm>
            <a:off x="9415463" y="264696"/>
            <a:ext cx="2776537" cy="6593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bg>
      <p:bgPr>
        <a:solidFill>
          <a:srgbClr val="FDF3E9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6964a3d0d_0_197"/>
          <p:cNvSpPr txBox="1"/>
          <p:nvPr>
            <p:ph type="title"/>
          </p:nvPr>
        </p:nvSpPr>
        <p:spPr>
          <a:xfrm>
            <a:off x="902208" y="420624"/>
            <a:ext cx="5864400" cy="362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5" name="Google Shape;65;g2f6964a3d0d_0_197"/>
          <p:cNvSpPr/>
          <p:nvPr>
            <p:ph idx="2" type="pic"/>
          </p:nvPr>
        </p:nvSpPr>
        <p:spPr>
          <a:xfrm>
            <a:off x="7625969" y="-9144"/>
            <a:ext cx="4581600" cy="66024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g2f6964a3d0d_0_197"/>
          <p:cNvSpPr/>
          <p:nvPr/>
        </p:nvSpPr>
        <p:spPr>
          <a:xfrm>
            <a:off x="0" y="6583680"/>
            <a:ext cx="7620000" cy="27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2">
  <p:cSld name="Section Title 2">
    <p:bg>
      <p:bgPr>
        <a:solidFill>
          <a:srgbClr val="FCE9E7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6964a3d0d_0_201"/>
          <p:cNvSpPr txBox="1"/>
          <p:nvPr>
            <p:ph type="title"/>
          </p:nvPr>
        </p:nvSpPr>
        <p:spPr>
          <a:xfrm>
            <a:off x="6096000" y="176784"/>
            <a:ext cx="5864400" cy="362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9" name="Google Shape;69;g2f6964a3d0d_0_201"/>
          <p:cNvSpPr/>
          <p:nvPr>
            <p:ph idx="2" type="pic"/>
          </p:nvPr>
        </p:nvSpPr>
        <p:spPr>
          <a:xfrm>
            <a:off x="-15240" y="-15240"/>
            <a:ext cx="4581600" cy="6602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g2f6964a3d0d_0_201"/>
          <p:cNvSpPr txBox="1"/>
          <p:nvPr>
            <p:ph idx="1" type="body"/>
          </p:nvPr>
        </p:nvSpPr>
        <p:spPr>
          <a:xfrm>
            <a:off x="6096000" y="4084320"/>
            <a:ext cx="5864100" cy="23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indent="-228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3pPr>
            <a:lvl4pPr indent="-2286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g2f6964a3d0d_0_201"/>
          <p:cNvSpPr/>
          <p:nvPr/>
        </p:nvSpPr>
        <p:spPr>
          <a:xfrm>
            <a:off x="4572000" y="6583680"/>
            <a:ext cx="7620000" cy="27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3">
  <p:cSld name="Section Title 3">
    <p:bg>
      <p:bgPr>
        <a:solidFill>
          <a:srgbClr val="D7ECEB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6964a3d0d_0_206"/>
          <p:cNvSpPr txBox="1"/>
          <p:nvPr>
            <p:ph type="title"/>
          </p:nvPr>
        </p:nvSpPr>
        <p:spPr>
          <a:xfrm>
            <a:off x="6095999" y="441960"/>
            <a:ext cx="5641800" cy="33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4" name="Google Shape;74;g2f6964a3d0d_0_206"/>
          <p:cNvSpPr txBox="1"/>
          <p:nvPr>
            <p:ph idx="1" type="body"/>
          </p:nvPr>
        </p:nvSpPr>
        <p:spPr>
          <a:xfrm>
            <a:off x="6109694" y="4068392"/>
            <a:ext cx="5580600" cy="21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85714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228600" lvl="1" marL="9144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3pPr>
            <a:lvl4pPr indent="-228600" lvl="3" marL="18288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pic>
        <p:nvPicPr>
          <p:cNvPr id="75" name="Google Shape;75;g2f6964a3d0d_0_206"/>
          <p:cNvPicPr preferRelativeResize="0"/>
          <p:nvPr/>
        </p:nvPicPr>
        <p:blipFill rotWithShape="1">
          <a:blip r:embed="rId2">
            <a:alphaModFix/>
          </a:blip>
          <a:srcRect b="0" l="21703" r="0" t="0"/>
          <a:stretch/>
        </p:blipFill>
        <p:spPr>
          <a:xfrm>
            <a:off x="0" y="0"/>
            <a:ext cx="466106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rgbClr val="FDDDA0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g2f6964a3d0d_0_210"/>
          <p:cNvPicPr preferRelativeResize="0"/>
          <p:nvPr/>
        </p:nvPicPr>
        <p:blipFill rotWithShape="1">
          <a:blip r:embed="rId2">
            <a:alphaModFix/>
          </a:blip>
          <a:srcRect b="11733" l="3431" r="24026" t="-5524"/>
          <a:stretch/>
        </p:blipFill>
        <p:spPr>
          <a:xfrm>
            <a:off x="4478101" y="0"/>
            <a:ext cx="7713900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2f6964a3d0d_0_210"/>
          <p:cNvSpPr txBox="1"/>
          <p:nvPr>
            <p:ph type="title"/>
          </p:nvPr>
        </p:nvSpPr>
        <p:spPr>
          <a:xfrm>
            <a:off x="911352" y="505016"/>
            <a:ext cx="5775600" cy="328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9" name="Google Shape;79;g2f6964a3d0d_0_210"/>
          <p:cNvSpPr txBox="1"/>
          <p:nvPr>
            <p:ph idx="1" type="body"/>
          </p:nvPr>
        </p:nvSpPr>
        <p:spPr>
          <a:xfrm>
            <a:off x="911353" y="4006024"/>
            <a:ext cx="5794200" cy="23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55600" lvl="1" marL="9144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indent="-355600" lvl="2" marL="13716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55600" lvl="3" marL="18288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4pPr>
            <a:lvl5pPr indent="-355600" lvl="4" marL="22860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6964a3d0d_0_214"/>
          <p:cNvSpPr txBox="1"/>
          <p:nvPr>
            <p:ph type="title"/>
          </p:nvPr>
        </p:nvSpPr>
        <p:spPr>
          <a:xfrm>
            <a:off x="831850" y="4672584"/>
            <a:ext cx="105156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82" name="Google Shape;82;g2f6964a3d0d_0_214"/>
          <p:cNvGrpSpPr/>
          <p:nvPr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83" name="Google Shape;83;g2f6964a3d0d_0_214"/>
            <p:cNvSpPr/>
            <p:nvPr/>
          </p:nvSpPr>
          <p:spPr>
            <a:xfrm>
              <a:off x="9865435" y="2327548"/>
              <a:ext cx="952261" cy="268535"/>
            </a:xfrm>
            <a:custGeom>
              <a:rect b="b" l="l" r="r" t="t"/>
              <a:pathLst>
                <a:path extrusionOk="0" h="268535" w="952261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4" name="Google Shape;84;g2f6964a3d0d_0_214"/>
            <p:cNvSpPr/>
            <p:nvPr/>
          </p:nvSpPr>
          <p:spPr>
            <a:xfrm>
              <a:off x="8614163" y="1807872"/>
              <a:ext cx="51549" cy="49897"/>
            </a:xfrm>
            <a:custGeom>
              <a:rect b="b" l="l" r="r" t="t"/>
              <a:pathLst>
                <a:path extrusionOk="0" h="49897" w="51549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5" name="Google Shape;85;g2f6964a3d0d_0_214"/>
            <p:cNvSpPr/>
            <p:nvPr/>
          </p:nvSpPr>
          <p:spPr>
            <a:xfrm>
              <a:off x="6092192" y="292266"/>
              <a:ext cx="3458361" cy="1058651"/>
            </a:xfrm>
            <a:custGeom>
              <a:rect b="b" l="l" r="r" t="t"/>
              <a:pathLst>
                <a:path extrusionOk="0" h="1058651" w="345836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6" name="Google Shape;86;g2f6964a3d0d_0_214"/>
            <p:cNvSpPr/>
            <p:nvPr/>
          </p:nvSpPr>
          <p:spPr>
            <a:xfrm>
              <a:off x="4278070" y="29318"/>
              <a:ext cx="1022221" cy="308021"/>
            </a:xfrm>
            <a:custGeom>
              <a:rect b="b" l="l" r="r" t="t"/>
              <a:pathLst>
                <a:path extrusionOk="0" h="308021" w="10222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7" name="Google Shape;87;g2f6964a3d0d_0_214"/>
            <p:cNvSpPr/>
            <p:nvPr/>
          </p:nvSpPr>
          <p:spPr>
            <a:xfrm>
              <a:off x="10809444" y="-12696"/>
              <a:ext cx="1265873" cy="505824"/>
            </a:xfrm>
            <a:custGeom>
              <a:rect b="b" l="l" r="r" t="t"/>
              <a:pathLst>
                <a:path extrusionOk="0" h="505824" w="1265873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8" name="Google Shape;88;g2f6964a3d0d_0_214"/>
            <p:cNvSpPr/>
            <p:nvPr/>
          </p:nvSpPr>
          <p:spPr>
            <a:xfrm>
              <a:off x="12086110" y="93055"/>
              <a:ext cx="105510" cy="435370"/>
            </a:xfrm>
            <a:custGeom>
              <a:rect b="b" l="l" r="r" t="t"/>
              <a:pathLst>
                <a:path extrusionOk="0" h="435370" w="10551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9" name="Google Shape;89;g2f6964a3d0d_0_214"/>
            <p:cNvSpPr/>
            <p:nvPr/>
          </p:nvSpPr>
          <p:spPr>
            <a:xfrm>
              <a:off x="12091315" y="2655"/>
              <a:ext cx="100305" cy="111985"/>
            </a:xfrm>
            <a:custGeom>
              <a:rect b="b" l="l" r="r" t="t"/>
              <a:pathLst>
                <a:path extrusionOk="0" h="111985" w="10030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0" name="Google Shape;90;g2f6964a3d0d_0_214"/>
            <p:cNvSpPr/>
            <p:nvPr/>
          </p:nvSpPr>
          <p:spPr>
            <a:xfrm>
              <a:off x="9859975" y="328071"/>
              <a:ext cx="1740226" cy="683844"/>
            </a:xfrm>
            <a:custGeom>
              <a:rect b="b" l="l" r="r" t="t"/>
              <a:pathLst>
                <a:path extrusionOk="0" h="683844" w="1740226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rgbClr val="D3F4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1" name="Google Shape;91;g2f6964a3d0d_0_214"/>
            <p:cNvSpPr/>
            <p:nvPr/>
          </p:nvSpPr>
          <p:spPr>
            <a:xfrm>
              <a:off x="11314396" y="782994"/>
              <a:ext cx="496826" cy="353730"/>
            </a:xfrm>
            <a:custGeom>
              <a:rect b="b" l="l" r="r" t="t"/>
              <a:pathLst>
                <a:path extrusionOk="0" h="353730" w="496826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rgbClr val="C4E3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2" name="Google Shape;92;g2f6964a3d0d_0_214"/>
            <p:cNvSpPr/>
            <p:nvPr/>
          </p:nvSpPr>
          <p:spPr>
            <a:xfrm>
              <a:off x="9220690" y="630380"/>
              <a:ext cx="1411124" cy="930414"/>
            </a:xfrm>
            <a:custGeom>
              <a:rect b="b" l="l" r="r" t="t"/>
              <a:pathLst>
                <a:path extrusionOk="0" h="930414" w="141112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3" name="Google Shape;93;g2f6964a3d0d_0_214"/>
            <p:cNvSpPr/>
            <p:nvPr/>
          </p:nvSpPr>
          <p:spPr>
            <a:xfrm>
              <a:off x="10642608" y="1060036"/>
              <a:ext cx="407567" cy="588492"/>
            </a:xfrm>
            <a:custGeom>
              <a:rect b="b" l="l" r="r" t="t"/>
              <a:pathLst>
                <a:path extrusionOk="0" h="588492" w="407567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4" name="Google Shape;94;g2f6964a3d0d_0_214"/>
            <p:cNvSpPr/>
            <p:nvPr/>
          </p:nvSpPr>
          <p:spPr>
            <a:xfrm>
              <a:off x="9225769" y="422916"/>
              <a:ext cx="1654777" cy="624804"/>
            </a:xfrm>
            <a:custGeom>
              <a:rect b="b" l="l" r="r" t="t"/>
              <a:pathLst>
                <a:path extrusionOk="0" h="624804" w="1654777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5" name="Google Shape;95;g2f6964a3d0d_0_214"/>
            <p:cNvSpPr/>
            <p:nvPr/>
          </p:nvSpPr>
          <p:spPr>
            <a:xfrm>
              <a:off x="10647813" y="852572"/>
              <a:ext cx="650712" cy="321607"/>
            </a:xfrm>
            <a:custGeom>
              <a:rect b="b" l="l" r="r" t="t"/>
              <a:pathLst>
                <a:path extrusionOk="0" h="321607" w="650712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6" name="Google Shape;96;g2f6964a3d0d_0_214"/>
            <p:cNvSpPr/>
            <p:nvPr/>
          </p:nvSpPr>
          <p:spPr>
            <a:xfrm>
              <a:off x="8696438" y="247828"/>
              <a:ext cx="243017" cy="805732"/>
            </a:xfrm>
            <a:custGeom>
              <a:rect b="b" l="l" r="r" t="t"/>
              <a:pathLst>
                <a:path extrusionOk="0" h="805732" w="243017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7" name="Google Shape;97;g2f6964a3d0d_0_214"/>
            <p:cNvSpPr/>
            <p:nvPr/>
          </p:nvSpPr>
          <p:spPr>
            <a:xfrm>
              <a:off x="5145790" y="-12696"/>
              <a:ext cx="3539857" cy="1070447"/>
            </a:xfrm>
            <a:custGeom>
              <a:rect b="b" l="l" r="r" t="t"/>
              <a:pathLst>
                <a:path extrusionOk="0" h="1070447" w="353985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8" name="Google Shape;98;g2f6964a3d0d_0_214"/>
            <p:cNvSpPr/>
            <p:nvPr/>
          </p:nvSpPr>
          <p:spPr>
            <a:xfrm>
              <a:off x="7200361" y="-12696"/>
              <a:ext cx="1734016" cy="450213"/>
            </a:xfrm>
            <a:custGeom>
              <a:rect b="b" l="l" r="r" t="t"/>
              <a:pathLst>
                <a:path extrusionOk="0" h="450213" w="1734016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9" name="Google Shape;99;g2f6964a3d0d_0_214"/>
            <p:cNvSpPr/>
            <p:nvPr/>
          </p:nvSpPr>
          <p:spPr>
            <a:xfrm>
              <a:off x="8136109" y="-12695"/>
              <a:ext cx="1588137" cy="527789"/>
            </a:xfrm>
            <a:custGeom>
              <a:rect b="b" l="l" r="r" t="t"/>
              <a:pathLst>
                <a:path extrusionOk="0" h="527789" w="1588137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0" name="Google Shape;100;g2f6964a3d0d_0_214"/>
            <p:cNvSpPr/>
            <p:nvPr/>
          </p:nvSpPr>
          <p:spPr>
            <a:xfrm>
              <a:off x="9736181" y="-34166"/>
              <a:ext cx="320976" cy="560686"/>
            </a:xfrm>
            <a:custGeom>
              <a:rect b="b" l="l" r="r" t="t"/>
              <a:pathLst>
                <a:path extrusionOk="0" h="560686" w="32097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1" name="Google Shape;101;g2f6964a3d0d_0_214"/>
            <p:cNvSpPr/>
            <p:nvPr/>
          </p:nvSpPr>
          <p:spPr>
            <a:xfrm>
              <a:off x="8963680" y="-12696"/>
              <a:ext cx="1050864" cy="231449"/>
            </a:xfrm>
            <a:custGeom>
              <a:rect b="b" l="l" r="r" t="t"/>
              <a:pathLst>
                <a:path extrusionOk="0" h="231449" w="1050864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2" name="Google Shape;102;g2f6964a3d0d_0_214"/>
            <p:cNvSpPr/>
            <p:nvPr/>
          </p:nvSpPr>
          <p:spPr>
            <a:xfrm>
              <a:off x="7815659" y="853334"/>
              <a:ext cx="28187" cy="216732"/>
            </a:xfrm>
            <a:custGeom>
              <a:rect b="b" l="l" r="r" t="t"/>
              <a:pathLst>
                <a:path extrusionOk="0" h="216732" w="28187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3" name="Google Shape;103;g2f6964a3d0d_0_214"/>
            <p:cNvSpPr/>
            <p:nvPr/>
          </p:nvSpPr>
          <p:spPr>
            <a:xfrm>
              <a:off x="7581530" y="884949"/>
              <a:ext cx="223337" cy="229683"/>
            </a:xfrm>
            <a:custGeom>
              <a:rect b="b" l="l" r="r" t="t"/>
              <a:pathLst>
                <a:path extrusionOk="0" h="229683" w="223337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4" name="Google Shape;104;g2f6964a3d0d_0_214"/>
            <p:cNvSpPr/>
            <p:nvPr/>
          </p:nvSpPr>
          <p:spPr>
            <a:xfrm>
              <a:off x="7404156" y="746047"/>
              <a:ext cx="433850" cy="122396"/>
            </a:xfrm>
            <a:custGeom>
              <a:rect b="b" l="l" r="r" t="t"/>
              <a:pathLst>
                <a:path extrusionOk="0" h="122396" w="433850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5" name="Google Shape;105;g2f6964a3d0d_0_214"/>
            <p:cNvSpPr/>
            <p:nvPr/>
          </p:nvSpPr>
          <p:spPr>
            <a:xfrm>
              <a:off x="7064261" y="715448"/>
              <a:ext cx="735526" cy="343572"/>
            </a:xfrm>
            <a:custGeom>
              <a:rect b="b" l="l" r="r" t="t"/>
              <a:pathLst>
                <a:path extrusionOk="0" h="343572" w="735526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rgbClr val="D3F4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6" name="Google Shape;106;g2f6964a3d0d_0_214"/>
            <p:cNvSpPr/>
            <p:nvPr/>
          </p:nvSpPr>
          <p:spPr>
            <a:xfrm>
              <a:off x="8660760" y="1948171"/>
              <a:ext cx="86719" cy="160994"/>
            </a:xfrm>
            <a:custGeom>
              <a:rect b="b" l="l" r="r" t="t"/>
              <a:pathLst>
                <a:path extrusionOk="0" h="160994" w="86719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7" name="Google Shape;107;g2f6964a3d0d_0_214"/>
            <p:cNvSpPr/>
            <p:nvPr/>
          </p:nvSpPr>
          <p:spPr>
            <a:xfrm>
              <a:off x="8264746" y="1925190"/>
              <a:ext cx="385094" cy="188546"/>
            </a:xfrm>
            <a:custGeom>
              <a:rect b="b" l="l" r="r" t="t"/>
              <a:pathLst>
                <a:path extrusionOk="0" h="188546" w="385094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8" name="Google Shape;108;g2f6964a3d0d_0_214"/>
            <p:cNvSpPr/>
            <p:nvPr/>
          </p:nvSpPr>
          <p:spPr>
            <a:xfrm>
              <a:off x="8271476" y="1752133"/>
              <a:ext cx="470924" cy="261425"/>
            </a:xfrm>
            <a:custGeom>
              <a:rect b="b" l="l" r="r" t="t"/>
              <a:pathLst>
                <a:path extrusionOk="0" h="261425" w="470924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9" name="Google Shape;109;g2f6964a3d0d_0_214"/>
            <p:cNvSpPr/>
            <p:nvPr/>
          </p:nvSpPr>
          <p:spPr>
            <a:xfrm>
              <a:off x="8596134" y="1831742"/>
              <a:ext cx="64753" cy="72370"/>
            </a:xfrm>
            <a:custGeom>
              <a:rect b="b" l="l" r="r" t="t"/>
              <a:pathLst>
                <a:path extrusionOk="0" h="72370" w="64753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0" name="Google Shape;110;g2f6964a3d0d_0_214"/>
            <p:cNvSpPr/>
            <p:nvPr/>
          </p:nvSpPr>
          <p:spPr>
            <a:xfrm>
              <a:off x="5870252" y="307756"/>
              <a:ext cx="242636" cy="686002"/>
            </a:xfrm>
            <a:custGeom>
              <a:rect b="b" l="l" r="r" t="t"/>
              <a:pathLst>
                <a:path extrusionOk="0" h="686002" w="242636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rgbClr val="D3F4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1" name="Google Shape;111;g2f6964a3d0d_0_214"/>
            <p:cNvSpPr/>
            <p:nvPr/>
          </p:nvSpPr>
          <p:spPr>
            <a:xfrm>
              <a:off x="4280737" y="38713"/>
              <a:ext cx="1577961" cy="1069316"/>
            </a:xfrm>
            <a:custGeom>
              <a:rect b="b" l="l" r="r" t="t"/>
              <a:pathLst>
                <a:path extrusionOk="0" h="1069316" w="1577961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2" name="Google Shape;112;g2f6964a3d0d_0_214"/>
            <p:cNvSpPr/>
            <p:nvPr/>
          </p:nvSpPr>
          <p:spPr>
            <a:xfrm>
              <a:off x="4281244" y="-12696"/>
              <a:ext cx="1826185" cy="510522"/>
            </a:xfrm>
            <a:custGeom>
              <a:rect b="b" l="l" r="r" t="t"/>
              <a:pathLst>
                <a:path extrusionOk="0" h="510522" w="1826185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3" name="Google Shape;113;g2f6964a3d0d_0_214"/>
            <p:cNvSpPr/>
            <p:nvPr/>
          </p:nvSpPr>
          <p:spPr>
            <a:xfrm>
              <a:off x="3884723" y="-12695"/>
              <a:ext cx="242636" cy="547597"/>
            </a:xfrm>
            <a:custGeom>
              <a:rect b="b" l="l" r="r" t="t"/>
              <a:pathLst>
                <a:path extrusionOk="0" h="547597" w="242636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4" name="Google Shape;114;g2f6964a3d0d_0_214"/>
            <p:cNvSpPr/>
            <p:nvPr/>
          </p:nvSpPr>
          <p:spPr>
            <a:xfrm>
              <a:off x="2048998" y="-12696"/>
              <a:ext cx="1824932" cy="551786"/>
            </a:xfrm>
            <a:custGeom>
              <a:rect b="b" l="l" r="r" t="t"/>
              <a:pathLst>
                <a:path extrusionOk="0" h="551786" w="1824932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5" name="Google Shape;115;g2f6964a3d0d_0_214"/>
            <p:cNvSpPr/>
            <p:nvPr/>
          </p:nvSpPr>
          <p:spPr>
            <a:xfrm>
              <a:off x="7060071" y="934974"/>
              <a:ext cx="510666" cy="160232"/>
            </a:xfrm>
            <a:custGeom>
              <a:rect b="b" l="l" r="r" t="t"/>
              <a:pathLst>
                <a:path extrusionOk="0" h="160232" w="510666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6" name="Google Shape;116;g2f6964a3d0d_0_214"/>
            <p:cNvSpPr/>
            <p:nvPr/>
          </p:nvSpPr>
          <p:spPr>
            <a:xfrm>
              <a:off x="8667235" y="1770925"/>
              <a:ext cx="1164933" cy="547100"/>
            </a:xfrm>
            <a:custGeom>
              <a:rect b="b" l="l" r="r" t="t"/>
              <a:pathLst>
                <a:path extrusionOk="0" h="547100" w="1164933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7" name="Google Shape;117;g2f6964a3d0d_0_214"/>
            <p:cNvSpPr/>
            <p:nvPr/>
          </p:nvSpPr>
          <p:spPr>
            <a:xfrm>
              <a:off x="5839272" y="1087842"/>
              <a:ext cx="3068949" cy="638517"/>
            </a:xfrm>
            <a:custGeom>
              <a:rect b="b" l="l" r="r" t="t"/>
              <a:pathLst>
                <a:path extrusionOk="0" h="638517" w="3068949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F4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8" name="Google Shape;118;g2f6964a3d0d_0_214"/>
            <p:cNvSpPr/>
            <p:nvPr/>
          </p:nvSpPr>
          <p:spPr>
            <a:xfrm>
              <a:off x="10341185" y="2444231"/>
              <a:ext cx="758888" cy="229302"/>
            </a:xfrm>
            <a:custGeom>
              <a:rect b="b" l="l" r="r" t="t"/>
              <a:pathLst>
                <a:path extrusionOk="0" h="229302" w="758888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9" name="Google Shape;119;g2f6964a3d0d_0_214"/>
            <p:cNvSpPr/>
            <p:nvPr/>
          </p:nvSpPr>
          <p:spPr>
            <a:xfrm>
              <a:off x="9841438" y="2122369"/>
              <a:ext cx="1764858" cy="708603"/>
            </a:xfrm>
            <a:custGeom>
              <a:rect b="b" l="l" r="r" t="t"/>
              <a:pathLst>
                <a:path extrusionOk="0" h="708603" w="1764858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0" name="Google Shape;120;g2f6964a3d0d_0_214"/>
            <p:cNvSpPr/>
            <p:nvPr/>
          </p:nvSpPr>
          <p:spPr>
            <a:xfrm>
              <a:off x="5841684" y="934974"/>
              <a:ext cx="4550795" cy="1177492"/>
            </a:xfrm>
            <a:custGeom>
              <a:rect b="b" l="l" r="r" t="t"/>
              <a:pathLst>
                <a:path extrusionOk="0" h="1177492" w="4550795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1" name="Google Shape;121;g2f6964a3d0d_0_214"/>
            <p:cNvSpPr/>
            <p:nvPr/>
          </p:nvSpPr>
          <p:spPr>
            <a:xfrm>
              <a:off x="9241513" y="1301655"/>
              <a:ext cx="1286569" cy="350428"/>
            </a:xfrm>
            <a:custGeom>
              <a:rect b="b" l="l" r="r" t="t"/>
              <a:pathLst>
                <a:path extrusionOk="0" h="350428" w="1286569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2" name="Google Shape;122;g2f6964a3d0d_0_214"/>
            <p:cNvSpPr/>
            <p:nvPr/>
          </p:nvSpPr>
          <p:spPr>
            <a:xfrm>
              <a:off x="10413557" y="1551906"/>
              <a:ext cx="1759399" cy="580239"/>
            </a:xfrm>
            <a:custGeom>
              <a:rect b="b" l="l" r="r" t="t"/>
              <a:pathLst>
                <a:path extrusionOk="0" h="580239" w="175939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3" name="Google Shape;123;g2f6964a3d0d_0_214"/>
            <p:cNvSpPr/>
            <p:nvPr/>
          </p:nvSpPr>
          <p:spPr>
            <a:xfrm>
              <a:off x="9848167" y="1663130"/>
              <a:ext cx="2135606" cy="964060"/>
            </a:xfrm>
            <a:custGeom>
              <a:rect b="b" l="l" r="r" t="t"/>
              <a:pathLst>
                <a:path extrusionOk="0" h="964060" w="2135606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4" name="Google Shape;124;g2f6964a3d0d_0_214"/>
            <p:cNvSpPr/>
            <p:nvPr/>
          </p:nvSpPr>
          <p:spPr>
            <a:xfrm>
              <a:off x="11455839" y="853461"/>
              <a:ext cx="359954" cy="383186"/>
            </a:xfrm>
            <a:custGeom>
              <a:rect b="b" l="l" r="r" t="t"/>
              <a:pathLst>
                <a:path extrusionOk="0" h="383186" w="359954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5" name="Google Shape;125;g2f6964a3d0d_0_214"/>
            <p:cNvSpPr/>
            <p:nvPr/>
          </p:nvSpPr>
          <p:spPr>
            <a:xfrm>
              <a:off x="11314396" y="1105871"/>
              <a:ext cx="131285" cy="133188"/>
            </a:xfrm>
            <a:custGeom>
              <a:rect b="b" l="l" r="r" t="t"/>
              <a:pathLst>
                <a:path extrusionOk="0" h="133188" w="131285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rgbClr val="D3F4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6" name="Google Shape;126;g2f6964a3d0d_0_214"/>
            <p:cNvSpPr/>
            <p:nvPr/>
          </p:nvSpPr>
          <p:spPr>
            <a:xfrm>
              <a:off x="11061095" y="984364"/>
              <a:ext cx="242509" cy="694890"/>
            </a:xfrm>
            <a:custGeom>
              <a:rect b="b" l="l" r="r" t="t"/>
              <a:pathLst>
                <a:path extrusionOk="0" h="694890" w="242509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7" name="Google Shape;127;g2f6964a3d0d_0_214"/>
            <p:cNvSpPr/>
            <p:nvPr/>
          </p:nvSpPr>
          <p:spPr>
            <a:xfrm>
              <a:off x="11526179" y="1190431"/>
              <a:ext cx="665441" cy="395883"/>
            </a:xfrm>
            <a:custGeom>
              <a:rect b="b" l="l" r="r" t="t"/>
              <a:pathLst>
                <a:path extrusionOk="0" h="395883" w="665441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8" name="Google Shape;128;g2f6964a3d0d_0_214"/>
            <p:cNvSpPr/>
            <p:nvPr/>
          </p:nvSpPr>
          <p:spPr>
            <a:xfrm>
              <a:off x="11530751" y="653742"/>
              <a:ext cx="660869" cy="725489"/>
            </a:xfrm>
            <a:custGeom>
              <a:rect b="b" l="l" r="r" t="t"/>
              <a:pathLst>
                <a:path extrusionOk="0" h="725489" w="66086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9" name="Google Shape;129;g2f6964a3d0d_0_214"/>
            <p:cNvSpPr/>
            <p:nvPr/>
          </p:nvSpPr>
          <p:spPr>
            <a:xfrm>
              <a:off x="11997740" y="1906144"/>
              <a:ext cx="178898" cy="423308"/>
            </a:xfrm>
            <a:custGeom>
              <a:rect b="b" l="l" r="r" t="t"/>
              <a:pathLst>
                <a:path extrusionOk="0" h="423308" w="17889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0" name="Google Shape;130;g2f6964a3d0d_0_214"/>
            <p:cNvSpPr/>
            <p:nvPr/>
          </p:nvSpPr>
          <p:spPr>
            <a:xfrm>
              <a:off x="11618740" y="2153603"/>
              <a:ext cx="368080" cy="670767"/>
            </a:xfrm>
            <a:custGeom>
              <a:rect b="b" l="l" r="r" t="t"/>
              <a:pathLst>
                <a:path extrusionOk="0" h="670767" w="368080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1" name="Google Shape;131;g2f6964a3d0d_0_214"/>
            <p:cNvSpPr/>
            <p:nvPr/>
          </p:nvSpPr>
          <p:spPr>
            <a:xfrm>
              <a:off x="11114168" y="2732192"/>
              <a:ext cx="168740" cy="227525"/>
            </a:xfrm>
            <a:custGeom>
              <a:rect b="b" l="l" r="r" t="t"/>
              <a:pathLst>
                <a:path extrusionOk="0" h="227525" w="168740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2" name="Google Shape;132;g2f6964a3d0d_0_214"/>
            <p:cNvSpPr/>
            <p:nvPr/>
          </p:nvSpPr>
          <p:spPr>
            <a:xfrm>
              <a:off x="9840295" y="2510254"/>
              <a:ext cx="1263079" cy="453780"/>
            </a:xfrm>
            <a:custGeom>
              <a:rect b="b" l="l" r="r" t="t"/>
              <a:pathLst>
                <a:path extrusionOk="0" h="453780" w="1263079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3" name="Google Shape;133;g2f6964a3d0d_0_214"/>
            <p:cNvSpPr/>
            <p:nvPr/>
          </p:nvSpPr>
          <p:spPr>
            <a:xfrm>
              <a:off x="9845628" y="2372748"/>
              <a:ext cx="1428138" cy="489076"/>
            </a:xfrm>
            <a:custGeom>
              <a:rect b="b" l="l" r="r" t="t"/>
              <a:pathLst>
                <a:path extrusionOk="0" h="489076" w="1428138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rgbClr val="C4E3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4" name="Google Shape;134;g2f6964a3d0d_0_214"/>
            <p:cNvSpPr/>
            <p:nvPr/>
          </p:nvSpPr>
          <p:spPr>
            <a:xfrm>
              <a:off x="6538994" y="1476234"/>
              <a:ext cx="45073" cy="157311"/>
            </a:xfrm>
            <a:custGeom>
              <a:rect b="b" l="l" r="r" t="t"/>
              <a:pathLst>
                <a:path extrusionOk="0" h="157311" w="45073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5" name="Google Shape;135;g2f6964a3d0d_0_214"/>
            <p:cNvSpPr/>
            <p:nvPr/>
          </p:nvSpPr>
          <p:spPr>
            <a:xfrm>
              <a:off x="5730587" y="1419734"/>
              <a:ext cx="797614" cy="227017"/>
            </a:xfrm>
            <a:custGeom>
              <a:rect b="b" l="l" r="r" t="t"/>
              <a:pathLst>
                <a:path extrusionOk="0" h="227017" w="797614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6" name="Google Shape;136;g2f6964a3d0d_0_214"/>
            <p:cNvSpPr/>
            <p:nvPr/>
          </p:nvSpPr>
          <p:spPr>
            <a:xfrm>
              <a:off x="5734015" y="1311177"/>
              <a:ext cx="847259" cy="232857"/>
            </a:xfrm>
            <a:custGeom>
              <a:rect b="b" l="l" r="r" t="t"/>
              <a:pathLst>
                <a:path extrusionOk="0" h="232857" w="847259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7" name="Google Shape;137;g2f6964a3d0d_0_214"/>
            <p:cNvSpPr/>
            <p:nvPr/>
          </p:nvSpPr>
          <p:spPr>
            <a:xfrm>
              <a:off x="4085459" y="893328"/>
              <a:ext cx="165185" cy="224604"/>
            </a:xfrm>
            <a:custGeom>
              <a:rect b="b" l="l" r="r" t="t"/>
              <a:pathLst>
                <a:path extrusionOk="0" h="224604" w="165185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8" name="Google Shape;138;g2f6964a3d0d_0_214"/>
            <p:cNvSpPr/>
            <p:nvPr/>
          </p:nvSpPr>
          <p:spPr>
            <a:xfrm>
              <a:off x="5716" y="7225"/>
              <a:ext cx="4068951" cy="1115278"/>
            </a:xfrm>
            <a:custGeom>
              <a:rect b="b" l="l" r="r" t="t"/>
              <a:pathLst>
                <a:path extrusionOk="0" h="1115278" w="4068951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9" name="Google Shape;139;g2f6964a3d0d_0_214"/>
            <p:cNvSpPr/>
            <p:nvPr/>
          </p:nvSpPr>
          <p:spPr>
            <a:xfrm>
              <a:off x="5716" y="-12696"/>
              <a:ext cx="4239343" cy="1032611"/>
            </a:xfrm>
            <a:custGeom>
              <a:rect b="b" l="l" r="r" t="t"/>
              <a:pathLst>
                <a:path extrusionOk="0" h="1032611" w="4239343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0" name="Google Shape;140;g2f6964a3d0d_0_214"/>
            <p:cNvSpPr/>
            <p:nvPr/>
          </p:nvSpPr>
          <p:spPr>
            <a:xfrm>
              <a:off x="5460272" y="1245789"/>
              <a:ext cx="83544" cy="195656"/>
            </a:xfrm>
            <a:custGeom>
              <a:rect b="b" l="l" r="r" t="t"/>
              <a:pathLst>
                <a:path extrusionOk="0" h="195656" w="83544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1" name="Google Shape;141;g2f6964a3d0d_0_214"/>
            <p:cNvSpPr/>
            <p:nvPr/>
          </p:nvSpPr>
          <p:spPr>
            <a:xfrm>
              <a:off x="4381041" y="1164022"/>
              <a:ext cx="1068437" cy="287072"/>
            </a:xfrm>
            <a:custGeom>
              <a:rect b="b" l="l" r="r" t="t"/>
              <a:pathLst>
                <a:path extrusionOk="0" h="287072" w="1068437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2" name="Google Shape;142;g2f6964a3d0d_0_214"/>
            <p:cNvSpPr/>
            <p:nvPr/>
          </p:nvSpPr>
          <p:spPr>
            <a:xfrm>
              <a:off x="4385358" y="1007980"/>
              <a:ext cx="1154903" cy="340144"/>
            </a:xfrm>
            <a:custGeom>
              <a:rect b="b" l="l" r="r" t="t"/>
              <a:pathLst>
                <a:path extrusionOk="0" h="340144" w="1154903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3" name="Google Shape;143;g2f6964a3d0d_0_214"/>
            <p:cNvSpPr/>
            <p:nvPr/>
          </p:nvSpPr>
          <p:spPr>
            <a:xfrm>
              <a:off x="10108071" y="318802"/>
              <a:ext cx="1506478" cy="460636"/>
            </a:xfrm>
            <a:custGeom>
              <a:rect b="b" l="l" r="r" t="t"/>
              <a:pathLst>
                <a:path extrusionOk="0" h="460636" w="1506478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4" name="Google Shape;144;g2f6964a3d0d_0_214"/>
            <p:cNvSpPr/>
            <p:nvPr/>
          </p:nvSpPr>
          <p:spPr>
            <a:xfrm>
              <a:off x="11313889" y="773218"/>
              <a:ext cx="300280" cy="253553"/>
            </a:xfrm>
            <a:custGeom>
              <a:rect b="b" l="l" r="r" t="t"/>
              <a:pathLst>
                <a:path extrusionOk="0" h="253553" w="300280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5" name="Google Shape;145;g2f6964a3d0d_0_214"/>
            <p:cNvSpPr/>
            <p:nvPr/>
          </p:nvSpPr>
          <p:spPr>
            <a:xfrm>
              <a:off x="9213453" y="1240964"/>
              <a:ext cx="430421" cy="128109"/>
            </a:xfrm>
            <a:custGeom>
              <a:rect b="b" l="l" r="r" t="t"/>
              <a:pathLst>
                <a:path extrusionOk="0" h="128109" w="430421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6" name="Google Shape;146;g2f6964a3d0d_0_214"/>
            <p:cNvSpPr/>
            <p:nvPr/>
          </p:nvSpPr>
          <p:spPr>
            <a:xfrm>
              <a:off x="9211548" y="620095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7" name="Google Shape;147;g2f6964a3d0d_0_214"/>
            <p:cNvSpPr/>
            <p:nvPr/>
          </p:nvSpPr>
          <p:spPr>
            <a:xfrm>
              <a:off x="9210914" y="621619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8" name="Google Shape;148;g2f6964a3d0d_0_214"/>
            <p:cNvSpPr/>
            <p:nvPr/>
          </p:nvSpPr>
          <p:spPr>
            <a:xfrm>
              <a:off x="9211511" y="624285"/>
              <a:ext cx="9179" cy="625065"/>
            </a:xfrm>
            <a:custGeom>
              <a:rect b="b" l="l" r="r" t="t"/>
              <a:pathLst>
                <a:path extrusionOk="0" h="625065" w="9179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9" name="Google Shape;149;g2f6964a3d0d_0_214"/>
            <p:cNvSpPr/>
            <p:nvPr/>
          </p:nvSpPr>
          <p:spPr>
            <a:xfrm>
              <a:off x="10631815" y="1056862"/>
              <a:ext cx="10792" cy="506217"/>
            </a:xfrm>
            <a:custGeom>
              <a:rect b="b" l="l" r="r" t="t"/>
              <a:pathLst>
                <a:path extrusionOk="0" h="506217" w="10792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0" name="Google Shape;150;g2f6964a3d0d_0_214"/>
            <p:cNvSpPr/>
            <p:nvPr/>
          </p:nvSpPr>
          <p:spPr>
            <a:xfrm>
              <a:off x="9210914" y="621111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1" name="Google Shape;151;g2f6964a3d0d_0_214"/>
            <p:cNvSpPr/>
            <p:nvPr/>
          </p:nvSpPr>
          <p:spPr>
            <a:xfrm>
              <a:off x="9210914" y="620222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2" name="Google Shape;152;g2f6964a3d0d_0_214"/>
            <p:cNvSpPr/>
            <p:nvPr/>
          </p:nvSpPr>
          <p:spPr>
            <a:xfrm>
              <a:off x="9213326" y="621619"/>
              <a:ext cx="1422679" cy="436512"/>
            </a:xfrm>
            <a:custGeom>
              <a:rect b="b" l="l" r="r" t="t"/>
              <a:pathLst>
                <a:path extrusionOk="0" h="436512" w="1422679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3" name="Google Shape;153;g2f6964a3d0d_0_214"/>
            <p:cNvSpPr/>
            <p:nvPr/>
          </p:nvSpPr>
          <p:spPr>
            <a:xfrm>
              <a:off x="10633593" y="848890"/>
              <a:ext cx="258888" cy="202258"/>
            </a:xfrm>
            <a:custGeom>
              <a:rect b="b" l="l" r="r" t="t"/>
              <a:pathLst>
                <a:path extrusionOk="0" h="202258" w="25888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4" name="Google Shape;154;g2f6964a3d0d_0_214"/>
            <p:cNvSpPr/>
            <p:nvPr/>
          </p:nvSpPr>
          <p:spPr>
            <a:xfrm>
              <a:off x="10632958" y="1055973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5" name="Google Shape;155;g2f6964a3d0d_0_214"/>
            <p:cNvSpPr/>
            <p:nvPr/>
          </p:nvSpPr>
          <p:spPr>
            <a:xfrm>
              <a:off x="8694787" y="855746"/>
              <a:ext cx="253936" cy="211400"/>
            </a:xfrm>
            <a:custGeom>
              <a:rect b="b" l="l" r="r" t="t"/>
              <a:pathLst>
                <a:path extrusionOk="0" h="211400" w="253936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6" name="Google Shape;156;g2f6964a3d0d_0_214"/>
            <p:cNvSpPr/>
            <p:nvPr/>
          </p:nvSpPr>
          <p:spPr>
            <a:xfrm>
              <a:off x="5051688" y="-39118"/>
              <a:ext cx="3638910" cy="1108170"/>
            </a:xfrm>
            <a:custGeom>
              <a:rect b="b" l="l" r="r" t="t"/>
              <a:pathLst>
                <a:path extrusionOk="0" h="1108170" w="363891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7" name="Google Shape;157;g2f6964a3d0d_0_214"/>
            <p:cNvSpPr/>
            <p:nvPr/>
          </p:nvSpPr>
          <p:spPr>
            <a:xfrm>
              <a:off x="8696245" y="1065369"/>
              <a:ext cx="66" cy="761"/>
            </a:xfrm>
            <a:custGeom>
              <a:rect b="b" l="l" r="r" t="t"/>
              <a:pathLst>
                <a:path extrusionOk="0" h="761" w="66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8" name="Google Shape;158;g2f6964a3d0d_0_214"/>
            <p:cNvSpPr/>
            <p:nvPr/>
          </p:nvSpPr>
          <p:spPr>
            <a:xfrm>
              <a:off x="8685011" y="445262"/>
              <a:ext cx="10537" cy="624171"/>
            </a:xfrm>
            <a:custGeom>
              <a:rect b="b" l="l" r="r" t="t"/>
              <a:pathLst>
                <a:path extrusionOk="0" h="624171" w="10537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9" name="Google Shape;159;g2f6964a3d0d_0_214"/>
            <p:cNvSpPr/>
            <p:nvPr/>
          </p:nvSpPr>
          <p:spPr>
            <a:xfrm>
              <a:off x="7164989" y="-12695"/>
              <a:ext cx="1525737" cy="460751"/>
            </a:xfrm>
            <a:custGeom>
              <a:rect b="b" l="l" r="r" t="t"/>
              <a:pathLst>
                <a:path extrusionOk="0" h="460751" w="1525737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0" name="Google Shape;160;g2f6964a3d0d_0_214"/>
            <p:cNvSpPr/>
            <p:nvPr/>
          </p:nvSpPr>
          <p:spPr>
            <a:xfrm>
              <a:off x="8948851" y="233481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1" name="Google Shape;161;g2f6964a3d0d_0_214"/>
            <p:cNvSpPr/>
            <p:nvPr/>
          </p:nvSpPr>
          <p:spPr>
            <a:xfrm>
              <a:off x="8949994" y="234877"/>
              <a:ext cx="12696" cy="888"/>
            </a:xfrm>
            <a:custGeom>
              <a:rect b="b" l="l" r="r" t="t"/>
              <a:pathLst>
                <a:path extrusionOk="0" h="888" w="12696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2" name="Google Shape;162;g2f6964a3d0d_0_214"/>
            <p:cNvSpPr/>
            <p:nvPr/>
          </p:nvSpPr>
          <p:spPr>
            <a:xfrm>
              <a:off x="8947073" y="232719"/>
              <a:ext cx="762" cy="12696"/>
            </a:xfrm>
            <a:custGeom>
              <a:rect b="b" l="l" r="r" t="t"/>
              <a:pathLst>
                <a:path extrusionOk="0" h="12696" w="762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3" name="Google Shape;163;g2f6964a3d0d_0_214"/>
            <p:cNvSpPr/>
            <p:nvPr/>
          </p:nvSpPr>
          <p:spPr>
            <a:xfrm>
              <a:off x="8685923" y="239448"/>
              <a:ext cx="253532" cy="208702"/>
            </a:xfrm>
            <a:custGeom>
              <a:rect b="b" l="l" r="r" t="t"/>
              <a:pathLst>
                <a:path extrusionOk="0" h="208702" w="25353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4" name="Google Shape;164;g2f6964a3d0d_0_214"/>
            <p:cNvSpPr/>
            <p:nvPr/>
          </p:nvSpPr>
          <p:spPr>
            <a:xfrm>
              <a:off x="8950375" y="397522"/>
              <a:ext cx="389665" cy="125316"/>
            </a:xfrm>
            <a:custGeom>
              <a:rect b="b" l="l" r="r" t="t"/>
              <a:pathLst>
                <a:path extrusionOk="0" h="125316" w="389665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5" name="Google Shape;165;g2f6964a3d0d_0_214"/>
            <p:cNvSpPr/>
            <p:nvPr/>
          </p:nvSpPr>
          <p:spPr>
            <a:xfrm>
              <a:off x="9725389" y="226244"/>
              <a:ext cx="10791" cy="266630"/>
            </a:xfrm>
            <a:custGeom>
              <a:rect b="b" l="l" r="r" t="t"/>
              <a:pathLst>
                <a:path extrusionOk="0" h="266630" w="10791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6" name="Google Shape;166;g2f6964a3d0d_0_214"/>
            <p:cNvSpPr/>
            <p:nvPr/>
          </p:nvSpPr>
          <p:spPr>
            <a:xfrm>
              <a:off x="8928349" y="-12696"/>
              <a:ext cx="802500" cy="241733"/>
            </a:xfrm>
            <a:custGeom>
              <a:rect b="b" l="l" r="r" t="t"/>
              <a:pathLst>
                <a:path extrusionOk="0" h="241733" w="802500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7" name="Google Shape;167;g2f6964a3d0d_0_214"/>
            <p:cNvSpPr/>
            <p:nvPr/>
          </p:nvSpPr>
          <p:spPr>
            <a:xfrm>
              <a:off x="9731483" y="228021"/>
              <a:ext cx="3301" cy="1269"/>
            </a:xfrm>
            <a:custGeom>
              <a:rect b="b" l="l" r="r" t="t"/>
              <a:pathLst>
                <a:path extrusionOk="0" h="1269" w="3301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8" name="Google Shape;168;g2f6964a3d0d_0_214"/>
            <p:cNvSpPr/>
            <p:nvPr/>
          </p:nvSpPr>
          <p:spPr>
            <a:xfrm>
              <a:off x="10057157" y="-45212"/>
              <a:ext cx="10792" cy="401723"/>
            </a:xfrm>
            <a:custGeom>
              <a:rect b="b" l="l" r="r" t="t"/>
              <a:pathLst>
                <a:path extrusionOk="0" h="401723" w="10792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9" name="Google Shape;169;g2f6964a3d0d_0_214"/>
            <p:cNvSpPr/>
            <p:nvPr/>
          </p:nvSpPr>
          <p:spPr>
            <a:xfrm>
              <a:off x="9725613" y="-50037"/>
              <a:ext cx="342397" cy="278819"/>
            </a:xfrm>
            <a:custGeom>
              <a:rect b="b" l="l" r="r" t="t"/>
              <a:pathLst>
                <a:path extrusionOk="0" h="278819" w="342397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0" name="Google Shape;170;g2f6964a3d0d_0_214"/>
            <p:cNvSpPr/>
            <p:nvPr/>
          </p:nvSpPr>
          <p:spPr>
            <a:xfrm>
              <a:off x="10803222" y="89626"/>
              <a:ext cx="1276793" cy="415944"/>
            </a:xfrm>
            <a:custGeom>
              <a:rect b="b" l="l" r="r" t="t"/>
              <a:pathLst>
                <a:path extrusionOk="0" h="415944" w="1276793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1" name="Google Shape;171;g2f6964a3d0d_0_214"/>
            <p:cNvSpPr/>
            <p:nvPr/>
          </p:nvSpPr>
          <p:spPr>
            <a:xfrm>
              <a:off x="12075222" y="89754"/>
              <a:ext cx="10633" cy="410357"/>
            </a:xfrm>
            <a:custGeom>
              <a:rect b="b" l="l" r="r" t="t"/>
              <a:pathLst>
                <a:path extrusionOk="0" h="410357" w="10633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2" name="Google Shape;172;g2f6964a3d0d_0_214"/>
            <p:cNvSpPr/>
            <p:nvPr/>
          </p:nvSpPr>
          <p:spPr>
            <a:xfrm>
              <a:off x="12076333" y="88992"/>
              <a:ext cx="634" cy="634"/>
            </a:xfrm>
            <a:custGeom>
              <a:rect b="b" l="l" r="r" t="t"/>
              <a:pathLst>
                <a:path extrusionOk="0" h="634" w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3" name="Google Shape;173;g2f6964a3d0d_0_214"/>
            <p:cNvSpPr/>
            <p:nvPr/>
          </p:nvSpPr>
          <p:spPr>
            <a:xfrm>
              <a:off x="12077095" y="-10169"/>
              <a:ext cx="114652" cy="94336"/>
            </a:xfrm>
            <a:custGeom>
              <a:rect b="b" l="l" r="r" t="t"/>
              <a:pathLst>
                <a:path extrusionOk="0" h="94336" w="114652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4" name="Google Shape;174;g2f6964a3d0d_0_214"/>
            <p:cNvSpPr/>
            <p:nvPr/>
          </p:nvSpPr>
          <p:spPr>
            <a:xfrm>
              <a:off x="10472343" y="-445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5" name="Google Shape;175;g2f6964a3d0d_0_214"/>
            <p:cNvSpPr/>
            <p:nvPr/>
          </p:nvSpPr>
          <p:spPr>
            <a:xfrm>
              <a:off x="10474619" y="-7757"/>
              <a:ext cx="56" cy="888"/>
            </a:xfrm>
            <a:custGeom>
              <a:rect b="b" l="l" r="r" t="t"/>
              <a:pathLst>
                <a:path extrusionOk="0" h="888" w="56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6" name="Google Shape;176;g2f6964a3d0d_0_214"/>
            <p:cNvSpPr/>
            <p:nvPr/>
          </p:nvSpPr>
          <p:spPr>
            <a:xfrm>
              <a:off x="7815659" y="1046958"/>
              <a:ext cx="38979" cy="36947"/>
            </a:xfrm>
            <a:custGeom>
              <a:rect b="b" l="l" r="r" t="t"/>
              <a:pathLst>
                <a:path extrusionOk="0" h="36947" w="38979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7" name="Google Shape;177;g2f6964a3d0d_0_214"/>
            <p:cNvSpPr/>
            <p:nvPr/>
          </p:nvSpPr>
          <p:spPr>
            <a:xfrm>
              <a:off x="7804867" y="876188"/>
              <a:ext cx="10792" cy="204670"/>
            </a:xfrm>
            <a:custGeom>
              <a:rect b="b" l="l" r="r" t="t"/>
              <a:pathLst>
                <a:path extrusionOk="0" h="204670" w="10792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8" name="Google Shape;178;g2f6964a3d0d_0_214"/>
            <p:cNvSpPr/>
            <p:nvPr/>
          </p:nvSpPr>
          <p:spPr>
            <a:xfrm>
              <a:off x="7263347" y="705544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9" name="Google Shape;179;g2f6964a3d0d_0_214"/>
            <p:cNvSpPr/>
            <p:nvPr/>
          </p:nvSpPr>
          <p:spPr>
            <a:xfrm>
              <a:off x="7266395" y="70478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0" name="Google Shape;180;g2f6964a3d0d_0_214"/>
            <p:cNvSpPr/>
            <p:nvPr/>
          </p:nvSpPr>
          <p:spPr>
            <a:xfrm>
              <a:off x="7264363" y="705544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1" name="Google Shape;181;g2f6964a3d0d_0_214"/>
            <p:cNvSpPr/>
            <p:nvPr/>
          </p:nvSpPr>
          <p:spPr>
            <a:xfrm>
              <a:off x="7268426" y="715194"/>
              <a:ext cx="540631" cy="160740"/>
            </a:xfrm>
            <a:custGeom>
              <a:rect b="b" l="l" r="r" t="t"/>
              <a:pathLst>
                <a:path extrusionOk="0" h="160740" w="540631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2" name="Google Shape;182;g2f6964a3d0d_0_214"/>
            <p:cNvSpPr/>
            <p:nvPr/>
          </p:nvSpPr>
          <p:spPr>
            <a:xfrm>
              <a:off x="7854004" y="840129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3" name="Google Shape;183;g2f6964a3d0d_0_214"/>
            <p:cNvSpPr/>
            <p:nvPr/>
          </p:nvSpPr>
          <p:spPr>
            <a:xfrm>
              <a:off x="7854512" y="841272"/>
              <a:ext cx="47" cy="761"/>
            </a:xfrm>
            <a:custGeom>
              <a:rect b="b" l="l" r="r" t="t"/>
              <a:pathLst>
                <a:path extrusionOk="0" h="761" w="47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4" name="Google Shape;184;g2f6964a3d0d_0_214"/>
            <p:cNvSpPr/>
            <p:nvPr/>
          </p:nvSpPr>
          <p:spPr>
            <a:xfrm>
              <a:off x="7851592" y="838733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5" name="Google Shape;185;g2f6964a3d0d_0_214"/>
            <p:cNvSpPr/>
            <p:nvPr/>
          </p:nvSpPr>
          <p:spPr>
            <a:xfrm>
              <a:off x="7263347" y="705496"/>
              <a:ext cx="888" cy="47"/>
            </a:xfrm>
            <a:custGeom>
              <a:rect b="b" l="l" r="r" t="t"/>
              <a:pathLst>
                <a:path extrusionOk="0" h="47" w="888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6" name="Google Shape;186;g2f6964a3d0d_0_214"/>
            <p:cNvSpPr/>
            <p:nvPr/>
          </p:nvSpPr>
          <p:spPr>
            <a:xfrm>
              <a:off x="7265125" y="705544"/>
              <a:ext cx="1143" cy="12696"/>
            </a:xfrm>
            <a:custGeom>
              <a:rect b="b" l="l" r="r" t="t"/>
              <a:pathLst>
                <a:path extrusionOk="0" h="12696" w="1143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7" name="Google Shape;187;g2f6964a3d0d_0_214"/>
            <p:cNvSpPr/>
            <p:nvPr/>
          </p:nvSpPr>
          <p:spPr>
            <a:xfrm>
              <a:off x="7267538" y="705544"/>
              <a:ext cx="583037" cy="139663"/>
            </a:xfrm>
            <a:custGeom>
              <a:rect b="b" l="l" r="r" t="t"/>
              <a:pathLst>
                <a:path extrusionOk="0" h="139663" w="583037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8" name="Google Shape;188;g2f6964a3d0d_0_214"/>
            <p:cNvSpPr/>
            <p:nvPr/>
          </p:nvSpPr>
          <p:spPr>
            <a:xfrm>
              <a:off x="7849179" y="837463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9" name="Google Shape;189;g2f6964a3d0d_0_214"/>
            <p:cNvSpPr/>
            <p:nvPr/>
          </p:nvSpPr>
          <p:spPr>
            <a:xfrm>
              <a:off x="7850576" y="837971"/>
              <a:ext cx="888" cy="12696"/>
            </a:xfrm>
            <a:custGeom>
              <a:rect b="b" l="l" r="r" t="t"/>
              <a:pathLst>
                <a:path extrusionOk="0" h="12696" w="888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0" name="Google Shape;190;g2f6964a3d0d_0_214"/>
            <p:cNvSpPr/>
            <p:nvPr/>
          </p:nvSpPr>
          <p:spPr>
            <a:xfrm>
              <a:off x="7843338" y="841653"/>
              <a:ext cx="10030" cy="212417"/>
            </a:xfrm>
            <a:custGeom>
              <a:rect b="b" l="l" r="r" t="t"/>
              <a:pathLst>
                <a:path extrusionOk="0" h="212417" w="10030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1" name="Google Shape;191;g2f6964a3d0d_0_214"/>
            <p:cNvSpPr/>
            <p:nvPr/>
          </p:nvSpPr>
          <p:spPr>
            <a:xfrm>
              <a:off x="7854258" y="840637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2" name="Google Shape;192;g2f6964a3d0d_0_214"/>
            <p:cNvSpPr/>
            <p:nvPr/>
          </p:nvSpPr>
          <p:spPr>
            <a:xfrm>
              <a:off x="7853115" y="83898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3" name="Google Shape;193;g2f6964a3d0d_0_214"/>
            <p:cNvSpPr/>
            <p:nvPr/>
          </p:nvSpPr>
          <p:spPr>
            <a:xfrm>
              <a:off x="7806645" y="837463"/>
              <a:ext cx="48317" cy="38597"/>
            </a:xfrm>
            <a:custGeom>
              <a:rect b="b" l="l" r="r" t="t"/>
              <a:pathLst>
                <a:path extrusionOk="0" h="38597" w="4831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4" name="Google Shape;194;g2f6964a3d0d_0_214"/>
            <p:cNvSpPr/>
            <p:nvPr/>
          </p:nvSpPr>
          <p:spPr>
            <a:xfrm>
              <a:off x="9147430" y="1283498"/>
              <a:ext cx="1254319" cy="376203"/>
            </a:xfrm>
            <a:custGeom>
              <a:rect b="b" l="l" r="r" t="t"/>
              <a:pathLst>
                <a:path extrusionOk="0" h="376203" w="1254319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5" name="Google Shape;195;g2f6964a3d0d_0_214"/>
            <p:cNvSpPr/>
            <p:nvPr/>
          </p:nvSpPr>
          <p:spPr>
            <a:xfrm>
              <a:off x="10398829" y="1549367"/>
              <a:ext cx="141315" cy="107287"/>
            </a:xfrm>
            <a:custGeom>
              <a:rect b="b" l="l" r="r" t="t"/>
              <a:pathLst>
                <a:path extrusionOk="0" h="107287" w="141315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6" name="Google Shape;196;g2f6964a3d0d_0_214"/>
            <p:cNvSpPr/>
            <p:nvPr/>
          </p:nvSpPr>
          <p:spPr>
            <a:xfrm>
              <a:off x="6533534" y="1657543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7" name="Google Shape;197;g2f6964a3d0d_0_214"/>
            <p:cNvSpPr/>
            <p:nvPr/>
          </p:nvSpPr>
          <p:spPr>
            <a:xfrm>
              <a:off x="6538232" y="1559397"/>
              <a:ext cx="55866" cy="95352"/>
            </a:xfrm>
            <a:custGeom>
              <a:rect b="b" l="l" r="r" t="t"/>
              <a:pathLst>
                <a:path extrusionOk="0" h="95352" w="55866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8" name="Google Shape;198;g2f6964a3d0d_0_214"/>
            <p:cNvSpPr/>
            <p:nvPr/>
          </p:nvSpPr>
          <p:spPr>
            <a:xfrm>
              <a:off x="6533534" y="1657543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9" name="Google Shape;199;g2f6964a3d0d_0_214"/>
            <p:cNvSpPr/>
            <p:nvPr/>
          </p:nvSpPr>
          <p:spPr>
            <a:xfrm>
              <a:off x="5723731" y="1513308"/>
              <a:ext cx="809803" cy="144494"/>
            </a:xfrm>
            <a:custGeom>
              <a:rect b="b" l="l" r="r" t="t"/>
              <a:pathLst>
                <a:path extrusionOk="0" h="144494" w="809803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0" name="Google Shape;200;g2f6964a3d0d_0_214"/>
            <p:cNvSpPr/>
            <p:nvPr/>
          </p:nvSpPr>
          <p:spPr>
            <a:xfrm>
              <a:off x="6538867" y="1653480"/>
              <a:ext cx="12696" cy="634"/>
            </a:xfrm>
            <a:custGeom>
              <a:rect b="b" l="l" r="r" t="t"/>
              <a:pathLst>
                <a:path extrusionOk="0" h="634" w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1" name="Google Shape;201;g2f6964a3d0d_0_214"/>
            <p:cNvSpPr/>
            <p:nvPr/>
          </p:nvSpPr>
          <p:spPr>
            <a:xfrm>
              <a:off x="5720372" y="1411608"/>
              <a:ext cx="56" cy="888"/>
            </a:xfrm>
            <a:custGeom>
              <a:rect b="b" l="l" r="r" t="t"/>
              <a:pathLst>
                <a:path extrusionOk="0" h="888" w="56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2" name="Google Shape;202;g2f6964a3d0d_0_214"/>
            <p:cNvSpPr/>
            <p:nvPr/>
          </p:nvSpPr>
          <p:spPr>
            <a:xfrm>
              <a:off x="5720645" y="1414274"/>
              <a:ext cx="9941" cy="107336"/>
            </a:xfrm>
            <a:custGeom>
              <a:rect b="b" l="l" r="r" t="t"/>
              <a:pathLst>
                <a:path extrusionOk="0" h="107336" w="9941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3" name="Google Shape;203;g2f6964a3d0d_0_214"/>
            <p:cNvSpPr/>
            <p:nvPr/>
          </p:nvSpPr>
          <p:spPr>
            <a:xfrm>
              <a:off x="5719826" y="1413005"/>
              <a:ext cx="95" cy="1650"/>
            </a:xfrm>
            <a:custGeom>
              <a:rect b="b" l="l" r="r" t="t"/>
              <a:pathLst>
                <a:path extrusionOk="0" h="1650" w="95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4" name="Google Shape;204;g2f6964a3d0d_0_214"/>
            <p:cNvSpPr/>
            <p:nvPr/>
          </p:nvSpPr>
          <p:spPr>
            <a:xfrm>
              <a:off x="5722334" y="141795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5" name="Google Shape;205;g2f6964a3d0d_0_214"/>
            <p:cNvSpPr/>
            <p:nvPr/>
          </p:nvSpPr>
          <p:spPr>
            <a:xfrm>
              <a:off x="5720683" y="1303051"/>
              <a:ext cx="82275" cy="108175"/>
            </a:xfrm>
            <a:custGeom>
              <a:rect b="b" l="l" r="r" t="t"/>
              <a:pathLst>
                <a:path extrusionOk="0" h="108175" w="822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6" name="Google Shape;206;g2f6964a3d0d_0_214"/>
            <p:cNvSpPr/>
            <p:nvPr/>
          </p:nvSpPr>
          <p:spPr>
            <a:xfrm>
              <a:off x="6592955" y="145338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7" name="Google Shape;207;g2f6964a3d0d_0_214"/>
            <p:cNvSpPr/>
            <p:nvPr/>
          </p:nvSpPr>
          <p:spPr>
            <a:xfrm>
              <a:off x="6595368" y="1456681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8" name="Google Shape;208;g2f6964a3d0d_0_214"/>
            <p:cNvSpPr/>
            <p:nvPr/>
          </p:nvSpPr>
          <p:spPr>
            <a:xfrm>
              <a:off x="6594225" y="145465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9" name="Google Shape;209;g2f6964a3d0d_0_214"/>
            <p:cNvSpPr/>
            <p:nvPr/>
          </p:nvSpPr>
          <p:spPr>
            <a:xfrm>
              <a:off x="5794960" y="1302543"/>
              <a:ext cx="795328" cy="158074"/>
            </a:xfrm>
            <a:custGeom>
              <a:rect b="b" l="l" r="r" t="t"/>
              <a:pathLst>
                <a:path extrusionOk="0" h="158074" w="795328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0" name="Google Shape;210;g2f6964a3d0d_0_214"/>
            <p:cNvSpPr/>
            <p:nvPr/>
          </p:nvSpPr>
          <p:spPr>
            <a:xfrm>
              <a:off x="6591050" y="1452745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1" name="Google Shape;211;g2f6964a3d0d_0_214"/>
            <p:cNvSpPr/>
            <p:nvPr/>
          </p:nvSpPr>
          <p:spPr>
            <a:xfrm>
              <a:off x="6593463" y="1453888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2" name="Google Shape;212;g2f6964a3d0d_0_214"/>
            <p:cNvSpPr/>
            <p:nvPr/>
          </p:nvSpPr>
          <p:spPr>
            <a:xfrm>
              <a:off x="6585210" y="1456554"/>
              <a:ext cx="10433" cy="109070"/>
            </a:xfrm>
            <a:custGeom>
              <a:rect b="b" l="l" r="r" t="t"/>
              <a:pathLst>
                <a:path extrusionOk="0" h="109070" w="10433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3" name="Google Shape;213;g2f6964a3d0d_0_214"/>
            <p:cNvSpPr/>
            <p:nvPr/>
          </p:nvSpPr>
          <p:spPr>
            <a:xfrm>
              <a:off x="6594479" y="1454903"/>
              <a:ext cx="47" cy="635"/>
            </a:xfrm>
            <a:custGeom>
              <a:rect b="b" l="l" r="r" t="t"/>
              <a:pathLst>
                <a:path extrusionOk="0" h="635" w="47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4" name="Google Shape;214;g2f6964a3d0d_0_214"/>
            <p:cNvSpPr/>
            <p:nvPr/>
          </p:nvSpPr>
          <p:spPr>
            <a:xfrm>
              <a:off x="6589527" y="1452237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5" name="Google Shape;215;g2f6964a3d0d_0_214"/>
            <p:cNvSpPr/>
            <p:nvPr/>
          </p:nvSpPr>
          <p:spPr>
            <a:xfrm>
              <a:off x="6530995" y="1451095"/>
              <a:ext cx="61856" cy="95733"/>
            </a:xfrm>
            <a:custGeom>
              <a:rect b="b" l="l" r="r" t="t"/>
              <a:pathLst>
                <a:path extrusionOk="0" h="95733" w="61856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6" name="Google Shape;216;g2f6964a3d0d_0_214"/>
            <p:cNvSpPr/>
            <p:nvPr/>
          </p:nvSpPr>
          <p:spPr>
            <a:xfrm>
              <a:off x="6528202" y="1550002"/>
              <a:ext cx="10712" cy="108558"/>
            </a:xfrm>
            <a:custGeom>
              <a:rect b="b" l="l" r="r" t="t"/>
              <a:pathLst>
                <a:path extrusionOk="0" h="108558" w="10712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7" name="Google Shape;217;g2f6964a3d0d_0_214"/>
            <p:cNvSpPr/>
            <p:nvPr/>
          </p:nvSpPr>
          <p:spPr>
            <a:xfrm>
              <a:off x="5719921" y="1409865"/>
              <a:ext cx="818231" cy="143695"/>
            </a:xfrm>
            <a:custGeom>
              <a:rect b="b" l="l" r="r" t="t"/>
              <a:pathLst>
                <a:path extrusionOk="0" h="143695" w="818231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8" name="Google Shape;218;g2f6964a3d0d_0_214"/>
            <p:cNvSpPr/>
            <p:nvPr/>
          </p:nvSpPr>
          <p:spPr>
            <a:xfrm>
              <a:off x="4083936" y="983729"/>
              <a:ext cx="175216" cy="148170"/>
            </a:xfrm>
            <a:custGeom>
              <a:rect b="b" l="l" r="r" t="t"/>
              <a:pathLst>
                <a:path extrusionOk="0" h="148170" w="175216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9" name="Google Shape;219;g2f6964a3d0d_0_214"/>
            <p:cNvSpPr/>
            <p:nvPr/>
          </p:nvSpPr>
          <p:spPr>
            <a:xfrm>
              <a:off x="4085332" y="1130249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0" name="Google Shape;220;g2f6964a3d0d_0_214"/>
            <p:cNvSpPr/>
            <p:nvPr/>
          </p:nvSpPr>
          <p:spPr>
            <a:xfrm>
              <a:off x="5716" y="100673"/>
              <a:ext cx="4074411" cy="1033011"/>
            </a:xfrm>
            <a:custGeom>
              <a:rect b="b" l="l" r="r" t="t"/>
              <a:pathLst>
                <a:path extrusionOk="0" h="1033011" w="40744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1" name="Google Shape;221;g2f6964a3d0d_0_214"/>
            <p:cNvSpPr/>
            <p:nvPr/>
          </p:nvSpPr>
          <p:spPr>
            <a:xfrm>
              <a:off x="4074794" y="1027406"/>
              <a:ext cx="10538" cy="106531"/>
            </a:xfrm>
            <a:custGeom>
              <a:rect b="b" l="l" r="r" t="t"/>
              <a:pathLst>
                <a:path extrusionOk="0" h="106531" w="10538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2" name="Google Shape;222;g2f6964a3d0d_0_214"/>
            <p:cNvSpPr/>
            <p:nvPr/>
          </p:nvSpPr>
          <p:spPr>
            <a:xfrm>
              <a:off x="4080127" y="1029183"/>
              <a:ext cx="3301" cy="1142"/>
            </a:xfrm>
            <a:custGeom>
              <a:rect b="b" l="l" r="r" t="t"/>
              <a:pathLst>
                <a:path extrusionOk="0" h="1142" w="3301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3" name="Google Shape;223;g2f6964a3d0d_0_214"/>
            <p:cNvSpPr/>
            <p:nvPr/>
          </p:nvSpPr>
          <p:spPr>
            <a:xfrm>
              <a:off x="5716" y="-2932"/>
              <a:ext cx="4074411" cy="1033003"/>
            </a:xfrm>
            <a:custGeom>
              <a:rect b="b" l="l" r="r" t="t"/>
              <a:pathLst>
                <a:path extrusionOk="0" h="1033003" w="4074411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4" name="Google Shape;224;g2f6964a3d0d_0_214"/>
            <p:cNvSpPr/>
            <p:nvPr/>
          </p:nvSpPr>
          <p:spPr>
            <a:xfrm>
              <a:off x="4260930" y="879489"/>
              <a:ext cx="12696" cy="634"/>
            </a:xfrm>
            <a:custGeom>
              <a:rect b="b" l="l" r="r" t="t"/>
              <a:pathLst>
                <a:path extrusionOk="0" h="634" w="12696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5" name="Google Shape;225;g2f6964a3d0d_0_214"/>
            <p:cNvSpPr/>
            <p:nvPr/>
          </p:nvSpPr>
          <p:spPr>
            <a:xfrm>
              <a:off x="4261437" y="881266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6" name="Google Shape;226;g2f6964a3d0d_0_214"/>
            <p:cNvSpPr/>
            <p:nvPr/>
          </p:nvSpPr>
          <p:spPr>
            <a:xfrm>
              <a:off x="4258390" y="878727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7" name="Google Shape;227;g2f6964a3d0d_0_214"/>
            <p:cNvSpPr/>
            <p:nvPr/>
          </p:nvSpPr>
          <p:spPr>
            <a:xfrm>
              <a:off x="678430" y="-12696"/>
              <a:ext cx="3578310" cy="897391"/>
            </a:xfrm>
            <a:custGeom>
              <a:rect b="b" l="l" r="r" t="t"/>
              <a:pathLst>
                <a:path extrusionOk="0" h="897391" w="3578310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8" name="Google Shape;228;g2f6964a3d0d_0_214"/>
            <p:cNvSpPr/>
            <p:nvPr/>
          </p:nvSpPr>
          <p:spPr>
            <a:xfrm>
              <a:off x="4258263" y="877838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9" name="Google Shape;229;g2f6964a3d0d_0_214"/>
            <p:cNvSpPr/>
            <p:nvPr/>
          </p:nvSpPr>
          <p:spPr>
            <a:xfrm>
              <a:off x="4256105" y="877457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0" name="Google Shape;230;g2f6964a3d0d_0_214"/>
            <p:cNvSpPr/>
            <p:nvPr/>
          </p:nvSpPr>
          <p:spPr>
            <a:xfrm>
              <a:off x="4261056" y="88063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1" name="Google Shape;231;g2f6964a3d0d_0_214"/>
            <p:cNvSpPr/>
            <p:nvPr/>
          </p:nvSpPr>
          <p:spPr>
            <a:xfrm>
              <a:off x="4259406" y="878981"/>
              <a:ext cx="635" cy="12696"/>
            </a:xfrm>
            <a:custGeom>
              <a:rect b="b" l="l" r="r" t="t"/>
              <a:pathLst>
                <a:path extrusionOk="0" h="12696" w="635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2" name="Google Shape;232;g2f6964a3d0d_0_214"/>
            <p:cNvSpPr/>
            <p:nvPr/>
          </p:nvSpPr>
          <p:spPr>
            <a:xfrm>
              <a:off x="4250645" y="881647"/>
              <a:ext cx="10726" cy="109197"/>
            </a:xfrm>
            <a:custGeom>
              <a:rect b="b" l="l" r="r" t="t"/>
              <a:pathLst>
                <a:path extrusionOk="0" h="109197" w="10726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3" name="Google Shape;233;g2f6964a3d0d_0_214"/>
            <p:cNvSpPr/>
            <p:nvPr/>
          </p:nvSpPr>
          <p:spPr>
            <a:xfrm>
              <a:off x="4075526" y="877457"/>
              <a:ext cx="186480" cy="152233"/>
            </a:xfrm>
            <a:custGeom>
              <a:rect b="b" l="l" r="r" t="t"/>
              <a:pathLst>
                <a:path extrusionOk="0" h="152233" w="186480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4" name="Google Shape;234;g2f6964a3d0d_0_214"/>
            <p:cNvSpPr/>
            <p:nvPr/>
          </p:nvSpPr>
          <p:spPr>
            <a:xfrm>
              <a:off x="5459256" y="1332127"/>
              <a:ext cx="94464" cy="128236"/>
            </a:xfrm>
            <a:custGeom>
              <a:rect b="b" l="l" r="r" t="t"/>
              <a:pathLst>
                <a:path extrusionOk="0" h="128236" w="94464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5" name="Google Shape;235;g2f6964a3d0d_0_214"/>
            <p:cNvSpPr/>
            <p:nvPr/>
          </p:nvSpPr>
          <p:spPr>
            <a:xfrm>
              <a:off x="4374058" y="1257597"/>
              <a:ext cx="1080246" cy="204416"/>
            </a:xfrm>
            <a:custGeom>
              <a:rect b="b" l="l" r="r" t="t"/>
              <a:pathLst>
                <a:path extrusionOk="0" h="204416" w="108024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6" name="Google Shape;236;g2f6964a3d0d_0_214"/>
            <p:cNvSpPr/>
            <p:nvPr/>
          </p:nvSpPr>
          <p:spPr>
            <a:xfrm>
              <a:off x="5460145" y="1458078"/>
              <a:ext cx="12696" cy="988"/>
            </a:xfrm>
            <a:custGeom>
              <a:rect b="b" l="l" r="r" t="t"/>
              <a:pathLst>
                <a:path extrusionOk="0" h="988" w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7" name="Google Shape;237;g2f6964a3d0d_0_214"/>
            <p:cNvSpPr/>
            <p:nvPr/>
          </p:nvSpPr>
          <p:spPr>
            <a:xfrm>
              <a:off x="4371011" y="1155769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8" name="Google Shape;238;g2f6964a3d0d_0_214"/>
            <p:cNvSpPr/>
            <p:nvPr/>
          </p:nvSpPr>
          <p:spPr>
            <a:xfrm>
              <a:off x="4371687" y="1158436"/>
              <a:ext cx="9354" cy="106167"/>
            </a:xfrm>
            <a:custGeom>
              <a:rect b="b" l="l" r="r" t="t"/>
              <a:pathLst>
                <a:path extrusionOk="0" h="106167" w="9354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9" name="Google Shape;239;g2f6964a3d0d_0_214"/>
            <p:cNvSpPr/>
            <p:nvPr/>
          </p:nvSpPr>
          <p:spPr>
            <a:xfrm>
              <a:off x="4505216" y="999473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0" name="Google Shape;240;g2f6964a3d0d_0_214"/>
            <p:cNvSpPr/>
            <p:nvPr/>
          </p:nvSpPr>
          <p:spPr>
            <a:xfrm>
              <a:off x="4370374" y="1155515"/>
              <a:ext cx="256" cy="1015"/>
            </a:xfrm>
            <a:custGeom>
              <a:rect b="b" l="l" r="r" t="t"/>
              <a:pathLst>
                <a:path extrusionOk="0" h="1015" w="256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1" name="Google Shape;241;g2f6964a3d0d_0_214"/>
            <p:cNvSpPr/>
            <p:nvPr/>
          </p:nvSpPr>
          <p:spPr>
            <a:xfrm>
              <a:off x="4371392" y="1000235"/>
              <a:ext cx="140173" cy="154772"/>
            </a:xfrm>
            <a:custGeom>
              <a:rect b="b" l="l" r="r" t="t"/>
              <a:pathLst>
                <a:path extrusionOk="0" h="154772" w="140173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2" name="Google Shape;242;g2f6964a3d0d_0_214"/>
            <p:cNvSpPr/>
            <p:nvPr/>
          </p:nvSpPr>
          <p:spPr>
            <a:xfrm>
              <a:off x="4371646" y="1162625"/>
              <a:ext cx="635" cy="12696"/>
            </a:xfrm>
            <a:custGeom>
              <a:rect b="b" l="l" r="r" t="t"/>
              <a:pathLst>
                <a:path extrusionOk="0" h="12696" w="635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3" name="Google Shape;243;g2f6964a3d0d_0_214"/>
            <p:cNvSpPr/>
            <p:nvPr/>
          </p:nvSpPr>
          <p:spPr>
            <a:xfrm>
              <a:off x="5554228" y="122776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4" name="Google Shape;244;g2f6964a3d0d_0_214"/>
            <p:cNvSpPr/>
            <p:nvPr/>
          </p:nvSpPr>
          <p:spPr>
            <a:xfrm>
              <a:off x="5554228" y="1229664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5" name="Google Shape;245;g2f6964a3d0d_0_214"/>
            <p:cNvSpPr/>
            <p:nvPr/>
          </p:nvSpPr>
          <p:spPr>
            <a:xfrm>
              <a:off x="5552704" y="1226109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6" name="Google Shape;246;g2f6964a3d0d_0_214"/>
            <p:cNvSpPr/>
            <p:nvPr/>
          </p:nvSpPr>
          <p:spPr>
            <a:xfrm>
              <a:off x="4504217" y="997483"/>
              <a:ext cx="1046074" cy="234974"/>
            </a:xfrm>
            <a:custGeom>
              <a:rect b="b" l="l" r="r" t="t"/>
              <a:pathLst>
                <a:path extrusionOk="0" h="234974" w="10460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7" name="Google Shape;247;g2f6964a3d0d_0_214"/>
            <p:cNvSpPr/>
            <p:nvPr/>
          </p:nvSpPr>
          <p:spPr>
            <a:xfrm>
              <a:off x="5550927" y="1226033"/>
              <a:ext cx="888" cy="76"/>
            </a:xfrm>
            <a:custGeom>
              <a:rect b="b" l="l" r="r" t="t"/>
              <a:pathLst>
                <a:path extrusionOk="0" h="76" w="888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8" name="Google Shape;248;g2f6964a3d0d_0_214"/>
            <p:cNvSpPr/>
            <p:nvPr/>
          </p:nvSpPr>
          <p:spPr>
            <a:xfrm>
              <a:off x="5543436" y="1229537"/>
              <a:ext cx="10800" cy="108798"/>
            </a:xfrm>
            <a:custGeom>
              <a:rect b="b" l="l" r="r" t="t"/>
              <a:pathLst>
                <a:path extrusionOk="0" h="108798" w="10800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9" name="Google Shape;249;g2f6964a3d0d_0_214"/>
            <p:cNvSpPr/>
            <p:nvPr/>
          </p:nvSpPr>
          <p:spPr>
            <a:xfrm>
              <a:off x="5552704" y="1226363"/>
              <a:ext cx="634" cy="635"/>
            </a:xfrm>
            <a:custGeom>
              <a:rect b="b" l="l" r="r" t="t"/>
              <a:pathLst>
                <a:path extrusionOk="0" h="635" w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0" name="Google Shape;250;g2f6964a3d0d_0_214"/>
            <p:cNvSpPr/>
            <p:nvPr/>
          </p:nvSpPr>
          <p:spPr>
            <a:xfrm>
              <a:off x="5549276" y="1225093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1" name="Google Shape;251;g2f6964a3d0d_0_214"/>
            <p:cNvSpPr/>
            <p:nvPr/>
          </p:nvSpPr>
          <p:spPr>
            <a:xfrm>
              <a:off x="5554228" y="1227760"/>
              <a:ext cx="12696" cy="888"/>
            </a:xfrm>
            <a:custGeom>
              <a:rect b="b" l="l" r="r" t="t"/>
              <a:pathLst>
                <a:path extrusionOk="0" h="888" w="12696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2" name="Google Shape;252;g2f6964a3d0d_0_214"/>
            <p:cNvSpPr/>
            <p:nvPr/>
          </p:nvSpPr>
          <p:spPr>
            <a:xfrm>
              <a:off x="5452653" y="1225220"/>
              <a:ext cx="100439" cy="128871"/>
            </a:xfrm>
            <a:custGeom>
              <a:rect b="b" l="l" r="r" t="t"/>
              <a:pathLst>
                <a:path extrusionOk="0" h="128871" w="100439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3" name="Google Shape;253;g2f6964a3d0d_0_214"/>
            <p:cNvSpPr/>
            <p:nvPr/>
          </p:nvSpPr>
          <p:spPr>
            <a:xfrm>
              <a:off x="5449479" y="1353076"/>
              <a:ext cx="10712" cy="109090"/>
            </a:xfrm>
            <a:custGeom>
              <a:rect b="b" l="l" r="r" t="t"/>
              <a:pathLst>
                <a:path extrusionOk="0" h="109090" w="10712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4" name="Google Shape;254;g2f6964a3d0d_0_214"/>
            <p:cNvSpPr/>
            <p:nvPr/>
          </p:nvSpPr>
          <p:spPr>
            <a:xfrm>
              <a:off x="4370319" y="1153023"/>
              <a:ext cx="1089130" cy="204759"/>
            </a:xfrm>
            <a:custGeom>
              <a:rect b="b" l="l" r="r" t="t"/>
              <a:pathLst>
                <a:path extrusionOk="0" h="204759" w="1089130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5" name="Google Shape;255;g2f6964a3d0d_0_214"/>
            <p:cNvSpPr/>
            <p:nvPr/>
          </p:nvSpPr>
          <p:spPr>
            <a:xfrm>
              <a:off x="8659109" y="2038698"/>
              <a:ext cx="97638" cy="84687"/>
            </a:xfrm>
            <a:custGeom>
              <a:rect b="b" l="l" r="r" t="t"/>
              <a:pathLst>
                <a:path extrusionOk="0" h="84687" w="97638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6" name="Google Shape;256;g2f6964a3d0d_0_214"/>
            <p:cNvSpPr/>
            <p:nvPr/>
          </p:nvSpPr>
          <p:spPr>
            <a:xfrm>
              <a:off x="8257636" y="2018257"/>
              <a:ext cx="397410" cy="106906"/>
            </a:xfrm>
            <a:custGeom>
              <a:rect b="b" l="l" r="r" t="t"/>
              <a:pathLst>
                <a:path extrusionOk="0" h="106906" w="397410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7" name="Google Shape;257;g2f6964a3d0d_0_214"/>
            <p:cNvSpPr/>
            <p:nvPr/>
          </p:nvSpPr>
          <p:spPr>
            <a:xfrm>
              <a:off x="8660507" y="2121480"/>
              <a:ext cx="47" cy="761"/>
            </a:xfrm>
            <a:custGeom>
              <a:rect b="b" l="l" r="r" t="t"/>
              <a:pathLst>
                <a:path extrusionOk="0" h="761" w="4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8" name="Google Shape;258;g2f6964a3d0d_0_214"/>
            <p:cNvSpPr/>
            <p:nvPr/>
          </p:nvSpPr>
          <p:spPr>
            <a:xfrm>
              <a:off x="8255605" y="191528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9" name="Google Shape;259;g2f6964a3d0d_0_214"/>
            <p:cNvSpPr/>
            <p:nvPr/>
          </p:nvSpPr>
          <p:spPr>
            <a:xfrm>
              <a:off x="8254405" y="1916810"/>
              <a:ext cx="56" cy="56"/>
            </a:xfrm>
            <a:custGeom>
              <a:rect b="b" l="l" r="r" t="t"/>
              <a:pathLst>
                <a:path extrusionOk="0" h="56" w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0" name="Google Shape;260;g2f6964a3d0d_0_214"/>
            <p:cNvSpPr/>
            <p:nvPr/>
          </p:nvSpPr>
          <p:spPr>
            <a:xfrm>
              <a:off x="8255303" y="1920111"/>
              <a:ext cx="9443" cy="106493"/>
            </a:xfrm>
            <a:custGeom>
              <a:rect b="b" l="l" r="r" t="t"/>
              <a:pathLst>
                <a:path extrusionOk="0" h="106493" w="944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1" name="Google Shape;261;g2f6964a3d0d_0_214"/>
            <p:cNvSpPr/>
            <p:nvPr/>
          </p:nvSpPr>
          <p:spPr>
            <a:xfrm>
              <a:off x="8649714" y="2018510"/>
              <a:ext cx="10830" cy="106277"/>
            </a:xfrm>
            <a:custGeom>
              <a:rect b="b" l="l" r="r" t="t"/>
              <a:pathLst>
                <a:path extrusionOk="0" h="106277" w="10830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2" name="Google Shape;262;g2f6964a3d0d_0_214"/>
            <p:cNvSpPr/>
            <p:nvPr/>
          </p:nvSpPr>
          <p:spPr>
            <a:xfrm>
              <a:off x="8254334" y="1916175"/>
              <a:ext cx="12696" cy="1015"/>
            </a:xfrm>
            <a:custGeom>
              <a:rect b="b" l="l" r="r" t="t"/>
              <a:pathLst>
                <a:path extrusionOk="0" h="1015" w="12696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3" name="Google Shape;263;g2f6964a3d0d_0_214"/>
            <p:cNvSpPr/>
            <p:nvPr/>
          </p:nvSpPr>
          <p:spPr>
            <a:xfrm>
              <a:off x="8255350" y="1915413"/>
              <a:ext cx="761" cy="888"/>
            </a:xfrm>
            <a:custGeom>
              <a:rect b="b" l="l" r="r" t="t"/>
              <a:pathLst>
                <a:path extrusionOk="0" h="888" w="761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4" name="Google Shape;264;g2f6964a3d0d_0_214"/>
            <p:cNvSpPr/>
            <p:nvPr/>
          </p:nvSpPr>
          <p:spPr>
            <a:xfrm>
              <a:off x="8655300" y="2020288"/>
              <a:ext cx="3428" cy="1143"/>
            </a:xfrm>
            <a:custGeom>
              <a:rect b="b" l="l" r="r" t="t"/>
              <a:pathLst>
                <a:path extrusionOk="0" h="1143" w="3428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5" name="Google Shape;265;g2f6964a3d0d_0_214"/>
            <p:cNvSpPr/>
            <p:nvPr/>
          </p:nvSpPr>
          <p:spPr>
            <a:xfrm>
              <a:off x="8258017" y="1916810"/>
              <a:ext cx="397410" cy="105002"/>
            </a:xfrm>
            <a:custGeom>
              <a:rect b="b" l="l" r="r" t="t"/>
              <a:pathLst>
                <a:path extrusionOk="0" h="105002" w="397410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6" name="Google Shape;266;g2f6964a3d0d_0_214"/>
            <p:cNvSpPr/>
            <p:nvPr/>
          </p:nvSpPr>
          <p:spPr>
            <a:xfrm>
              <a:off x="8650708" y="1939156"/>
              <a:ext cx="97660" cy="82404"/>
            </a:xfrm>
            <a:custGeom>
              <a:rect b="b" l="l" r="r" t="t"/>
              <a:pathLst>
                <a:path extrusionOk="0" h="82404" w="97660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7" name="Google Shape;267;g2f6964a3d0d_0_214"/>
            <p:cNvSpPr/>
            <p:nvPr/>
          </p:nvSpPr>
          <p:spPr>
            <a:xfrm>
              <a:off x="8757256" y="1934331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8" name="Google Shape;268;g2f6964a3d0d_0_214"/>
            <p:cNvSpPr/>
            <p:nvPr/>
          </p:nvSpPr>
          <p:spPr>
            <a:xfrm>
              <a:off x="8755097" y="1933061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9" name="Google Shape;269;g2f6964a3d0d_0_214"/>
            <p:cNvSpPr/>
            <p:nvPr/>
          </p:nvSpPr>
          <p:spPr>
            <a:xfrm>
              <a:off x="8758145" y="1935347"/>
              <a:ext cx="47" cy="762"/>
            </a:xfrm>
            <a:custGeom>
              <a:rect b="b" l="l" r="r" t="t"/>
              <a:pathLst>
                <a:path extrusionOk="0" h="762" w="47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0" name="Google Shape;270;g2f6964a3d0d_0_214"/>
            <p:cNvSpPr/>
            <p:nvPr/>
          </p:nvSpPr>
          <p:spPr>
            <a:xfrm>
              <a:off x="8581024" y="1889258"/>
              <a:ext cx="634" cy="761"/>
            </a:xfrm>
            <a:custGeom>
              <a:rect b="b" l="l" r="r" t="t"/>
              <a:pathLst>
                <a:path extrusionOk="0" h="761" w="634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1" name="Google Shape;271;g2f6964a3d0d_0_214"/>
            <p:cNvSpPr/>
            <p:nvPr/>
          </p:nvSpPr>
          <p:spPr>
            <a:xfrm>
              <a:off x="8582675" y="1816633"/>
              <a:ext cx="80624" cy="68181"/>
            </a:xfrm>
            <a:custGeom>
              <a:rect b="b" l="l" r="r" t="t"/>
              <a:pathLst>
                <a:path extrusionOk="0" h="68181" w="80624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2" name="Google Shape;272;g2f6964a3d0d_0_214"/>
            <p:cNvSpPr/>
            <p:nvPr/>
          </p:nvSpPr>
          <p:spPr>
            <a:xfrm>
              <a:off x="8670283" y="1817395"/>
              <a:ext cx="12696" cy="634"/>
            </a:xfrm>
            <a:custGeom>
              <a:rect b="b" l="l" r="r" t="t"/>
              <a:pathLst>
                <a:path extrusionOk="0" h="634" w="12696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3" name="Google Shape;273;g2f6964a3d0d_0_214"/>
            <p:cNvSpPr/>
            <p:nvPr/>
          </p:nvSpPr>
          <p:spPr>
            <a:xfrm>
              <a:off x="8474498" y="1739183"/>
              <a:ext cx="191848" cy="67895"/>
            </a:xfrm>
            <a:custGeom>
              <a:rect b="b" l="l" r="r" t="t"/>
              <a:pathLst>
                <a:path extrusionOk="0" h="67895" w="191848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4" name="Google Shape;274;g2f6964a3d0d_0_214"/>
            <p:cNvSpPr/>
            <p:nvPr/>
          </p:nvSpPr>
          <p:spPr>
            <a:xfrm>
              <a:off x="8671496" y="1803174"/>
              <a:ext cx="56" cy="761"/>
            </a:xfrm>
            <a:custGeom>
              <a:rect b="b" l="l" r="r" t="t"/>
              <a:pathLst>
                <a:path extrusionOk="0" h="761" w="56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5" name="Google Shape;275;g2f6964a3d0d_0_214"/>
            <p:cNvSpPr/>
            <p:nvPr/>
          </p:nvSpPr>
          <p:spPr>
            <a:xfrm>
              <a:off x="8253395" y="1738040"/>
              <a:ext cx="224884" cy="184356"/>
            </a:xfrm>
            <a:custGeom>
              <a:rect b="b" l="l" r="r" t="t"/>
              <a:pathLst>
                <a:path extrusionOk="0" h="184356" w="224884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6" name="Google Shape;276;g2f6964a3d0d_0_214"/>
            <p:cNvSpPr/>
            <p:nvPr/>
          </p:nvSpPr>
          <p:spPr>
            <a:xfrm>
              <a:off x="4279213" y="33761"/>
              <a:ext cx="28" cy="761"/>
            </a:xfrm>
            <a:custGeom>
              <a:rect b="b" l="l" r="r" t="t"/>
              <a:pathLst>
                <a:path extrusionOk="0" h="761" w="28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7" name="Google Shape;277;g2f6964a3d0d_0_214"/>
            <p:cNvSpPr/>
            <p:nvPr/>
          </p:nvSpPr>
          <p:spPr>
            <a:xfrm>
              <a:off x="4277435" y="32619"/>
              <a:ext cx="888" cy="12696"/>
            </a:xfrm>
            <a:custGeom>
              <a:rect b="b" l="l" r="r" t="t"/>
              <a:pathLst>
                <a:path extrusionOk="0" h="12696" w="888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8" name="Google Shape;278;g2f6964a3d0d_0_214"/>
            <p:cNvSpPr/>
            <p:nvPr/>
          </p:nvSpPr>
          <p:spPr>
            <a:xfrm>
              <a:off x="6079496" y="915675"/>
              <a:ext cx="42153" cy="28186"/>
            </a:xfrm>
            <a:custGeom>
              <a:rect b="b" l="l" r="r" t="t"/>
              <a:pathLst>
                <a:path extrusionOk="0" h="28186" w="42153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9" name="Google Shape;279;g2f6964a3d0d_0_214"/>
            <p:cNvSpPr/>
            <p:nvPr/>
          </p:nvSpPr>
          <p:spPr>
            <a:xfrm>
              <a:off x="4273372" y="640029"/>
              <a:ext cx="1555107" cy="478284"/>
            </a:xfrm>
            <a:custGeom>
              <a:rect b="b" l="l" r="r" t="t"/>
              <a:pathLst>
                <a:path extrusionOk="0" h="478284" w="1555107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0" name="Google Shape;280;g2f6964a3d0d_0_214"/>
            <p:cNvSpPr/>
            <p:nvPr/>
          </p:nvSpPr>
          <p:spPr>
            <a:xfrm>
              <a:off x="5859333" y="505190"/>
              <a:ext cx="10538" cy="511423"/>
            </a:xfrm>
            <a:custGeom>
              <a:rect b="b" l="l" r="r" t="t"/>
              <a:pathLst>
                <a:path extrusionOk="0" h="511423" w="10538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1" name="Google Shape;281;g2f6964a3d0d_0_214"/>
            <p:cNvSpPr/>
            <p:nvPr/>
          </p:nvSpPr>
          <p:spPr>
            <a:xfrm>
              <a:off x="5864538" y="506714"/>
              <a:ext cx="3301" cy="1145"/>
            </a:xfrm>
            <a:custGeom>
              <a:rect b="b" l="l" r="r" t="t"/>
              <a:pathLst>
                <a:path extrusionOk="0" h="1145" w="3301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2" name="Google Shape;282;g2f6964a3d0d_0_214"/>
            <p:cNvSpPr/>
            <p:nvPr/>
          </p:nvSpPr>
          <p:spPr>
            <a:xfrm>
              <a:off x="4269524" y="17651"/>
              <a:ext cx="1595014" cy="490224"/>
            </a:xfrm>
            <a:custGeom>
              <a:rect b="b" l="l" r="r" t="t"/>
              <a:pathLst>
                <a:path extrusionOk="0" h="490224" w="159501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3" name="Google Shape;283;g2f6964a3d0d_0_214"/>
            <p:cNvSpPr/>
            <p:nvPr/>
          </p:nvSpPr>
          <p:spPr>
            <a:xfrm>
              <a:off x="6122792" y="293917"/>
              <a:ext cx="28" cy="761"/>
            </a:xfrm>
            <a:custGeom>
              <a:rect b="b" l="l" r="r" t="t"/>
              <a:pathLst>
                <a:path extrusionOk="0" h="761" w="28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4" name="Google Shape;284;g2f6964a3d0d_0_214"/>
            <p:cNvSpPr/>
            <p:nvPr/>
          </p:nvSpPr>
          <p:spPr>
            <a:xfrm>
              <a:off x="6123300" y="295694"/>
              <a:ext cx="12696" cy="888"/>
            </a:xfrm>
            <a:custGeom>
              <a:rect b="b" l="l" r="r" t="t"/>
              <a:pathLst>
                <a:path extrusionOk="0" h="888" w="12696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5" name="Google Shape;285;g2f6964a3d0d_0_214"/>
            <p:cNvSpPr/>
            <p:nvPr/>
          </p:nvSpPr>
          <p:spPr>
            <a:xfrm>
              <a:off x="6120760" y="293155"/>
              <a:ext cx="888" cy="12696"/>
            </a:xfrm>
            <a:custGeom>
              <a:rect b="b" l="l" r="r" t="t"/>
              <a:pathLst>
                <a:path extrusionOk="0" h="12696" w="888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6" name="Google Shape;286;g2f6964a3d0d_0_214"/>
            <p:cNvSpPr/>
            <p:nvPr/>
          </p:nvSpPr>
          <p:spPr>
            <a:xfrm>
              <a:off x="6119237" y="292012"/>
              <a:ext cx="888" cy="12696"/>
            </a:xfrm>
            <a:custGeom>
              <a:rect b="b" l="l" r="r" t="t"/>
              <a:pathLst>
                <a:path extrusionOk="0" h="12696" w="888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7" name="Google Shape;287;g2f6964a3d0d_0_214"/>
            <p:cNvSpPr/>
            <p:nvPr/>
          </p:nvSpPr>
          <p:spPr>
            <a:xfrm>
              <a:off x="6121141" y="293409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8" name="Google Shape;288;g2f6964a3d0d_0_214"/>
            <p:cNvSpPr/>
            <p:nvPr/>
          </p:nvSpPr>
          <p:spPr>
            <a:xfrm>
              <a:off x="6117205" y="291885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9" name="Google Shape;289;g2f6964a3d0d_0_214"/>
            <p:cNvSpPr/>
            <p:nvPr/>
          </p:nvSpPr>
          <p:spPr>
            <a:xfrm>
              <a:off x="6122919" y="294933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0" name="Google Shape;290;g2f6964a3d0d_0_214"/>
            <p:cNvSpPr/>
            <p:nvPr/>
          </p:nvSpPr>
          <p:spPr>
            <a:xfrm>
              <a:off x="6112507" y="296710"/>
              <a:ext cx="10468" cy="625319"/>
            </a:xfrm>
            <a:custGeom>
              <a:rect b="b" l="l" r="r" t="t"/>
              <a:pathLst>
                <a:path extrusionOk="0" h="625319" w="10468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1" name="Google Shape;291;g2f6964a3d0d_0_214"/>
            <p:cNvSpPr/>
            <p:nvPr/>
          </p:nvSpPr>
          <p:spPr>
            <a:xfrm>
              <a:off x="5861334" y="293663"/>
              <a:ext cx="261899" cy="214829"/>
            </a:xfrm>
            <a:custGeom>
              <a:rect b="b" l="l" r="r" t="t"/>
              <a:pathLst>
                <a:path extrusionOk="0" h="214829" w="26189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2" name="Google Shape;292;g2f6964a3d0d_0_214"/>
            <p:cNvSpPr/>
            <p:nvPr/>
          </p:nvSpPr>
          <p:spPr>
            <a:xfrm>
              <a:off x="3883199" y="337340"/>
              <a:ext cx="253936" cy="212162"/>
            </a:xfrm>
            <a:custGeom>
              <a:rect b="b" l="l" r="r" t="t"/>
              <a:pathLst>
                <a:path extrusionOk="0" h="212162" w="253936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3" name="Google Shape;293;g2f6964a3d0d_0_214"/>
            <p:cNvSpPr/>
            <p:nvPr/>
          </p:nvSpPr>
          <p:spPr>
            <a:xfrm>
              <a:off x="3884468" y="546581"/>
              <a:ext cx="57" cy="888"/>
            </a:xfrm>
            <a:custGeom>
              <a:rect b="b" l="l" r="r" t="t"/>
              <a:pathLst>
                <a:path extrusionOk="0" h="888" w="57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4" name="Google Shape;294;g2f6964a3d0d_0_214"/>
            <p:cNvSpPr/>
            <p:nvPr/>
          </p:nvSpPr>
          <p:spPr>
            <a:xfrm>
              <a:off x="2014803" y="-12696"/>
              <a:ext cx="1865222" cy="563292"/>
            </a:xfrm>
            <a:custGeom>
              <a:rect b="b" l="l" r="r" t="t"/>
              <a:pathLst>
                <a:path extrusionOk="0" h="563292" w="186522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5" name="Google Shape;295;g2f6964a3d0d_0_214"/>
            <p:cNvSpPr/>
            <p:nvPr/>
          </p:nvSpPr>
          <p:spPr>
            <a:xfrm>
              <a:off x="3874057" y="-12696"/>
              <a:ext cx="10538" cy="563600"/>
            </a:xfrm>
            <a:custGeom>
              <a:rect b="b" l="l" r="r" t="t"/>
              <a:pathLst>
                <a:path extrusionOk="0" h="563600" w="10538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6" name="Google Shape;296;g2f6964a3d0d_0_214"/>
            <p:cNvSpPr/>
            <p:nvPr/>
          </p:nvSpPr>
          <p:spPr>
            <a:xfrm>
              <a:off x="7759412" y="1077164"/>
              <a:ext cx="54898" cy="40007"/>
            </a:xfrm>
            <a:custGeom>
              <a:rect b="b" l="l" r="r" t="t"/>
              <a:pathLst>
                <a:path extrusionOk="0" h="40007" w="54898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7" name="Google Shape;297;g2f6964a3d0d_0_214"/>
            <p:cNvSpPr/>
            <p:nvPr/>
          </p:nvSpPr>
          <p:spPr>
            <a:xfrm>
              <a:off x="7050022" y="925959"/>
              <a:ext cx="19" cy="888"/>
            </a:xfrm>
            <a:custGeom>
              <a:rect b="b" l="l" r="r" t="t"/>
              <a:pathLst>
                <a:path extrusionOk="0" h="888" w="19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8" name="Google Shape;298;g2f6964a3d0d_0_214"/>
            <p:cNvSpPr/>
            <p:nvPr/>
          </p:nvSpPr>
          <p:spPr>
            <a:xfrm>
              <a:off x="7050120" y="928371"/>
              <a:ext cx="10966" cy="114143"/>
            </a:xfrm>
            <a:custGeom>
              <a:rect b="b" l="l" r="r" t="t"/>
              <a:pathLst>
                <a:path extrusionOk="0" h="114143" w="10966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9" name="Google Shape;299;g2f6964a3d0d_0_214"/>
            <p:cNvSpPr/>
            <p:nvPr/>
          </p:nvSpPr>
          <p:spPr>
            <a:xfrm>
              <a:off x="7570992" y="1066258"/>
              <a:ext cx="10791" cy="29710"/>
            </a:xfrm>
            <a:custGeom>
              <a:rect b="b" l="l" r="r" t="t"/>
              <a:pathLst>
                <a:path extrusionOk="0" h="29710" w="10791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0" name="Google Shape;300;g2f6964a3d0d_0_214"/>
            <p:cNvSpPr/>
            <p:nvPr/>
          </p:nvSpPr>
          <p:spPr>
            <a:xfrm>
              <a:off x="7049406" y="927102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1" name="Google Shape;301;g2f6964a3d0d_0_214"/>
            <p:cNvSpPr/>
            <p:nvPr/>
          </p:nvSpPr>
          <p:spPr>
            <a:xfrm>
              <a:off x="7050549" y="925324"/>
              <a:ext cx="12696" cy="634"/>
            </a:xfrm>
            <a:custGeom>
              <a:rect b="b" l="l" r="r" t="t"/>
              <a:pathLst>
                <a:path extrusionOk="0" h="634" w="12696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2" name="Google Shape;302;g2f6964a3d0d_0_214"/>
            <p:cNvSpPr/>
            <p:nvPr/>
          </p:nvSpPr>
          <p:spPr>
            <a:xfrm>
              <a:off x="7576070" y="1068289"/>
              <a:ext cx="3428" cy="1142"/>
            </a:xfrm>
            <a:custGeom>
              <a:rect b="b" l="l" r="r" t="t"/>
              <a:pathLst>
                <a:path extrusionOk="0" h="1142" w="3428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3" name="Google Shape;303;g2f6964a3d0d_0_214"/>
            <p:cNvSpPr/>
            <p:nvPr/>
          </p:nvSpPr>
          <p:spPr>
            <a:xfrm>
              <a:off x="7051565" y="926213"/>
              <a:ext cx="525014" cy="143218"/>
            </a:xfrm>
            <a:custGeom>
              <a:rect b="b" l="l" r="r" t="t"/>
              <a:pathLst>
                <a:path extrusionOk="0" h="143218" w="525014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4" name="Google Shape;304;g2f6964a3d0d_0_214"/>
            <p:cNvSpPr/>
            <p:nvPr/>
          </p:nvSpPr>
          <p:spPr>
            <a:xfrm>
              <a:off x="7049251" y="705163"/>
              <a:ext cx="222820" cy="227778"/>
            </a:xfrm>
            <a:custGeom>
              <a:rect b="b" l="l" r="r" t="t"/>
              <a:pathLst>
                <a:path extrusionOk="0" h="227778" w="222820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5" name="Google Shape;305;g2f6964a3d0d_0_214"/>
            <p:cNvSpPr/>
            <p:nvPr/>
          </p:nvSpPr>
          <p:spPr>
            <a:xfrm>
              <a:off x="7571401" y="869319"/>
              <a:ext cx="244415" cy="200366"/>
            </a:xfrm>
            <a:custGeom>
              <a:rect b="b" l="l" r="r" t="t"/>
              <a:pathLst>
                <a:path extrusionOk="0" h="200366" w="244415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6" name="Google Shape;306;g2f6964a3d0d_0_214"/>
            <p:cNvSpPr/>
            <p:nvPr/>
          </p:nvSpPr>
          <p:spPr>
            <a:xfrm>
              <a:off x="8759415" y="1993117"/>
              <a:ext cx="1077579" cy="336335"/>
            </a:xfrm>
            <a:custGeom>
              <a:rect b="b" l="l" r="r" t="t"/>
              <a:pathLst>
                <a:path extrusionOk="0" h="336335" w="1077579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7" name="Google Shape;307;g2f6964a3d0d_0_214"/>
            <p:cNvSpPr/>
            <p:nvPr/>
          </p:nvSpPr>
          <p:spPr>
            <a:xfrm>
              <a:off x="5832288" y="1284895"/>
              <a:ext cx="2872148" cy="449844"/>
            </a:xfrm>
            <a:custGeom>
              <a:rect b="b" l="l" r="r" t="t"/>
              <a:pathLst>
                <a:path extrusionOk="0" h="449844" w="2872148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8" name="Google Shape;308;g2f6964a3d0d_0_214"/>
            <p:cNvSpPr/>
            <p:nvPr/>
          </p:nvSpPr>
          <p:spPr>
            <a:xfrm>
              <a:off x="9832201" y="2121608"/>
              <a:ext cx="10633" cy="203781"/>
            </a:xfrm>
            <a:custGeom>
              <a:rect b="b" l="l" r="r" t="t"/>
              <a:pathLst>
                <a:path extrusionOk="0" h="203781" w="10633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9" name="Google Shape;309;g2f6964a3d0d_0_214"/>
            <p:cNvSpPr/>
            <p:nvPr/>
          </p:nvSpPr>
          <p:spPr>
            <a:xfrm>
              <a:off x="8661202" y="1762418"/>
              <a:ext cx="114" cy="635"/>
            </a:xfrm>
            <a:custGeom>
              <a:rect b="b" l="l" r="r" t="t"/>
              <a:pathLst>
                <a:path extrusionOk="0" h="635" w="114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0" name="Google Shape;310;g2f6964a3d0d_0_214"/>
            <p:cNvSpPr/>
            <p:nvPr/>
          </p:nvSpPr>
          <p:spPr>
            <a:xfrm>
              <a:off x="8672442" y="1763815"/>
              <a:ext cx="1164679" cy="359443"/>
            </a:xfrm>
            <a:custGeom>
              <a:rect b="b" l="l" r="r" t="t"/>
              <a:pathLst>
                <a:path extrusionOk="0" h="359443" w="1164679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1" name="Google Shape;311;g2f6964a3d0d_0_214"/>
            <p:cNvSpPr/>
            <p:nvPr/>
          </p:nvSpPr>
          <p:spPr>
            <a:xfrm>
              <a:off x="9834455" y="1653607"/>
              <a:ext cx="569960" cy="461779"/>
            </a:xfrm>
            <a:custGeom>
              <a:rect b="b" l="l" r="r" t="t"/>
              <a:pathLst>
                <a:path extrusionOk="0" h="461779" w="569960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2" name="Google Shape;312;g2f6964a3d0d_0_214"/>
            <p:cNvSpPr/>
            <p:nvPr/>
          </p:nvSpPr>
          <p:spPr>
            <a:xfrm>
              <a:off x="9833820" y="212148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3" name="Google Shape;313;g2f6964a3d0d_0_214"/>
            <p:cNvSpPr/>
            <p:nvPr/>
          </p:nvSpPr>
          <p:spPr>
            <a:xfrm>
              <a:off x="5828733" y="1080605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4" name="Google Shape;314;g2f6964a3d0d_0_214"/>
            <p:cNvSpPr/>
            <p:nvPr/>
          </p:nvSpPr>
          <p:spPr>
            <a:xfrm>
              <a:off x="5839272" y="1078192"/>
              <a:ext cx="3082407" cy="482728"/>
            </a:xfrm>
            <a:custGeom>
              <a:rect b="b" l="l" r="r" t="t"/>
              <a:pathLst>
                <a:path extrusionOk="0" h="482728" w="3082407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5" name="Google Shape;315;g2f6964a3d0d_0_214"/>
            <p:cNvSpPr/>
            <p:nvPr/>
          </p:nvSpPr>
          <p:spPr>
            <a:xfrm>
              <a:off x="8925489" y="155863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6" name="Google Shape;316;g2f6964a3d0d_0_214"/>
            <p:cNvSpPr/>
            <p:nvPr/>
          </p:nvSpPr>
          <p:spPr>
            <a:xfrm>
              <a:off x="11524783" y="118560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7" name="Google Shape;317;g2f6964a3d0d_0_214"/>
            <p:cNvSpPr/>
            <p:nvPr/>
          </p:nvSpPr>
          <p:spPr>
            <a:xfrm>
              <a:off x="11454950" y="1184845"/>
              <a:ext cx="62849" cy="64245"/>
            </a:xfrm>
            <a:custGeom>
              <a:rect b="b" l="l" r="r" t="t"/>
              <a:pathLst>
                <a:path extrusionOk="0" h="64245" w="62849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8" name="Google Shape;318;g2f6964a3d0d_0_214"/>
            <p:cNvSpPr/>
            <p:nvPr/>
          </p:nvSpPr>
          <p:spPr>
            <a:xfrm>
              <a:off x="11456220" y="1246276"/>
              <a:ext cx="12696" cy="1289"/>
            </a:xfrm>
            <a:custGeom>
              <a:rect b="b" l="l" r="r" t="t"/>
              <a:pathLst>
                <a:path extrusionOk="0" h="1289" w="12696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9" name="Google Shape;319;g2f6964a3d0d_0_214"/>
            <p:cNvSpPr/>
            <p:nvPr/>
          </p:nvSpPr>
          <p:spPr>
            <a:xfrm>
              <a:off x="11314269" y="1198811"/>
              <a:ext cx="136745" cy="51431"/>
            </a:xfrm>
            <a:custGeom>
              <a:rect b="b" l="l" r="r" t="t"/>
              <a:pathLst>
                <a:path extrusionOk="0" h="51431" w="136745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0" name="Google Shape;320;g2f6964a3d0d_0_214"/>
            <p:cNvSpPr/>
            <p:nvPr/>
          </p:nvSpPr>
          <p:spPr>
            <a:xfrm>
              <a:off x="11445809" y="1144215"/>
              <a:ext cx="10537" cy="106404"/>
            </a:xfrm>
            <a:custGeom>
              <a:rect b="b" l="l" r="r" t="t"/>
              <a:pathLst>
                <a:path extrusionOk="0" h="106404" w="10537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1" name="Google Shape;321;g2f6964a3d0d_0_214"/>
            <p:cNvSpPr/>
            <p:nvPr/>
          </p:nvSpPr>
          <p:spPr>
            <a:xfrm>
              <a:off x="11314396" y="1095460"/>
              <a:ext cx="136617" cy="51516"/>
            </a:xfrm>
            <a:custGeom>
              <a:rect b="b" l="l" r="r" t="t"/>
              <a:pathLst>
                <a:path extrusionOk="0" h="51516" w="136617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2" name="Google Shape;322;g2f6964a3d0d_0_214"/>
            <p:cNvSpPr/>
            <p:nvPr/>
          </p:nvSpPr>
          <p:spPr>
            <a:xfrm>
              <a:off x="11451141" y="1145993"/>
              <a:ext cx="3301" cy="1142"/>
            </a:xfrm>
            <a:custGeom>
              <a:rect b="b" l="l" r="r" t="t"/>
              <a:pathLst>
                <a:path extrusionOk="0" h="1142" w="3301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3" name="Google Shape;323;g2f6964a3d0d_0_214"/>
            <p:cNvSpPr/>
            <p:nvPr/>
          </p:nvSpPr>
          <p:spPr>
            <a:xfrm>
              <a:off x="11824682" y="837096"/>
              <a:ext cx="761" cy="112"/>
            </a:xfrm>
            <a:custGeom>
              <a:rect b="b" l="l" r="r" t="t"/>
              <a:pathLst>
                <a:path extrusionOk="0" h="112" w="761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4" name="Google Shape;324;g2f6964a3d0d_0_214"/>
            <p:cNvSpPr/>
            <p:nvPr/>
          </p:nvSpPr>
          <p:spPr>
            <a:xfrm>
              <a:off x="11826460" y="837971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5" name="Google Shape;325;g2f6964a3d0d_0_214"/>
            <p:cNvSpPr/>
            <p:nvPr/>
          </p:nvSpPr>
          <p:spPr>
            <a:xfrm>
              <a:off x="11827221" y="839748"/>
              <a:ext cx="38" cy="761"/>
            </a:xfrm>
            <a:custGeom>
              <a:rect b="b" l="l" r="r" t="t"/>
              <a:pathLst>
                <a:path extrusionOk="0" h="761" w="38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6" name="Google Shape;326;g2f6964a3d0d_0_214"/>
            <p:cNvSpPr/>
            <p:nvPr/>
          </p:nvSpPr>
          <p:spPr>
            <a:xfrm>
              <a:off x="11607441" y="772710"/>
              <a:ext cx="214955" cy="69070"/>
            </a:xfrm>
            <a:custGeom>
              <a:rect b="b" l="l" r="r" t="t"/>
              <a:pathLst>
                <a:path extrusionOk="0" h="69070" w="214955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7" name="Google Shape;327;g2f6964a3d0d_0_214"/>
            <p:cNvSpPr/>
            <p:nvPr/>
          </p:nvSpPr>
          <p:spPr>
            <a:xfrm>
              <a:off x="11823031" y="836320"/>
              <a:ext cx="1015" cy="12696"/>
            </a:xfrm>
            <a:custGeom>
              <a:rect b="b" l="l" r="r" t="t"/>
              <a:pathLst>
                <a:path extrusionOk="0" h="12696" w="1015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8" name="Google Shape;328;g2f6964a3d0d_0_214"/>
            <p:cNvSpPr/>
            <p:nvPr/>
          </p:nvSpPr>
          <p:spPr>
            <a:xfrm>
              <a:off x="11821762" y="83581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9" name="Google Shape;329;g2f6964a3d0d_0_214"/>
            <p:cNvSpPr/>
            <p:nvPr/>
          </p:nvSpPr>
          <p:spPr>
            <a:xfrm>
              <a:off x="11816429" y="840637"/>
              <a:ext cx="10796" cy="57135"/>
            </a:xfrm>
            <a:custGeom>
              <a:rect b="b" l="l" r="r" t="t"/>
              <a:pathLst>
                <a:path extrusionOk="0" h="57135" w="10796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0" name="Google Shape;330;g2f6964a3d0d_0_214"/>
            <p:cNvSpPr/>
            <p:nvPr/>
          </p:nvSpPr>
          <p:spPr>
            <a:xfrm>
              <a:off x="11825698" y="83733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1" name="Google Shape;331;g2f6964a3d0d_0_214"/>
            <p:cNvSpPr/>
            <p:nvPr/>
          </p:nvSpPr>
          <p:spPr>
            <a:xfrm>
              <a:off x="11826460" y="838352"/>
              <a:ext cx="12696" cy="634"/>
            </a:xfrm>
            <a:custGeom>
              <a:rect b="b" l="l" r="r" t="t"/>
              <a:pathLst>
                <a:path extrusionOk="0" h="634" w="12696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2" name="Google Shape;332;g2f6964a3d0d_0_214"/>
            <p:cNvSpPr/>
            <p:nvPr/>
          </p:nvSpPr>
          <p:spPr>
            <a:xfrm>
              <a:off x="11445914" y="835812"/>
              <a:ext cx="381368" cy="311835"/>
            </a:xfrm>
            <a:custGeom>
              <a:rect b="b" l="l" r="r" t="t"/>
              <a:pathLst>
                <a:path extrusionOk="0" h="311835" w="381368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3" name="Google Shape;333;g2f6964a3d0d_0_214"/>
            <p:cNvSpPr/>
            <p:nvPr/>
          </p:nvSpPr>
          <p:spPr>
            <a:xfrm>
              <a:off x="11196570" y="1592028"/>
              <a:ext cx="116049" cy="89765"/>
            </a:xfrm>
            <a:custGeom>
              <a:rect b="b" l="l" r="r" t="t"/>
              <a:pathLst>
                <a:path extrusionOk="0" h="89765" w="116049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4" name="Google Shape;334;g2f6964a3d0d_0_214"/>
            <p:cNvSpPr/>
            <p:nvPr/>
          </p:nvSpPr>
          <p:spPr>
            <a:xfrm>
              <a:off x="11050176" y="1181925"/>
              <a:ext cx="10665" cy="468889"/>
            </a:xfrm>
            <a:custGeom>
              <a:rect b="b" l="l" r="r" t="t"/>
              <a:pathLst>
                <a:path extrusionOk="0" h="468889" w="10665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5" name="Google Shape;335;g2f6964a3d0d_0_214"/>
            <p:cNvSpPr/>
            <p:nvPr/>
          </p:nvSpPr>
          <p:spPr>
            <a:xfrm>
              <a:off x="10633409" y="1048107"/>
              <a:ext cx="422100" cy="135562"/>
            </a:xfrm>
            <a:custGeom>
              <a:rect b="b" l="l" r="r" t="t"/>
              <a:pathLst>
                <a:path extrusionOk="0" h="135562" w="422100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6" name="Google Shape;336;g2f6964a3d0d_0_214"/>
            <p:cNvSpPr/>
            <p:nvPr/>
          </p:nvSpPr>
          <p:spPr>
            <a:xfrm>
              <a:off x="11313889" y="970651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7" name="Google Shape;337;g2f6964a3d0d_0_214"/>
            <p:cNvSpPr/>
            <p:nvPr/>
          </p:nvSpPr>
          <p:spPr>
            <a:xfrm>
              <a:off x="11311984" y="969890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8" name="Google Shape;338;g2f6964a3d0d_0_214"/>
            <p:cNvSpPr/>
            <p:nvPr/>
          </p:nvSpPr>
          <p:spPr>
            <a:xfrm>
              <a:off x="11314396" y="972429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9" name="Google Shape;339;g2f6964a3d0d_0_214"/>
            <p:cNvSpPr/>
            <p:nvPr/>
          </p:nvSpPr>
          <p:spPr>
            <a:xfrm>
              <a:off x="10889434" y="843049"/>
              <a:ext cx="420391" cy="132553"/>
            </a:xfrm>
            <a:custGeom>
              <a:rect b="b" l="l" r="r" t="t"/>
              <a:pathLst>
                <a:path extrusionOk="0" h="132553" w="420391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0" name="Google Shape;340;g2f6964a3d0d_0_214"/>
            <p:cNvSpPr/>
            <p:nvPr/>
          </p:nvSpPr>
          <p:spPr>
            <a:xfrm>
              <a:off x="11051043" y="969382"/>
              <a:ext cx="254846" cy="214828"/>
            </a:xfrm>
            <a:custGeom>
              <a:rect b="b" l="l" r="r" t="t"/>
              <a:pathLst>
                <a:path extrusionOk="0" h="214828" w="254846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1" name="Google Shape;341;g2f6964a3d0d_0_214"/>
            <p:cNvSpPr/>
            <p:nvPr/>
          </p:nvSpPr>
          <p:spPr>
            <a:xfrm>
              <a:off x="11314269" y="971413"/>
              <a:ext cx="57" cy="1015"/>
            </a:xfrm>
            <a:custGeom>
              <a:rect b="b" l="l" r="r" t="t"/>
              <a:pathLst>
                <a:path extrusionOk="0" h="1015" w="57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2" name="Google Shape;342;g2f6964a3d0d_0_214"/>
            <p:cNvSpPr/>
            <p:nvPr/>
          </p:nvSpPr>
          <p:spPr>
            <a:xfrm>
              <a:off x="11311222" y="969382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3" name="Google Shape;343;g2f6964a3d0d_0_214"/>
            <p:cNvSpPr/>
            <p:nvPr/>
          </p:nvSpPr>
          <p:spPr>
            <a:xfrm>
              <a:off x="11313381" y="970651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4" name="Google Shape;344;g2f6964a3d0d_0_214"/>
            <p:cNvSpPr/>
            <p:nvPr/>
          </p:nvSpPr>
          <p:spPr>
            <a:xfrm>
              <a:off x="12075476" y="495174"/>
              <a:ext cx="115128" cy="42392"/>
            </a:xfrm>
            <a:custGeom>
              <a:rect b="b" l="l" r="r" t="t"/>
              <a:pathLst>
                <a:path extrusionOk="0" h="42392" w="115128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5" name="Google Shape;345;g2f6964a3d0d_0_214"/>
            <p:cNvSpPr/>
            <p:nvPr/>
          </p:nvSpPr>
          <p:spPr>
            <a:xfrm>
              <a:off x="12076276" y="81349"/>
              <a:ext cx="115217" cy="42813"/>
            </a:xfrm>
            <a:custGeom>
              <a:rect b="b" l="l" r="r" t="t"/>
              <a:pathLst>
                <a:path extrusionOk="0" h="42813" w="115217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6" name="Google Shape;346;g2f6964a3d0d_0_214"/>
            <p:cNvSpPr/>
            <p:nvPr/>
          </p:nvSpPr>
          <p:spPr>
            <a:xfrm>
              <a:off x="11518816" y="1372121"/>
              <a:ext cx="672931" cy="224858"/>
            </a:xfrm>
            <a:custGeom>
              <a:rect b="b" l="l" r="r" t="t"/>
              <a:pathLst>
                <a:path extrusionOk="0" h="224858" w="672931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7" name="Google Shape;347;g2f6964a3d0d_0_214"/>
            <p:cNvSpPr/>
            <p:nvPr/>
          </p:nvSpPr>
          <p:spPr>
            <a:xfrm>
              <a:off x="11515642" y="1166689"/>
              <a:ext cx="9" cy="888"/>
            </a:xfrm>
            <a:custGeom>
              <a:rect b="b" l="l" r="r" t="t"/>
              <a:pathLst>
                <a:path extrusionOk="0" h="888" w="9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8" name="Google Shape;348;g2f6964a3d0d_0_214"/>
            <p:cNvSpPr/>
            <p:nvPr/>
          </p:nvSpPr>
          <p:spPr>
            <a:xfrm>
              <a:off x="11518816" y="1166054"/>
              <a:ext cx="672677" cy="223208"/>
            </a:xfrm>
            <a:custGeom>
              <a:rect b="b" l="l" r="r" t="t"/>
              <a:pathLst>
                <a:path extrusionOk="0" h="223208" w="672677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9" name="Google Shape;349;g2f6964a3d0d_0_214"/>
            <p:cNvSpPr/>
            <p:nvPr/>
          </p:nvSpPr>
          <p:spPr>
            <a:xfrm>
              <a:off x="12104139" y="643457"/>
              <a:ext cx="87608" cy="36566"/>
            </a:xfrm>
            <a:custGeom>
              <a:rect b="b" l="l" r="r" t="t"/>
              <a:pathLst>
                <a:path extrusionOk="0" h="36566" w="87608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0" name="Google Shape;350;g2f6964a3d0d_0_214"/>
            <p:cNvSpPr/>
            <p:nvPr/>
          </p:nvSpPr>
          <p:spPr>
            <a:xfrm>
              <a:off x="11997740" y="2095706"/>
              <a:ext cx="189690" cy="251267"/>
            </a:xfrm>
            <a:custGeom>
              <a:rect b="b" l="l" r="r" t="t"/>
              <a:pathLst>
                <a:path extrusionOk="0" h="251267" w="189690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1" name="Google Shape;351;g2f6964a3d0d_0_214"/>
            <p:cNvSpPr/>
            <p:nvPr/>
          </p:nvSpPr>
          <p:spPr>
            <a:xfrm>
              <a:off x="12183621" y="1886338"/>
              <a:ext cx="1015" cy="12696"/>
            </a:xfrm>
            <a:custGeom>
              <a:rect b="b" l="l" r="r" t="t"/>
              <a:pathLst>
                <a:path extrusionOk="0" h="12696" w="1015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2" name="Google Shape;352;g2f6964a3d0d_0_214"/>
            <p:cNvSpPr/>
            <p:nvPr/>
          </p:nvSpPr>
          <p:spPr>
            <a:xfrm>
              <a:off x="12176765" y="1890401"/>
              <a:ext cx="10537" cy="211909"/>
            </a:xfrm>
            <a:custGeom>
              <a:rect b="b" l="l" r="r" t="t"/>
              <a:pathLst>
                <a:path extrusionOk="0" h="211909" w="10537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3" name="Google Shape;353;g2f6964a3d0d_0_214"/>
            <p:cNvSpPr/>
            <p:nvPr/>
          </p:nvSpPr>
          <p:spPr>
            <a:xfrm>
              <a:off x="11987075" y="1888496"/>
              <a:ext cx="197054" cy="247712"/>
            </a:xfrm>
            <a:custGeom>
              <a:rect b="b" l="l" r="r" t="t"/>
              <a:pathLst>
                <a:path extrusionOk="0" h="247712" w="197054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4" name="Google Shape;354;g2f6964a3d0d_0_214"/>
            <p:cNvSpPr/>
            <p:nvPr/>
          </p:nvSpPr>
          <p:spPr>
            <a:xfrm>
              <a:off x="12184256" y="1886300"/>
              <a:ext cx="888" cy="38"/>
            </a:xfrm>
            <a:custGeom>
              <a:rect b="b" l="l" r="r" t="t"/>
              <a:pathLst>
                <a:path extrusionOk="0" h="38" w="88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5" name="Google Shape;355;g2f6964a3d0d_0_214"/>
            <p:cNvSpPr/>
            <p:nvPr/>
          </p:nvSpPr>
          <p:spPr>
            <a:xfrm>
              <a:off x="11994185" y="2133796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6" name="Google Shape;356;g2f6964a3d0d_0_214"/>
            <p:cNvSpPr/>
            <p:nvPr/>
          </p:nvSpPr>
          <p:spPr>
            <a:xfrm>
              <a:off x="11987836" y="2137986"/>
              <a:ext cx="10804" cy="207210"/>
            </a:xfrm>
            <a:custGeom>
              <a:rect b="b" l="l" r="r" t="t"/>
              <a:pathLst>
                <a:path extrusionOk="0" h="207210" w="10804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7" name="Google Shape;357;g2f6964a3d0d_0_214"/>
            <p:cNvSpPr/>
            <p:nvPr/>
          </p:nvSpPr>
          <p:spPr>
            <a:xfrm>
              <a:off x="11996470" y="213506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8" name="Google Shape;358;g2f6964a3d0d_0_214"/>
            <p:cNvSpPr/>
            <p:nvPr/>
          </p:nvSpPr>
          <p:spPr>
            <a:xfrm>
              <a:off x="11997359" y="213659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9" name="Google Shape;359;g2f6964a3d0d_0_214"/>
            <p:cNvSpPr/>
            <p:nvPr/>
          </p:nvSpPr>
          <p:spPr>
            <a:xfrm>
              <a:off x="10397976" y="1652845"/>
              <a:ext cx="1596716" cy="487426"/>
            </a:xfrm>
            <a:custGeom>
              <a:rect b="b" l="l" r="r" t="t"/>
              <a:pathLst>
                <a:path extrusionOk="0" h="487426" w="159671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0" name="Google Shape;360;g2f6964a3d0d_0_214"/>
            <p:cNvSpPr/>
            <p:nvPr/>
          </p:nvSpPr>
          <p:spPr>
            <a:xfrm>
              <a:off x="11995962" y="2134431"/>
              <a:ext cx="761" cy="761"/>
            </a:xfrm>
            <a:custGeom>
              <a:rect b="b" l="l" r="r" t="t"/>
              <a:pathLst>
                <a:path extrusionOk="0" h="761" w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1" name="Google Shape;361;g2f6964a3d0d_0_214"/>
            <p:cNvSpPr/>
            <p:nvPr/>
          </p:nvSpPr>
          <p:spPr>
            <a:xfrm>
              <a:off x="11997359" y="213951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2" name="Google Shape;362;g2f6964a3d0d_0_214"/>
            <p:cNvSpPr/>
            <p:nvPr/>
          </p:nvSpPr>
          <p:spPr>
            <a:xfrm>
              <a:off x="11997613" y="213773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3" name="Google Shape;363;g2f6964a3d0d_0_214"/>
            <p:cNvSpPr/>
            <p:nvPr/>
          </p:nvSpPr>
          <p:spPr>
            <a:xfrm>
              <a:off x="11997105" y="2135955"/>
              <a:ext cx="12696" cy="888"/>
            </a:xfrm>
            <a:custGeom>
              <a:rect b="b" l="l" r="r" t="t"/>
              <a:pathLst>
                <a:path extrusionOk="0" h="888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4" name="Google Shape;364;g2f6964a3d0d_0_214"/>
            <p:cNvSpPr/>
            <p:nvPr/>
          </p:nvSpPr>
          <p:spPr>
            <a:xfrm>
              <a:off x="11112136" y="2825894"/>
              <a:ext cx="175470" cy="148932"/>
            </a:xfrm>
            <a:custGeom>
              <a:rect b="b" l="l" r="r" t="t"/>
              <a:pathLst>
                <a:path extrusionOk="0" h="148932" w="175470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5" name="Google Shape;365;g2f6964a3d0d_0_214"/>
            <p:cNvSpPr/>
            <p:nvPr/>
          </p:nvSpPr>
          <p:spPr>
            <a:xfrm>
              <a:off x="9832931" y="2603574"/>
              <a:ext cx="1275650" cy="372013"/>
            </a:xfrm>
            <a:custGeom>
              <a:rect b="b" l="l" r="r" t="t"/>
              <a:pathLst>
                <a:path extrusionOk="0" h="372013" w="1275650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6" name="Google Shape;366;g2f6964a3d0d_0_214"/>
            <p:cNvSpPr/>
            <p:nvPr/>
          </p:nvSpPr>
          <p:spPr>
            <a:xfrm>
              <a:off x="11113914" y="2971398"/>
              <a:ext cx="9" cy="888"/>
            </a:xfrm>
            <a:custGeom>
              <a:rect b="b" l="l" r="r" t="t"/>
              <a:pathLst>
                <a:path extrusionOk="0" h="888" w="9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7" name="Google Shape;367;g2f6964a3d0d_0_214"/>
            <p:cNvSpPr/>
            <p:nvPr/>
          </p:nvSpPr>
          <p:spPr>
            <a:xfrm>
              <a:off x="9829884" y="250162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8" name="Google Shape;368;g2f6964a3d0d_0_214"/>
            <p:cNvSpPr/>
            <p:nvPr/>
          </p:nvSpPr>
          <p:spPr>
            <a:xfrm>
              <a:off x="9831153" y="250009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9" name="Google Shape;369;g2f6964a3d0d_0_214"/>
            <p:cNvSpPr/>
            <p:nvPr/>
          </p:nvSpPr>
          <p:spPr>
            <a:xfrm>
              <a:off x="9831106" y="2505302"/>
              <a:ext cx="9069" cy="107160"/>
            </a:xfrm>
            <a:custGeom>
              <a:rect b="b" l="l" r="r" t="t"/>
              <a:pathLst>
                <a:path extrusionOk="0" h="107160" w="9069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0" name="Google Shape;370;g2f6964a3d0d_0_214"/>
            <p:cNvSpPr/>
            <p:nvPr/>
          </p:nvSpPr>
          <p:spPr>
            <a:xfrm>
              <a:off x="11103502" y="2869063"/>
              <a:ext cx="10538" cy="106404"/>
            </a:xfrm>
            <a:custGeom>
              <a:rect b="b" l="l" r="r" t="t"/>
              <a:pathLst>
                <a:path extrusionOk="0" h="106404" w="10538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1" name="Google Shape;371;g2f6964a3d0d_0_214"/>
            <p:cNvSpPr/>
            <p:nvPr/>
          </p:nvSpPr>
          <p:spPr>
            <a:xfrm>
              <a:off x="9830861" y="2500223"/>
              <a:ext cx="673" cy="761"/>
            </a:xfrm>
            <a:custGeom>
              <a:rect b="b" l="l" r="r" t="t"/>
              <a:pathLst>
                <a:path extrusionOk="0" h="761" w="673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2" name="Google Shape;372;g2f6964a3d0d_0_214"/>
            <p:cNvSpPr/>
            <p:nvPr/>
          </p:nvSpPr>
          <p:spPr>
            <a:xfrm>
              <a:off x="9829719" y="2501239"/>
              <a:ext cx="37" cy="761"/>
            </a:xfrm>
            <a:custGeom>
              <a:rect b="b" l="l" r="r" t="t"/>
              <a:pathLst>
                <a:path extrusionOk="0" h="761" w="37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3" name="Google Shape;373;g2f6964a3d0d_0_214"/>
            <p:cNvSpPr/>
            <p:nvPr/>
          </p:nvSpPr>
          <p:spPr>
            <a:xfrm>
              <a:off x="11108835" y="2870840"/>
              <a:ext cx="3301" cy="1142"/>
            </a:xfrm>
            <a:custGeom>
              <a:rect b="b" l="l" r="r" t="t"/>
              <a:pathLst>
                <a:path extrusionOk="0" h="1142" w="3301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4" name="Google Shape;374;g2f6964a3d0d_0_214"/>
            <p:cNvSpPr/>
            <p:nvPr/>
          </p:nvSpPr>
          <p:spPr>
            <a:xfrm>
              <a:off x="9833185" y="2501493"/>
              <a:ext cx="1275649" cy="370594"/>
            </a:xfrm>
            <a:custGeom>
              <a:rect b="b" l="l" r="r" t="t"/>
              <a:pathLst>
                <a:path extrusionOk="0" h="370594" w="1275649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5" name="Google Shape;375;g2f6964a3d0d_0_214"/>
            <p:cNvSpPr/>
            <p:nvPr/>
          </p:nvSpPr>
          <p:spPr>
            <a:xfrm>
              <a:off x="10025123" y="2340343"/>
              <a:ext cx="1261087" cy="385627"/>
            </a:xfrm>
            <a:custGeom>
              <a:rect b="b" l="l" r="r" t="t"/>
              <a:pathLst>
                <a:path extrusionOk="0" h="385627" w="126108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6" name="Google Shape;376;g2f6964a3d0d_0_214"/>
            <p:cNvSpPr/>
            <p:nvPr/>
          </p:nvSpPr>
          <p:spPr>
            <a:xfrm>
              <a:off x="11289384" y="2724955"/>
              <a:ext cx="47" cy="761"/>
            </a:xfrm>
            <a:custGeom>
              <a:rect b="b" l="l" r="r" t="t"/>
              <a:pathLst>
                <a:path extrusionOk="0" h="761" w="47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7" name="Google Shape;377;g2f6964a3d0d_0_214"/>
            <p:cNvSpPr/>
            <p:nvPr/>
          </p:nvSpPr>
          <p:spPr>
            <a:xfrm>
              <a:off x="11104869" y="2721066"/>
              <a:ext cx="184435" cy="152824"/>
            </a:xfrm>
            <a:custGeom>
              <a:rect b="b" l="l" r="r" t="t"/>
              <a:pathLst>
                <a:path extrusionOk="0" h="152824" w="184435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8" name="Google Shape;378;g2f6964a3d0d_0_214"/>
            <p:cNvSpPr/>
            <p:nvPr/>
          </p:nvSpPr>
          <p:spPr>
            <a:xfrm>
              <a:off x="11617470" y="2340221"/>
              <a:ext cx="379901" cy="502813"/>
            </a:xfrm>
            <a:custGeom>
              <a:rect b="b" l="l" r="r" t="t"/>
              <a:pathLst>
                <a:path extrusionOk="0" h="502813" w="379901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9" name="Google Shape;379;g2f6964a3d0d_0_214"/>
            <p:cNvSpPr/>
            <p:nvPr/>
          </p:nvSpPr>
          <p:spPr>
            <a:xfrm>
              <a:off x="11279052" y="2743111"/>
              <a:ext cx="47" cy="1015"/>
            </a:xfrm>
            <a:custGeom>
              <a:rect b="b" l="l" r="r" t="t"/>
              <a:pathLst>
                <a:path extrusionOk="0" h="1015" w="47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0" name="Google Shape;380;g2f6964a3d0d_0_214"/>
            <p:cNvSpPr/>
            <p:nvPr/>
          </p:nvSpPr>
          <p:spPr>
            <a:xfrm>
              <a:off x="11618476" y="2840876"/>
              <a:ext cx="9" cy="888"/>
            </a:xfrm>
            <a:custGeom>
              <a:rect b="b" l="l" r="r" t="t"/>
              <a:pathLst>
                <a:path extrusionOk="0" h="888" w="9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1" name="Google Shape;381;g2f6964a3d0d_0_214"/>
            <p:cNvSpPr/>
            <p:nvPr/>
          </p:nvSpPr>
          <p:spPr>
            <a:xfrm>
              <a:off x="11285067" y="2740191"/>
              <a:ext cx="328213" cy="104754"/>
            </a:xfrm>
            <a:custGeom>
              <a:rect b="b" l="l" r="r" t="t"/>
              <a:pathLst>
                <a:path extrusionOk="0" h="104754" w="328213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2" name="Google Shape;382;g2f6964a3d0d_0_214"/>
            <p:cNvSpPr/>
            <p:nvPr/>
          </p:nvSpPr>
          <p:spPr>
            <a:xfrm>
              <a:off x="9832709" y="2320830"/>
              <a:ext cx="166804" cy="51410"/>
            </a:xfrm>
            <a:custGeom>
              <a:rect b="b" l="l" r="r" t="t"/>
              <a:pathLst>
                <a:path extrusionOk="0" h="51410" w="166804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3" name="Google Shape;383;g2f6964a3d0d_0_214"/>
            <p:cNvSpPr/>
            <p:nvPr/>
          </p:nvSpPr>
          <p:spPr>
            <a:xfrm>
              <a:off x="10002687" y="2372748"/>
              <a:ext cx="47" cy="761"/>
            </a:xfrm>
            <a:custGeom>
              <a:rect b="b" l="l" r="r" t="t"/>
              <a:pathLst>
                <a:path extrusionOk="0" h="761" w="47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4" name="Google Shape;384;g2f6964a3d0d_0_214"/>
            <p:cNvSpPr/>
            <p:nvPr/>
          </p:nvSpPr>
          <p:spPr>
            <a:xfrm>
              <a:off x="11610614" y="2134414"/>
              <a:ext cx="386148" cy="498743"/>
            </a:xfrm>
            <a:custGeom>
              <a:rect b="b" l="l" r="r" t="t"/>
              <a:pathLst>
                <a:path extrusionOk="0" h="498743" w="386148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5" name="Google Shape;385;g2f6964a3d0d_0_214"/>
            <p:cNvSpPr/>
            <p:nvPr/>
          </p:nvSpPr>
          <p:spPr>
            <a:xfrm>
              <a:off x="11608074" y="2632904"/>
              <a:ext cx="10586" cy="212187"/>
            </a:xfrm>
            <a:custGeom>
              <a:rect b="b" l="l" r="r" t="t"/>
              <a:pathLst>
                <a:path extrusionOk="0" h="212187" w="10586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6" name="Google Shape;386;g2f6964a3d0d_0_214"/>
            <p:cNvSpPr/>
            <p:nvPr/>
          </p:nvSpPr>
          <p:spPr>
            <a:xfrm>
              <a:off x="9833010" y="2113154"/>
              <a:ext cx="1785220" cy="523050"/>
            </a:xfrm>
            <a:custGeom>
              <a:rect b="b" l="l" r="r" t="t"/>
              <a:pathLst>
                <a:path extrusionOk="0" h="523050" w="178522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7" name="Google Shape;387;g2f6964a3d0d_0_214"/>
            <p:cNvSpPr/>
            <p:nvPr/>
          </p:nvSpPr>
          <p:spPr>
            <a:xfrm>
              <a:off x="9848167" y="355369"/>
              <a:ext cx="218004" cy="175087"/>
            </a:xfrm>
            <a:custGeom>
              <a:rect b="b" l="l" r="r" t="t"/>
              <a:pathLst>
                <a:path extrusionOk="0" h="175087" w="218004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8" name="Google Shape;388;g2f6964a3d0d_0_214"/>
            <p:cNvSpPr/>
            <p:nvPr/>
          </p:nvSpPr>
          <p:spPr>
            <a:xfrm>
              <a:off x="10056255" y="317787"/>
              <a:ext cx="55909" cy="45835"/>
            </a:xfrm>
            <a:custGeom>
              <a:rect b="b" l="l" r="r" t="t"/>
              <a:pathLst>
                <a:path extrusionOk="0" h="45835" w="55909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9" name="Google Shape;389;g2f6964a3d0d_0_214"/>
            <p:cNvSpPr/>
            <p:nvPr/>
          </p:nvSpPr>
          <p:spPr>
            <a:xfrm>
              <a:off x="9211168" y="515220"/>
              <a:ext cx="133697" cy="111225"/>
            </a:xfrm>
            <a:custGeom>
              <a:rect b="b" l="l" r="r" t="t"/>
              <a:pathLst>
                <a:path extrusionOk="0" h="111225" w="133697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0" name="Google Shape;390;g2f6964a3d0d_0_214"/>
            <p:cNvSpPr/>
            <p:nvPr/>
          </p:nvSpPr>
          <p:spPr>
            <a:xfrm>
              <a:off x="9336337" y="413520"/>
              <a:ext cx="134734" cy="112239"/>
            </a:xfrm>
            <a:custGeom>
              <a:rect b="b" l="l" r="r" t="t"/>
              <a:pathLst>
                <a:path extrusionOk="0" h="112239" w="134734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1" name="Google Shape;391;g2f6964a3d0d_0_214"/>
            <p:cNvSpPr/>
            <p:nvPr/>
          </p:nvSpPr>
          <p:spPr>
            <a:xfrm>
              <a:off x="9847786" y="527155"/>
              <a:ext cx="1048638" cy="324528"/>
            </a:xfrm>
            <a:custGeom>
              <a:rect b="b" l="l" r="r" t="t"/>
              <a:pathLst>
                <a:path extrusionOk="0" h="324528" w="104863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2" name="Google Shape;392;g2f6964a3d0d_0_214"/>
            <p:cNvSpPr/>
            <p:nvPr/>
          </p:nvSpPr>
          <p:spPr>
            <a:xfrm>
              <a:off x="8949740" y="234750"/>
              <a:ext cx="38" cy="888"/>
            </a:xfrm>
            <a:custGeom>
              <a:rect b="b" l="l" r="r" t="t"/>
              <a:pathLst>
                <a:path extrusionOk="0" h="888" w="3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3" name="Google Shape;393;g2f6964a3d0d_0_214"/>
            <p:cNvSpPr/>
            <p:nvPr/>
          </p:nvSpPr>
          <p:spPr>
            <a:xfrm>
              <a:off x="8948598" y="233227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4" name="Google Shape;394;g2f6964a3d0d_0_214"/>
            <p:cNvSpPr/>
            <p:nvPr/>
          </p:nvSpPr>
          <p:spPr>
            <a:xfrm>
              <a:off x="8946820" y="232211"/>
              <a:ext cx="1015" cy="12696"/>
            </a:xfrm>
            <a:custGeom>
              <a:rect b="b" l="l" r="r" t="t"/>
              <a:pathLst>
                <a:path extrusionOk="0" h="12696" w="1015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5" name="Google Shape;395;g2f6964a3d0d_0_214"/>
            <p:cNvSpPr/>
            <p:nvPr/>
          </p:nvSpPr>
          <p:spPr>
            <a:xfrm>
              <a:off x="8939455" y="236782"/>
              <a:ext cx="11014" cy="164041"/>
            </a:xfrm>
            <a:custGeom>
              <a:rect b="b" l="l" r="r" t="t"/>
              <a:pathLst>
                <a:path extrusionOk="0" h="164041" w="11014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6" name="Google Shape;396;g2f6964a3d0d_0_214"/>
            <p:cNvSpPr/>
            <p:nvPr/>
          </p:nvSpPr>
          <p:spPr>
            <a:xfrm>
              <a:off x="8938439" y="395992"/>
              <a:ext cx="10967" cy="466870"/>
            </a:xfrm>
            <a:custGeom>
              <a:rect b="b" l="l" r="r" t="t"/>
              <a:pathLst>
                <a:path extrusionOk="0" h="466870" w="10967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7" name="Google Shape;397;g2f6964a3d0d_0_214"/>
            <p:cNvSpPr/>
            <p:nvPr/>
          </p:nvSpPr>
          <p:spPr>
            <a:xfrm>
              <a:off x="9146541" y="1273975"/>
              <a:ext cx="497461" cy="104494"/>
            </a:xfrm>
            <a:custGeom>
              <a:rect b="b" l="l" r="r" t="t"/>
              <a:pathLst>
                <a:path extrusionOk="0" h="104494" w="497461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8" name="Google Shape;398;g2f6964a3d0d_0_214"/>
            <p:cNvSpPr/>
            <p:nvPr/>
          </p:nvSpPr>
          <p:spPr>
            <a:xfrm>
              <a:off x="9637563" y="1369061"/>
              <a:ext cx="903470" cy="182464"/>
            </a:xfrm>
            <a:custGeom>
              <a:rect b="b" l="l" r="r" t="t"/>
              <a:pathLst>
                <a:path extrusionOk="0" h="182464" w="903470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9" name="Google Shape;399;g2f6964a3d0d_0_214"/>
            <p:cNvSpPr/>
            <p:nvPr/>
          </p:nvSpPr>
          <p:spPr>
            <a:xfrm>
              <a:off x="8747480" y="1997053"/>
              <a:ext cx="9960" cy="48507"/>
            </a:xfrm>
            <a:custGeom>
              <a:rect b="b" l="l" r="r" t="t"/>
              <a:pathLst>
                <a:path extrusionOk="0" h="48507" w="9960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0" name="Google Shape;400;g2f6964a3d0d_0_214"/>
            <p:cNvSpPr/>
            <p:nvPr/>
          </p:nvSpPr>
          <p:spPr>
            <a:xfrm>
              <a:off x="8747734" y="1937124"/>
              <a:ext cx="10791" cy="65070"/>
            </a:xfrm>
            <a:custGeom>
              <a:rect b="b" l="l" r="r" t="t"/>
              <a:pathLst>
                <a:path extrusionOk="0" h="65070" w="10791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1" name="Google Shape;401;g2f6964a3d0d_0_214"/>
            <p:cNvSpPr/>
            <p:nvPr/>
          </p:nvSpPr>
          <p:spPr>
            <a:xfrm>
              <a:off x="8755097" y="1932681"/>
              <a:ext cx="1143" cy="12696"/>
            </a:xfrm>
            <a:custGeom>
              <a:rect b="b" l="l" r="r" t="t"/>
              <a:pathLst>
                <a:path extrusionOk="0" h="12696" w="1143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2" name="Google Shape;402;g2f6964a3d0d_0_214"/>
            <p:cNvSpPr/>
            <p:nvPr/>
          </p:nvSpPr>
          <p:spPr>
            <a:xfrm>
              <a:off x="8757891" y="1935347"/>
              <a:ext cx="85" cy="888"/>
            </a:xfrm>
            <a:custGeom>
              <a:rect b="b" l="l" r="r" t="t"/>
              <a:pathLst>
                <a:path extrusionOk="0" h="888" w="85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3" name="Google Shape;403;g2f6964a3d0d_0_214"/>
            <p:cNvSpPr/>
            <p:nvPr/>
          </p:nvSpPr>
          <p:spPr>
            <a:xfrm>
              <a:off x="8756748" y="1933823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4" name="Google Shape;404;g2f6964a3d0d_0_214"/>
            <p:cNvSpPr/>
            <p:nvPr/>
          </p:nvSpPr>
          <p:spPr>
            <a:xfrm>
              <a:off x="8583389" y="1882920"/>
              <a:ext cx="83084" cy="32493"/>
            </a:xfrm>
            <a:custGeom>
              <a:rect b="b" l="l" r="r" t="t"/>
              <a:pathLst>
                <a:path extrusionOk="0" h="32493" w="83084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5" name="Google Shape;405;g2f6964a3d0d_0_214"/>
            <p:cNvSpPr/>
            <p:nvPr/>
          </p:nvSpPr>
          <p:spPr>
            <a:xfrm>
              <a:off x="8664443" y="1908303"/>
              <a:ext cx="93416" cy="33773"/>
            </a:xfrm>
            <a:custGeom>
              <a:rect b="b" l="l" r="r" t="t"/>
              <a:pathLst>
                <a:path extrusionOk="0" h="33773" w="93416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6" name="Google Shape;406;g2f6964a3d0d_0_214"/>
            <p:cNvSpPr/>
            <p:nvPr/>
          </p:nvSpPr>
          <p:spPr>
            <a:xfrm>
              <a:off x="4270785" y="33761"/>
              <a:ext cx="9951" cy="613971"/>
            </a:xfrm>
            <a:custGeom>
              <a:rect b="b" l="l" r="r" t="t"/>
              <a:pathLst>
                <a:path extrusionOk="0" h="613971" w="995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7" name="Google Shape;407;g2f6964a3d0d_0_214"/>
            <p:cNvSpPr/>
            <p:nvPr/>
          </p:nvSpPr>
          <p:spPr>
            <a:xfrm>
              <a:off x="4127359" y="152730"/>
              <a:ext cx="10459" cy="191726"/>
            </a:xfrm>
            <a:custGeom>
              <a:rect b="b" l="l" r="r" t="t"/>
              <a:pathLst>
                <a:path extrusionOk="0" h="191726" w="10459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8" name="Google Shape;408;g2f6964a3d0d_0_214"/>
            <p:cNvSpPr/>
            <p:nvPr/>
          </p:nvSpPr>
          <p:spPr>
            <a:xfrm>
              <a:off x="8660341" y="1814474"/>
              <a:ext cx="9081" cy="99266"/>
            </a:xfrm>
            <a:custGeom>
              <a:rect b="b" l="l" r="r" t="t"/>
              <a:pathLst>
                <a:path extrusionOk="0" h="99266" w="9081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9" name="Google Shape;409;g2f6964a3d0d_0_214"/>
            <p:cNvSpPr/>
            <p:nvPr/>
          </p:nvSpPr>
          <p:spPr>
            <a:xfrm>
              <a:off x="9064646" y="1248709"/>
              <a:ext cx="89130" cy="35043"/>
            </a:xfrm>
            <a:custGeom>
              <a:rect b="b" l="l" r="r" t="t"/>
              <a:pathLst>
                <a:path extrusionOk="0" h="35043" w="89130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0" name="Google Shape;410;g2f6964a3d0d_0_214"/>
            <p:cNvSpPr/>
            <p:nvPr/>
          </p:nvSpPr>
          <p:spPr>
            <a:xfrm>
              <a:off x="7762587" y="1114886"/>
              <a:ext cx="1307783" cy="143350"/>
            </a:xfrm>
            <a:custGeom>
              <a:rect b="b" l="l" r="r" t="t"/>
              <a:pathLst>
                <a:path extrusionOk="0" h="143350" w="1307783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1" name="Google Shape;411;g2f6964a3d0d_0_214"/>
            <p:cNvSpPr/>
            <p:nvPr/>
          </p:nvSpPr>
          <p:spPr>
            <a:xfrm>
              <a:off x="5828432" y="1114886"/>
              <a:ext cx="10840" cy="178622"/>
            </a:xfrm>
            <a:custGeom>
              <a:rect b="b" l="l" r="r" t="t"/>
              <a:pathLst>
                <a:path extrusionOk="0" h="178622" w="10840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2" name="Google Shape;412;g2f6964a3d0d_0_214"/>
            <p:cNvSpPr/>
            <p:nvPr/>
          </p:nvSpPr>
          <p:spPr>
            <a:xfrm>
              <a:off x="5828804" y="1080097"/>
              <a:ext cx="56" cy="112"/>
            </a:xfrm>
            <a:custGeom>
              <a:rect b="b" l="l" r="r" t="t"/>
              <a:pathLst>
                <a:path extrusionOk="0" h="112" w="56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3" name="Google Shape;413;g2f6964a3d0d_0_214"/>
            <p:cNvSpPr/>
            <p:nvPr/>
          </p:nvSpPr>
          <p:spPr>
            <a:xfrm>
              <a:off x="5828988" y="1082382"/>
              <a:ext cx="10791" cy="37519"/>
            </a:xfrm>
            <a:custGeom>
              <a:rect b="b" l="l" r="r" t="t"/>
              <a:pathLst>
                <a:path extrusionOk="0" h="37519" w="10791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4" name="Google Shape;414;g2f6964a3d0d_0_214"/>
            <p:cNvSpPr/>
            <p:nvPr/>
          </p:nvSpPr>
          <p:spPr>
            <a:xfrm>
              <a:off x="5829368" y="1016613"/>
              <a:ext cx="40502" cy="69927"/>
            </a:xfrm>
            <a:custGeom>
              <a:rect b="b" l="l" r="r" t="t"/>
              <a:pathLst>
                <a:path extrusionOk="0" h="69927" w="40502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5" name="Google Shape;415;g2f6964a3d0d_0_214"/>
            <p:cNvSpPr/>
            <p:nvPr/>
          </p:nvSpPr>
          <p:spPr>
            <a:xfrm>
              <a:off x="5859391" y="927610"/>
              <a:ext cx="50475" cy="94342"/>
            </a:xfrm>
            <a:custGeom>
              <a:rect b="b" l="l" r="r" t="t"/>
              <a:pathLst>
                <a:path extrusionOk="0" h="94342" w="50475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6" name="Google Shape;416;g2f6964a3d0d_0_214"/>
            <p:cNvSpPr/>
            <p:nvPr/>
          </p:nvSpPr>
          <p:spPr>
            <a:xfrm>
              <a:off x="8660976" y="1762926"/>
              <a:ext cx="38" cy="1015"/>
            </a:xfrm>
            <a:custGeom>
              <a:rect b="b" l="l" r="r" t="t"/>
              <a:pathLst>
                <a:path extrusionOk="0" h="1015" w="38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7" name="Google Shape;417;g2f6964a3d0d_0_214"/>
            <p:cNvSpPr/>
            <p:nvPr/>
          </p:nvSpPr>
          <p:spPr>
            <a:xfrm>
              <a:off x="8662284" y="1728391"/>
              <a:ext cx="47486" cy="37836"/>
            </a:xfrm>
            <a:custGeom>
              <a:rect b="b" l="l" r="r" t="t"/>
              <a:pathLst>
                <a:path extrusionOk="0" h="37836" w="4748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8" name="Google Shape;418;g2f6964a3d0d_0_214"/>
            <p:cNvSpPr/>
            <p:nvPr/>
          </p:nvSpPr>
          <p:spPr>
            <a:xfrm>
              <a:off x="8703400" y="1554955"/>
              <a:ext cx="222978" cy="183018"/>
            </a:xfrm>
            <a:custGeom>
              <a:rect b="b" l="l" r="r" t="t"/>
              <a:pathLst>
                <a:path extrusionOk="0" h="183018" w="22297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9" name="Google Shape;419;g2f6964a3d0d_0_214"/>
            <p:cNvSpPr/>
            <p:nvPr/>
          </p:nvSpPr>
          <p:spPr>
            <a:xfrm>
              <a:off x="11305022" y="971413"/>
              <a:ext cx="9432" cy="54849"/>
            </a:xfrm>
            <a:custGeom>
              <a:rect b="b" l="l" r="r" t="t"/>
              <a:pathLst>
                <a:path extrusionOk="0" h="54849" w="9432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0" name="Google Shape;420;g2f6964a3d0d_0_214"/>
            <p:cNvSpPr/>
            <p:nvPr/>
          </p:nvSpPr>
          <p:spPr>
            <a:xfrm>
              <a:off x="11515349" y="1184337"/>
              <a:ext cx="9179" cy="194180"/>
            </a:xfrm>
            <a:custGeom>
              <a:rect b="b" l="l" r="r" t="t"/>
              <a:pathLst>
                <a:path extrusionOk="0" h="194180" w="9179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1" name="Google Shape;421;g2f6964a3d0d_0_214"/>
            <p:cNvSpPr/>
            <p:nvPr/>
          </p:nvSpPr>
          <p:spPr>
            <a:xfrm>
              <a:off x="11516863" y="896376"/>
              <a:ext cx="309342" cy="275010"/>
            </a:xfrm>
            <a:custGeom>
              <a:rect b="b" l="l" r="r" t="t"/>
              <a:pathLst>
                <a:path extrusionOk="0" h="275010" w="309342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2" name="Google Shape;422;g2f6964a3d0d_0_214"/>
            <p:cNvSpPr/>
            <p:nvPr/>
          </p:nvSpPr>
          <p:spPr>
            <a:xfrm>
              <a:off x="11816407" y="643076"/>
              <a:ext cx="292332" cy="261326"/>
            </a:xfrm>
            <a:custGeom>
              <a:rect b="b" l="l" r="r" t="t"/>
              <a:pathLst>
                <a:path extrusionOk="0" h="261326" w="292332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3" name="Google Shape;423;g2f6964a3d0d_0_214"/>
            <p:cNvSpPr/>
            <p:nvPr/>
          </p:nvSpPr>
          <p:spPr>
            <a:xfrm>
              <a:off x="10534210" y="1541601"/>
              <a:ext cx="104208" cy="29604"/>
            </a:xfrm>
            <a:custGeom>
              <a:rect b="b" l="l" r="r" t="t"/>
              <a:pathLst>
                <a:path extrusionOk="0" h="29604" w="104208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4" name="Google Shape;424;g2f6964a3d0d_0_214"/>
            <p:cNvSpPr/>
            <p:nvPr/>
          </p:nvSpPr>
          <p:spPr>
            <a:xfrm>
              <a:off x="9829245" y="2365541"/>
              <a:ext cx="171966" cy="141412"/>
            </a:xfrm>
            <a:custGeom>
              <a:rect b="b" l="l" r="r" t="t"/>
              <a:pathLst>
                <a:path extrusionOk="0" h="141412" w="171966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5" name="Google Shape;425;g2f6964a3d0d_0_214"/>
            <p:cNvSpPr/>
            <p:nvPr/>
          </p:nvSpPr>
          <p:spPr>
            <a:xfrm>
              <a:off x="11280321" y="2740059"/>
              <a:ext cx="9872" cy="91046"/>
            </a:xfrm>
            <a:custGeom>
              <a:rect b="b" l="l" r="r" t="t"/>
              <a:pathLst>
                <a:path extrusionOk="0" h="91046" w="9872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6" name="Google Shape;426;g2f6964a3d0d_0_214"/>
            <p:cNvSpPr/>
            <p:nvPr/>
          </p:nvSpPr>
          <p:spPr>
            <a:xfrm>
              <a:off x="9464449" y="412631"/>
              <a:ext cx="268050" cy="88369"/>
            </a:xfrm>
            <a:custGeom>
              <a:rect b="b" l="l" r="r" t="t"/>
              <a:pathLst>
                <a:path extrusionOk="0" h="88369" w="268050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7" name="Google Shape;427;g2f6964a3d0d_0_214"/>
            <p:cNvSpPr/>
            <p:nvPr/>
          </p:nvSpPr>
          <p:spPr>
            <a:xfrm>
              <a:off x="9725425" y="491227"/>
              <a:ext cx="129435" cy="45579"/>
            </a:xfrm>
            <a:custGeom>
              <a:rect b="b" l="l" r="r" t="t"/>
              <a:pathLst>
                <a:path extrusionOk="0" h="45579" w="129435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8" name="Google Shape;428;g2f6964a3d0d_0_214"/>
            <p:cNvSpPr/>
            <p:nvPr/>
          </p:nvSpPr>
          <p:spPr>
            <a:xfrm>
              <a:off x="8100642" y="-12696"/>
              <a:ext cx="849448" cy="254177"/>
            </a:xfrm>
            <a:custGeom>
              <a:rect b="b" l="l" r="r" t="t"/>
              <a:pathLst>
                <a:path extrusionOk="0" h="254177" w="849448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9" name="Google Shape;429;g2f6964a3d0d_0_214"/>
            <p:cNvSpPr/>
            <p:nvPr/>
          </p:nvSpPr>
          <p:spPr>
            <a:xfrm>
              <a:off x="4127359" y="49251"/>
              <a:ext cx="10792" cy="108112"/>
            </a:xfrm>
            <a:custGeom>
              <a:rect b="b" l="l" r="r" t="t"/>
              <a:pathLst>
                <a:path extrusionOk="0" h="108112" w="1079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0" name="Google Shape;430;g2f6964a3d0d_0_214"/>
            <p:cNvSpPr/>
            <p:nvPr/>
          </p:nvSpPr>
          <p:spPr>
            <a:xfrm>
              <a:off x="8661519" y="1759745"/>
              <a:ext cx="9272" cy="47491"/>
            </a:xfrm>
            <a:custGeom>
              <a:rect b="b" l="l" r="r" t="t"/>
              <a:pathLst>
                <a:path extrusionOk="0" h="47491" w="9272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1" name="Google Shape;431;g2f6964a3d0d_0_214"/>
            <p:cNvSpPr/>
            <p:nvPr/>
          </p:nvSpPr>
          <p:spPr>
            <a:xfrm>
              <a:off x="7576070" y="1096476"/>
              <a:ext cx="191864" cy="28827"/>
            </a:xfrm>
            <a:custGeom>
              <a:rect b="b" l="l" r="r" t="t"/>
              <a:pathLst>
                <a:path extrusionOk="0" h="28827" w="191864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2" name="Google Shape;432;g2f6964a3d0d_0_214"/>
            <p:cNvSpPr/>
            <p:nvPr/>
          </p:nvSpPr>
          <p:spPr>
            <a:xfrm>
              <a:off x="11303604" y="1202620"/>
              <a:ext cx="9989" cy="396524"/>
            </a:xfrm>
            <a:custGeom>
              <a:rect b="b" l="l" r="r" t="t"/>
              <a:pathLst>
                <a:path extrusionOk="0" h="396524" w="9989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3" name="Google Shape;433;g2f6964a3d0d_0_214"/>
            <p:cNvSpPr/>
            <p:nvPr/>
          </p:nvSpPr>
          <p:spPr>
            <a:xfrm>
              <a:off x="11196951" y="1679889"/>
              <a:ext cx="990272" cy="215590"/>
            </a:xfrm>
            <a:custGeom>
              <a:rect b="b" l="l" r="r" t="t"/>
              <a:pathLst>
                <a:path extrusionOk="0" h="215590" w="990272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4" name="Google Shape;434;g2f6964a3d0d_0_214"/>
            <p:cNvSpPr/>
            <p:nvPr/>
          </p:nvSpPr>
          <p:spPr>
            <a:xfrm>
              <a:off x="4127359" y="-12695"/>
              <a:ext cx="10792" cy="66581"/>
            </a:xfrm>
            <a:custGeom>
              <a:rect b="b" l="l" r="r" t="t"/>
              <a:pathLst>
                <a:path extrusionOk="0" h="66581" w="10792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5" name="Google Shape;435;g2f6964a3d0d_0_214"/>
            <p:cNvSpPr/>
            <p:nvPr/>
          </p:nvSpPr>
          <p:spPr>
            <a:xfrm>
              <a:off x="5901841" y="924816"/>
              <a:ext cx="180067" cy="26722"/>
            </a:xfrm>
            <a:custGeom>
              <a:rect b="b" l="l" r="r" t="t"/>
              <a:pathLst>
                <a:path extrusionOk="0" h="26722" w="180067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6" name="Google Shape;436;g2f6964a3d0d_0_214"/>
            <p:cNvSpPr/>
            <p:nvPr/>
          </p:nvSpPr>
          <p:spPr>
            <a:xfrm>
              <a:off x="11303604" y="1019978"/>
              <a:ext cx="10791" cy="79164"/>
            </a:xfrm>
            <a:custGeom>
              <a:rect b="b" l="l" r="r" t="t"/>
              <a:pathLst>
                <a:path extrusionOk="0" h="79164" w="10791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7" name="Google Shape;437;g2f6964a3d0d_0_214"/>
            <p:cNvSpPr/>
            <p:nvPr/>
          </p:nvSpPr>
          <p:spPr>
            <a:xfrm>
              <a:off x="11303604" y="1094507"/>
              <a:ext cx="10791" cy="112874"/>
            </a:xfrm>
            <a:custGeom>
              <a:rect b="b" l="l" r="r" t="t"/>
              <a:pathLst>
                <a:path extrusionOk="0" h="112874" w="10791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8" name="Google Shape;438;g2f6964a3d0d_0_214"/>
            <p:cNvSpPr/>
            <p:nvPr/>
          </p:nvSpPr>
          <p:spPr>
            <a:xfrm>
              <a:off x="10631850" y="1561985"/>
              <a:ext cx="425562" cy="97462"/>
            </a:xfrm>
            <a:custGeom>
              <a:rect b="b" l="l" r="r" t="t"/>
              <a:pathLst>
                <a:path extrusionOk="0" h="97462" w="4255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9" name="Google Shape;439;g2f6964a3d0d_0_214"/>
            <p:cNvSpPr/>
            <p:nvPr/>
          </p:nvSpPr>
          <p:spPr>
            <a:xfrm>
              <a:off x="11050338" y="1649749"/>
              <a:ext cx="153307" cy="39667"/>
            </a:xfrm>
            <a:custGeom>
              <a:rect b="b" l="l" r="r" t="t"/>
              <a:pathLst>
                <a:path extrusionOk="0" h="39667" w="15330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0" name="Google Shape;440;g2f6964a3d0d_0_214"/>
            <p:cNvSpPr/>
            <p:nvPr/>
          </p:nvSpPr>
          <p:spPr>
            <a:xfrm>
              <a:off x="6075914" y="943178"/>
              <a:ext cx="979332" cy="109621"/>
            </a:xfrm>
            <a:custGeom>
              <a:rect b="b" l="l" r="r" t="t"/>
              <a:pathLst>
                <a:path extrusionOk="0" h="109621" w="979332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1" name="Google Shape;441;g2f6964a3d0d_0_214"/>
            <p:cNvSpPr/>
            <p:nvPr/>
          </p:nvSpPr>
          <p:spPr>
            <a:xfrm>
              <a:off x="7049263" y="1042989"/>
              <a:ext cx="532272" cy="63176"/>
            </a:xfrm>
            <a:custGeom>
              <a:rect b="b" l="l" r="r" t="t"/>
              <a:pathLst>
                <a:path extrusionOk="0" h="63176" w="532272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f6964a3d0d_0_151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g2f6964a3d0d_0_15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f6964a3d0d_0_15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2f6964a3d0d_0_15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g2f6964a3d0d_0_15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2f6964a3d0d_0_15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g2f6964a3d0d_0_158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g2f6964a3d0d_0_158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g2f6964a3d0d_0_15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f6964a3d0d_0_16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g2f6964a3d0d_0_16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f6964a3d0d_0_166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g2f6964a3d0d_0_166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2f6964a3d0d_0_16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f6964a3d0d_0_170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g2f6964a3d0d_0_17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f6964a3d0d_0_17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2f6964a3d0d_0_173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g2f6964a3d0d_0_173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g2f6964a3d0d_0_173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g2f6964a3d0d_0_17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f6964a3d0d_0_179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g2f6964a3d0d_0_17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f6964a3d0d_0_14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2f6964a3d0d_0_14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2f6964a3d0d_0_1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"/>
          <p:cNvSpPr txBox="1"/>
          <p:nvPr>
            <p:ph type="ctrTitle"/>
          </p:nvPr>
        </p:nvSpPr>
        <p:spPr>
          <a:xfrm>
            <a:off x="6071616" y="960120"/>
            <a:ext cx="5221224" cy="30563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BAT 405 Lecture Compilations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0"/>
          <p:cNvSpPr txBox="1"/>
          <p:nvPr>
            <p:ph type="title"/>
          </p:nvPr>
        </p:nvSpPr>
        <p:spPr>
          <a:xfrm>
            <a:off x="6095999" y="441961"/>
            <a:ext cx="5641897" cy="14040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5210355" y="2096219"/>
            <a:ext cx="6479925" cy="4169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With enough practice python allows data analyst to be comfortable with processing data from different sources across all industries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3"/>
          <p:cNvSpPr txBox="1"/>
          <p:nvPr>
            <p:ph type="title"/>
          </p:nvPr>
        </p:nvSpPr>
        <p:spPr>
          <a:xfrm>
            <a:off x="911352" y="505016"/>
            <a:ext cx="5775656" cy="3284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End of Module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THANK YOU! </a:t>
            </a:r>
            <a:endParaRPr/>
          </a:p>
        </p:txBody>
      </p:sp>
      <p:sp>
        <p:nvSpPr>
          <p:cNvPr id="508" name="Google Shape;508;p13"/>
          <p:cNvSpPr txBox="1"/>
          <p:nvPr>
            <p:ph idx="1" type="body"/>
          </p:nvPr>
        </p:nvSpPr>
        <p:spPr>
          <a:xfrm>
            <a:off x="911353" y="4006024"/>
            <a:ext cx="5794248" cy="234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Mr. Dean Charliemagne Ramos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1"/>
          <p:cNvSpPr txBox="1"/>
          <p:nvPr>
            <p:ph type="title"/>
          </p:nvPr>
        </p:nvSpPr>
        <p:spPr>
          <a:xfrm>
            <a:off x="893064" y="72518"/>
            <a:ext cx="8297380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LESSON OBJECTIVES</a:t>
            </a:r>
            <a:endParaRPr/>
          </a:p>
        </p:txBody>
      </p:sp>
      <p:sp>
        <p:nvSpPr>
          <p:cNvPr id="514" name="Google Shape;514;p11"/>
          <p:cNvSpPr txBox="1"/>
          <p:nvPr>
            <p:ph idx="1" type="body"/>
          </p:nvPr>
        </p:nvSpPr>
        <p:spPr>
          <a:xfrm>
            <a:off x="865631" y="2072640"/>
            <a:ext cx="8324089" cy="3493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By the end of this lesson, you will:</a:t>
            </a:r>
            <a:endParaRPr/>
          </a:p>
          <a:p>
            <a:pPr indent="-238125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Know how to run python programs using Google Colaboratory.</a:t>
            </a:r>
            <a:endParaRPr/>
          </a:p>
          <a:p>
            <a:pPr indent="-238125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Know the basic functions in Google Colaboratory.</a:t>
            </a:r>
            <a:endParaRPr/>
          </a:p>
          <a:p>
            <a:pPr indent="-238125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Learn about how mathematical and relational operations work in python.</a:t>
            </a:r>
            <a:endParaRPr/>
          </a:p>
          <a:p>
            <a:pPr indent="-238125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Understand basic concepts in Python such as variables, conditional statements, loops and functions.</a:t>
            </a:r>
            <a:endParaRPr/>
          </a:p>
          <a:p>
            <a:pPr indent="-238125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Be able to write python scripts and run them.</a:t>
            </a:r>
            <a:endParaRPr/>
          </a:p>
          <a:p>
            <a:pPr indent="-238125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Learn about different data types in Python</a:t>
            </a:r>
            <a:endParaRPr/>
          </a:p>
        </p:txBody>
      </p:sp>
      <p:sp>
        <p:nvSpPr>
          <p:cNvPr id="515" name="Google Shape;515;p11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f6964a3d0d_0_4"/>
          <p:cNvSpPr txBox="1"/>
          <p:nvPr>
            <p:ph type="title"/>
          </p:nvPr>
        </p:nvSpPr>
        <p:spPr>
          <a:xfrm>
            <a:off x="893064" y="72518"/>
            <a:ext cx="8297400" cy="132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Module 2: Intro to Google Colaboratory</a:t>
            </a:r>
            <a:endParaRPr/>
          </a:p>
        </p:txBody>
      </p:sp>
      <p:sp>
        <p:nvSpPr>
          <p:cNvPr id="521" name="Google Shape;521;g2f6964a3d0d_0_4"/>
          <p:cNvSpPr txBox="1"/>
          <p:nvPr>
            <p:ph idx="1" type="body"/>
          </p:nvPr>
        </p:nvSpPr>
        <p:spPr>
          <a:xfrm>
            <a:off x="865631" y="2072640"/>
            <a:ext cx="8324100" cy="3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AGENDA: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Google Colaboratory Interface Navigation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Mathematical Operations and Relational Operations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Data Types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Variables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Conditional Statements and Loops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Functions</a:t>
            </a:r>
            <a:endParaRPr/>
          </a:p>
          <a:p>
            <a:pPr indent="-101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22" name="Google Shape;522;g2f6964a3d0d_0_4"/>
          <p:cNvSpPr txBox="1"/>
          <p:nvPr>
            <p:ph idx="12" type="sldNum"/>
          </p:nvPr>
        </p:nvSpPr>
        <p:spPr>
          <a:xfrm>
            <a:off x="911352" y="6246622"/>
            <a:ext cx="267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2"/>
          <p:cNvSpPr txBox="1"/>
          <p:nvPr>
            <p:ph type="title"/>
          </p:nvPr>
        </p:nvSpPr>
        <p:spPr>
          <a:xfrm>
            <a:off x="3536831" y="441961"/>
            <a:ext cx="8201066" cy="14040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What is Google Colab?</a:t>
            </a:r>
            <a:endParaRPr/>
          </a:p>
        </p:txBody>
      </p:sp>
      <p:sp>
        <p:nvSpPr>
          <p:cNvPr id="528" name="Google Shape;528;p12"/>
          <p:cNvSpPr txBox="1"/>
          <p:nvPr>
            <p:ph idx="1" type="body"/>
          </p:nvPr>
        </p:nvSpPr>
        <p:spPr>
          <a:xfrm>
            <a:off x="4774450" y="2096225"/>
            <a:ext cx="6915900" cy="4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/>
              <a:t>Google Colab is a free online tool for coding in Python. It's like a virtual  science laboratory where you write and run code, analyze data, and perform repetitive tasks. Google Colab is also good for collaborating in real-time, saving on Google Drive, and accessing from any device.</a:t>
            </a:r>
            <a:endParaRPr sz="2700"/>
          </a:p>
          <a:p>
            <a:pPr indent="-2794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f6964a3d0d_0_12"/>
          <p:cNvSpPr txBox="1"/>
          <p:nvPr>
            <p:ph type="title"/>
          </p:nvPr>
        </p:nvSpPr>
        <p:spPr>
          <a:xfrm>
            <a:off x="3536831" y="441961"/>
            <a:ext cx="8201100" cy="14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Can I use Google Colab offline?</a:t>
            </a:r>
            <a:endParaRPr/>
          </a:p>
        </p:txBody>
      </p:sp>
      <p:sp>
        <p:nvSpPr>
          <p:cNvPr id="534" name="Google Shape;534;g2f6964a3d0d_0_12"/>
          <p:cNvSpPr txBox="1"/>
          <p:nvPr>
            <p:ph idx="1" type="body"/>
          </p:nvPr>
        </p:nvSpPr>
        <p:spPr>
          <a:xfrm>
            <a:off x="4774450" y="2096225"/>
            <a:ext cx="6915900" cy="4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016"/>
              <a:buFont typeface="Arial"/>
              <a:buNone/>
            </a:pPr>
            <a:r>
              <a:rPr lang="en-US" sz="1790"/>
              <a:t>No, Google Colab requires an internet connection to function. Since Google Colab runs on Google's servers, it is not possible to use it offline or locally on your own computer.</a:t>
            </a:r>
            <a:endParaRPr sz="1790"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43016"/>
              <a:buFont typeface="Arial"/>
              <a:buNone/>
            </a:pPr>
            <a:r>
              <a:t/>
            </a:r>
            <a:endParaRPr sz="1790"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43016"/>
              <a:buFont typeface="Arial"/>
              <a:buNone/>
            </a:pPr>
            <a:r>
              <a:rPr lang="en-US" sz="1790"/>
              <a:t>However, you can download a copy of your Colab notebook and work on it offline using Jupyter Notebook, which is a similar tool that runs locally on your own computer. Here are the steps to download your Colab notebook:</a:t>
            </a:r>
            <a:endParaRPr sz="1790"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43016"/>
              <a:buFont typeface="Arial"/>
              <a:buNone/>
            </a:pPr>
            <a:r>
              <a:t/>
            </a:r>
            <a:endParaRPr sz="1790"/>
          </a:p>
          <a:p>
            <a:pPr indent="-291115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790"/>
              <a:t>Open your Colab notebook in your web browser.</a:t>
            </a:r>
            <a:endParaRPr sz="1790"/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ct val="43016"/>
              <a:buNone/>
            </a:pPr>
            <a:r>
              <a:t/>
            </a:r>
            <a:endParaRPr sz="1790"/>
          </a:p>
          <a:p>
            <a:pPr indent="-291115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790"/>
              <a:t>Click on "File" in the menu bar, and then click "Download .ipynb" to download the notebook as a Jupyter Notebook file.</a:t>
            </a:r>
            <a:endParaRPr sz="1790"/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ct val="43016"/>
              <a:buNone/>
            </a:pPr>
            <a:r>
              <a:t/>
            </a:r>
            <a:endParaRPr sz="1790"/>
          </a:p>
          <a:p>
            <a:pPr indent="-291115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790"/>
              <a:t>Once the download is complete, open the notebook file in Jupyter Notebook to continue working on it offline.</a:t>
            </a:r>
            <a:endParaRPr sz="1790"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43016"/>
              <a:buFont typeface="Arial"/>
              <a:buNone/>
            </a:pPr>
            <a:r>
              <a:t/>
            </a:r>
            <a:endParaRPr sz="1790"/>
          </a:p>
          <a:p>
            <a:pPr indent="-2794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ct val="109497"/>
              <a:buFont typeface="Arial"/>
              <a:buNone/>
            </a:pPr>
            <a:r>
              <a:t/>
            </a:r>
            <a:endParaRPr sz="179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f6964a3d0d_0_20"/>
          <p:cNvSpPr txBox="1"/>
          <p:nvPr>
            <p:ph type="title"/>
          </p:nvPr>
        </p:nvSpPr>
        <p:spPr>
          <a:xfrm>
            <a:off x="3536831" y="441961"/>
            <a:ext cx="8201100" cy="14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How is Google Colab different from pg Admin 4?</a:t>
            </a:r>
            <a:endParaRPr/>
          </a:p>
        </p:txBody>
      </p:sp>
      <p:sp>
        <p:nvSpPr>
          <p:cNvPr id="540" name="Google Shape;540;g2f6964a3d0d_0_20"/>
          <p:cNvSpPr txBox="1"/>
          <p:nvPr>
            <p:ph idx="1" type="body"/>
          </p:nvPr>
        </p:nvSpPr>
        <p:spPr>
          <a:xfrm>
            <a:off x="4774450" y="2096225"/>
            <a:ext cx="6915900" cy="4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90"/>
              <a:t>Google Colab runs Python, a general programming language that can do things such as software development, data analysis, scientific computing, and web development. PgAdmin4 is software that allows you to communicate with a database. They work hand-in-hand as you export your data through pgAdmin4 then import it to Google Colaboratory.</a:t>
            </a:r>
            <a:endParaRPr sz="1990"/>
          </a:p>
          <a:p>
            <a:pPr indent="-2794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t/>
            </a:r>
            <a:endParaRPr sz="199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f6964a3d0d_0_27"/>
          <p:cNvSpPr txBox="1"/>
          <p:nvPr>
            <p:ph type="title"/>
          </p:nvPr>
        </p:nvSpPr>
        <p:spPr>
          <a:xfrm>
            <a:off x="3536825" y="441956"/>
            <a:ext cx="82011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How can I access Google Colab?</a:t>
            </a:r>
            <a:endParaRPr/>
          </a:p>
        </p:txBody>
      </p:sp>
      <p:sp>
        <p:nvSpPr>
          <p:cNvPr id="546" name="Google Shape;546;g2f6964a3d0d_0_27"/>
          <p:cNvSpPr txBox="1"/>
          <p:nvPr>
            <p:ph idx="1" type="body"/>
          </p:nvPr>
        </p:nvSpPr>
        <p:spPr>
          <a:xfrm>
            <a:off x="4568875" y="1289375"/>
            <a:ext cx="7121400" cy="5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343"/>
              <a:t>Through Google Colab website</a:t>
            </a:r>
            <a:endParaRPr sz="1343"/>
          </a:p>
          <a:p>
            <a:pPr indent="-2794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343"/>
          </a:p>
          <a:p>
            <a:pPr indent="-313928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344"/>
              <a:buAutoNum type="arabicPeriod"/>
            </a:pPr>
            <a:r>
              <a:rPr lang="en-US" sz="1343"/>
              <a:t>Open your web browser and go to the Google Colab website: https:// colab.research.google.com/</a:t>
            </a:r>
            <a:endParaRPr sz="1343"/>
          </a:p>
          <a:p>
            <a:pPr indent="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43"/>
          </a:p>
          <a:p>
            <a:pPr indent="-313928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344"/>
              <a:buAutoNum type="arabicPeriod"/>
            </a:pPr>
            <a:r>
              <a:rPr lang="en-US" sz="1343"/>
              <a:t>If prompted, log in to your Google account by clicking on the "Sign in" button in the top right corner of the screen and entering your email address and password.</a:t>
            </a:r>
            <a:endParaRPr sz="1343"/>
          </a:p>
          <a:p>
            <a:pPr indent="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43"/>
          </a:p>
          <a:p>
            <a:pPr indent="-313928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344"/>
              <a:buAutoNum type="arabicPeriod"/>
            </a:pPr>
            <a:r>
              <a:rPr lang="en-US" sz="1343"/>
              <a:t>Once you are signed in, you will be taken to the Colab welcome page where you can create a new Colab notebook or open an existing one.</a:t>
            </a:r>
            <a:endParaRPr sz="1343"/>
          </a:p>
          <a:p>
            <a:pPr indent="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43"/>
          </a:p>
          <a:p>
            <a:pPr indent="-313928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344"/>
              <a:buAutoNum type="arabicPeriod"/>
            </a:pPr>
            <a:r>
              <a:rPr lang="en-US" sz="1343"/>
              <a:t>To create a new notebook, click on the "New Notebook" button in the top left corner of the screen.</a:t>
            </a:r>
            <a:endParaRPr sz="1343"/>
          </a:p>
          <a:p>
            <a:pPr indent="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43"/>
          </a:p>
          <a:p>
            <a:pPr indent="-313928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344"/>
              <a:buAutoNum type="arabicPeriod"/>
            </a:pPr>
            <a:r>
              <a:rPr lang="en-US" sz="1343"/>
              <a:t>You can choose to create a new notebook from scratch or use one of the available templates by clicking on "File" and then "New notebook".</a:t>
            </a:r>
            <a:endParaRPr sz="1343"/>
          </a:p>
          <a:p>
            <a:pPr indent="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43"/>
          </a:p>
          <a:p>
            <a:pPr indent="-313928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344"/>
              <a:buAutoNum type="arabicPeriod"/>
            </a:pPr>
            <a:r>
              <a:rPr lang="en-US" sz="1343"/>
              <a:t>You can start coding in the notebook and save your work by clicking on "File" and then "Save" or "Save a copy in Drive".</a:t>
            </a:r>
            <a:endParaRPr sz="1343"/>
          </a:p>
          <a:p>
            <a:pPr indent="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43"/>
          </a:p>
          <a:p>
            <a:pPr indent="-313928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344"/>
              <a:buAutoNum type="arabicPeriod"/>
            </a:pPr>
            <a:r>
              <a:rPr lang="en-US" sz="1343"/>
              <a:t>To open an existing notebook, click on the "File" menu and select "Open notebook".</a:t>
            </a:r>
            <a:endParaRPr sz="1343"/>
          </a:p>
          <a:p>
            <a:pPr indent="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43"/>
          </a:p>
          <a:p>
            <a:pPr indent="-313928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344"/>
              <a:buAutoNum type="arabicPeriod"/>
            </a:pPr>
            <a:r>
              <a:rPr lang="en-US" sz="1343"/>
              <a:t>You can search for notebooks by title or by the folder they are located in. Once you find the notebook you want to open, click on it to open it.</a:t>
            </a:r>
            <a:endParaRPr sz="1343"/>
          </a:p>
          <a:p>
            <a:pPr indent="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43"/>
          </a:p>
          <a:p>
            <a:pPr indent="-313928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344"/>
              <a:buAutoNum type="arabicPeriod"/>
            </a:pPr>
            <a:r>
              <a:rPr lang="en-US" sz="1343"/>
              <a:t>You can then start working on the notebook and save your changes by clicking on "File" and then "Save" or "Save a copy in Drive".</a:t>
            </a:r>
            <a:endParaRPr sz="1343"/>
          </a:p>
          <a:p>
            <a:pPr indent="-2794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25"/>
              <a:buFont typeface="Arial"/>
              <a:buNone/>
            </a:pPr>
            <a:r>
              <a:t/>
            </a:r>
            <a:endParaRPr sz="1343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f6964a3d0d_0_34"/>
          <p:cNvSpPr txBox="1"/>
          <p:nvPr>
            <p:ph type="title"/>
          </p:nvPr>
        </p:nvSpPr>
        <p:spPr>
          <a:xfrm>
            <a:off x="2177000" y="441950"/>
            <a:ext cx="9560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500"/>
              <a:t>What libraries can we use in Google Colab?</a:t>
            </a:r>
            <a:endParaRPr sz="3500"/>
          </a:p>
        </p:txBody>
      </p:sp>
      <p:sp>
        <p:nvSpPr>
          <p:cNvPr id="552" name="Google Shape;552;g2f6964a3d0d_0_34"/>
          <p:cNvSpPr txBox="1"/>
          <p:nvPr>
            <p:ph idx="1" type="body"/>
          </p:nvPr>
        </p:nvSpPr>
        <p:spPr>
          <a:xfrm>
            <a:off x="4568875" y="1289375"/>
            <a:ext cx="7121400" cy="5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Google Colaboratory comes with a number of Python libraries pre-installed, which can be used for various tasks such as data analysis, machine learning, and scientific computing. Here are some of the most commonly used libraries that come pre-installed in Google Colaboratory:</a:t>
            </a:r>
            <a:endParaRPr sz="1500"/>
          </a:p>
          <a:p>
            <a:pPr indent="-2794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-32385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NumPy: a library for working with arrays and matrices in Python.</a:t>
            </a:r>
            <a:endParaRPr sz="1500"/>
          </a:p>
          <a:p>
            <a:pPr indent="-32385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Pandas: a library for working with tabular data in Python.</a:t>
            </a:r>
            <a:endParaRPr sz="1500"/>
          </a:p>
          <a:p>
            <a:pPr indent="-32385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Matplotlib: a library for creating plots and visualizations in Python.</a:t>
            </a:r>
            <a:endParaRPr sz="1500"/>
          </a:p>
          <a:p>
            <a:pPr indent="-32385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Seaborn: a library for creating visualizations in Python. Seaborn is built on top of Matplotlib and provides additional functions for creating more complex and aesthetically pleasing plots.</a:t>
            </a:r>
            <a:endParaRPr sz="1500"/>
          </a:p>
          <a:p>
            <a:pPr indent="-32385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Statistics: a library for performing basic statistical analysis in Python.</a:t>
            </a:r>
            <a:endParaRPr sz="1500"/>
          </a:p>
          <a:p>
            <a:pPr indent="-32385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Scikit learn: a library for machine learning tasks such as classification, regression, and clustering.</a:t>
            </a:r>
            <a:endParaRPr sz="1500"/>
          </a:p>
          <a:p>
            <a:pPr indent="-32385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TensorFlow: a library for building and training machine learning models, particularly deep learning models.</a:t>
            </a:r>
            <a:endParaRPr sz="1500"/>
          </a:p>
          <a:p>
            <a:pPr indent="-32385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Keras: a high-level neural networks API, which is built on top of TensorFlow and makes it easier to build and train deep learning models.</a:t>
            </a:r>
            <a:endParaRPr sz="1500"/>
          </a:p>
          <a:p>
            <a:pPr indent="-32385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OpenCV: a library for computer vision tasks such as image and video processing.</a:t>
            </a:r>
            <a:endParaRPr sz="1500"/>
          </a:p>
          <a:p>
            <a:pPr indent="-32385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SciPy: a library for scientific computing tasks such as optimization, linear algebra, and signal processing.</a:t>
            </a:r>
            <a:endParaRPr sz="1500"/>
          </a:p>
          <a:p>
            <a:pPr indent="-32385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PyTorch: a library for building and training machine learning models, particularly deep learning models.</a:t>
            </a:r>
            <a:endParaRPr sz="1500"/>
          </a:p>
          <a:p>
            <a:pPr indent="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2794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25"/>
              <a:buFont typeface="Arial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f6964a3d0d_0_42"/>
          <p:cNvSpPr txBox="1"/>
          <p:nvPr>
            <p:ph type="title"/>
          </p:nvPr>
        </p:nvSpPr>
        <p:spPr>
          <a:xfrm>
            <a:off x="4503475" y="441950"/>
            <a:ext cx="72342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700"/>
              <a:t>Lets Try Google Colab</a:t>
            </a:r>
            <a:endParaRPr sz="3700"/>
          </a:p>
        </p:txBody>
      </p:sp>
      <p:sp>
        <p:nvSpPr>
          <p:cNvPr id="558" name="Google Shape;558;g2f6964a3d0d_0_42"/>
          <p:cNvSpPr txBox="1"/>
          <p:nvPr>
            <p:ph idx="1" type="body"/>
          </p:nvPr>
        </p:nvSpPr>
        <p:spPr>
          <a:xfrm>
            <a:off x="4550175" y="1214625"/>
            <a:ext cx="7121400" cy="5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5"/>
              <a:buFont typeface="Arial"/>
              <a:buNone/>
            </a:pPr>
            <a:r>
              <a:rPr b="1" lang="en-US" sz="1543"/>
              <a:t>Open Google Colab on your Google Chrome </a:t>
            </a:r>
            <a:endParaRPr b="1" sz="1543"/>
          </a:p>
          <a:p>
            <a:pPr indent="-2794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25"/>
              <a:buFont typeface="Arial"/>
              <a:buNone/>
            </a:pPr>
            <a:r>
              <a:rPr b="1" lang="en-US" sz="1543"/>
              <a:t>You may use this link https://colab.research.google.com/</a:t>
            </a:r>
            <a:endParaRPr b="1" sz="1543"/>
          </a:p>
          <a:p>
            <a:pPr indent="-2794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25"/>
              <a:buFont typeface="Arial"/>
              <a:buNone/>
            </a:pPr>
            <a:r>
              <a:t/>
            </a:r>
            <a:endParaRPr b="1" sz="1543"/>
          </a:p>
        </p:txBody>
      </p:sp>
      <p:pic>
        <p:nvPicPr>
          <p:cNvPr id="559" name="Google Shape;559;g2f6964a3d0d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958" y="1985253"/>
            <a:ext cx="5969825" cy="469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"/>
          <p:cNvSpPr txBox="1"/>
          <p:nvPr>
            <p:ph type="title"/>
          </p:nvPr>
        </p:nvSpPr>
        <p:spPr>
          <a:xfrm>
            <a:off x="893064" y="72518"/>
            <a:ext cx="8297380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Module 1: Intro to </a:t>
            </a:r>
            <a:r>
              <a:rPr lang="en-US"/>
              <a:t>Python</a:t>
            </a:r>
            <a:r>
              <a:rPr lang="en-US"/>
              <a:t> Data Analysis </a:t>
            </a:r>
            <a:endParaRPr/>
          </a:p>
        </p:txBody>
      </p:sp>
      <p:sp>
        <p:nvSpPr>
          <p:cNvPr id="452" name="Google Shape;452;p2"/>
          <p:cNvSpPr txBox="1"/>
          <p:nvPr>
            <p:ph idx="1" type="body"/>
          </p:nvPr>
        </p:nvSpPr>
        <p:spPr>
          <a:xfrm>
            <a:off x="865631" y="2072640"/>
            <a:ext cx="8324089" cy="3493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AGENDA: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Introduction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Python for data analysis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Advantages of python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53" name="Google Shape;453;p2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f6964a3d0d_0_48"/>
          <p:cNvSpPr txBox="1"/>
          <p:nvPr>
            <p:ph type="title"/>
          </p:nvPr>
        </p:nvSpPr>
        <p:spPr>
          <a:xfrm>
            <a:off x="4503475" y="441950"/>
            <a:ext cx="72342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700"/>
              <a:t>Lets Try Google Colab</a:t>
            </a:r>
            <a:endParaRPr sz="3700"/>
          </a:p>
        </p:txBody>
      </p:sp>
      <p:sp>
        <p:nvSpPr>
          <p:cNvPr id="565" name="Google Shape;565;g2f6964a3d0d_0_48"/>
          <p:cNvSpPr txBox="1"/>
          <p:nvPr>
            <p:ph idx="1" type="body"/>
          </p:nvPr>
        </p:nvSpPr>
        <p:spPr>
          <a:xfrm>
            <a:off x="4550175" y="1214625"/>
            <a:ext cx="7121400" cy="5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57200" rtl="0" algn="just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25"/>
              <a:buFont typeface="Arial"/>
              <a:buNone/>
            </a:pPr>
            <a:r>
              <a:rPr b="1" lang="en-US" sz="1343"/>
              <a:t>You may save a copy  in your Google Drive</a:t>
            </a:r>
            <a:endParaRPr b="1" sz="1343"/>
          </a:p>
        </p:txBody>
      </p:sp>
      <p:pic>
        <p:nvPicPr>
          <p:cNvPr id="566" name="Google Shape;566;g2f6964a3d0d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725" y="1715200"/>
            <a:ext cx="6937710" cy="43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f6964a3d0d_0_63"/>
          <p:cNvSpPr txBox="1"/>
          <p:nvPr>
            <p:ph type="title"/>
          </p:nvPr>
        </p:nvSpPr>
        <p:spPr>
          <a:xfrm>
            <a:off x="4616300" y="441950"/>
            <a:ext cx="7121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500"/>
              <a:t>Basic Things To learn</a:t>
            </a:r>
            <a:endParaRPr sz="3500"/>
          </a:p>
        </p:txBody>
      </p:sp>
      <p:sp>
        <p:nvSpPr>
          <p:cNvPr id="572" name="Google Shape;572;g2f6964a3d0d_0_63"/>
          <p:cNvSpPr txBox="1"/>
          <p:nvPr>
            <p:ph idx="1" type="body"/>
          </p:nvPr>
        </p:nvSpPr>
        <p:spPr>
          <a:xfrm>
            <a:off x="4578225" y="2120950"/>
            <a:ext cx="71214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Opening a new Jupyter </a:t>
            </a:r>
            <a:r>
              <a:rPr lang="en-US" sz="1900"/>
              <a:t>notebook</a:t>
            </a:r>
            <a:endParaRPr sz="1900"/>
          </a:p>
          <a:p>
            <a:pPr indent="-34925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Loading an Existing Jupyter </a:t>
            </a:r>
            <a:r>
              <a:rPr lang="en-US" sz="1900"/>
              <a:t>notebook</a:t>
            </a:r>
            <a:endParaRPr sz="1900"/>
          </a:p>
          <a:p>
            <a:pPr indent="-34925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Sharing a Jupyter Notebook</a:t>
            </a:r>
            <a:endParaRPr sz="1900"/>
          </a:p>
          <a:p>
            <a:pPr indent="-34925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Writing and running a code</a:t>
            </a:r>
            <a:endParaRPr sz="1900"/>
          </a:p>
          <a:p>
            <a:pPr indent="-34925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Writing Texts through Markdown</a:t>
            </a:r>
            <a:endParaRPr sz="1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f6964a3d0d_0_74"/>
          <p:cNvSpPr txBox="1"/>
          <p:nvPr>
            <p:ph idx="1" type="body"/>
          </p:nvPr>
        </p:nvSpPr>
        <p:spPr>
          <a:xfrm>
            <a:off x="865631" y="2072640"/>
            <a:ext cx="8324100" cy="3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End of topic!</a:t>
            </a:r>
            <a:endParaRPr sz="2200"/>
          </a:p>
        </p:txBody>
      </p:sp>
      <p:sp>
        <p:nvSpPr>
          <p:cNvPr id="578" name="Google Shape;578;g2f6964a3d0d_0_74"/>
          <p:cNvSpPr txBox="1"/>
          <p:nvPr>
            <p:ph idx="12" type="sldNum"/>
          </p:nvPr>
        </p:nvSpPr>
        <p:spPr>
          <a:xfrm>
            <a:off x="911352" y="6246622"/>
            <a:ext cx="267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f6964a3d0d_0_80"/>
          <p:cNvSpPr txBox="1"/>
          <p:nvPr>
            <p:ph type="ctrTitle"/>
          </p:nvPr>
        </p:nvSpPr>
        <p:spPr>
          <a:xfrm>
            <a:off x="6071616" y="960120"/>
            <a:ext cx="5221200" cy="305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Next Topic: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Mathematical Operations and Relations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f6964a3d0d_0_85"/>
          <p:cNvSpPr txBox="1"/>
          <p:nvPr>
            <p:ph type="title"/>
          </p:nvPr>
        </p:nvSpPr>
        <p:spPr>
          <a:xfrm>
            <a:off x="911350" y="505021"/>
            <a:ext cx="5775600" cy="172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Topic Outline</a:t>
            </a:r>
            <a:endParaRPr/>
          </a:p>
        </p:txBody>
      </p:sp>
      <p:sp>
        <p:nvSpPr>
          <p:cNvPr id="590" name="Google Shape;590;g2f6964a3d0d_0_85"/>
          <p:cNvSpPr txBox="1"/>
          <p:nvPr>
            <p:ph idx="1" type="body"/>
          </p:nvPr>
        </p:nvSpPr>
        <p:spPr>
          <a:xfrm>
            <a:off x="911350" y="2616126"/>
            <a:ext cx="5794200" cy="373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- How to use Google Colaboratory (aka Google Colab) to run Jupyter Notebooks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- Basics of Python Programming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- Understanding Python Data Types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**The following references were used to build this notebook's content:**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i="1" lang="en-US" sz="1200">
                <a:latin typeface="Arial"/>
                <a:ea typeface="Arial"/>
                <a:cs typeface="Arial"/>
                <a:sym typeface="Arial"/>
              </a:rPr>
              <a:t>*Lutz, M. (2013). Learning python: Powerful object-oriented programming. " O'Reilly Media, Inc.".*</a:t>
            </a:r>
            <a:endParaRPr i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i="1" lang="en-US" sz="1200">
                <a:latin typeface="Arial"/>
                <a:ea typeface="Arial"/>
                <a:cs typeface="Arial"/>
                <a:sym typeface="Arial"/>
              </a:rPr>
              <a:t>*Zelle, J. M. (2004). Python programming: an introduction to computer science. Franklin, Beedle &amp; Associates, Inc..*</a:t>
            </a:r>
            <a:endParaRPr i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f6964a3d0d_0_94"/>
          <p:cNvSpPr txBox="1"/>
          <p:nvPr>
            <p:ph type="title"/>
          </p:nvPr>
        </p:nvSpPr>
        <p:spPr>
          <a:xfrm>
            <a:off x="911350" y="505023"/>
            <a:ext cx="5775600" cy="774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Mathematical Operations</a:t>
            </a:r>
            <a:endParaRPr/>
          </a:p>
        </p:txBody>
      </p:sp>
      <p:sp>
        <p:nvSpPr>
          <p:cNvPr id="597" name="Google Shape;597;g2f6964a3d0d_0_94"/>
          <p:cNvSpPr txBox="1"/>
          <p:nvPr>
            <p:ph idx="1" type="body"/>
          </p:nvPr>
        </p:nvSpPr>
        <p:spPr>
          <a:xfrm>
            <a:off x="911350" y="1728525"/>
            <a:ext cx="5794200" cy="462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PEM(MD)(AS) rule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: order by which mathematical operations are performed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- 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Parenthesis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- 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Exponents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- 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Modulo, Multiplication and Division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- 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same order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- 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operations are performed whichever appears first from left to right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15 \div 5 \times 2 = 3 \times 2 = 6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- 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**modulo**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operation returns the remainder when a number is divided by another number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20 \ \% \ 8 = 4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- 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Addition and Subtraction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- 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same order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- 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operations are performed whichever appears first from left to right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15 - 20 + 30 = -5 + 30 = 25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TIP: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Just use </a:t>
            </a:r>
            <a:r>
              <a:rPr i="1" lang="en-US" sz="1200">
                <a:latin typeface="Arial"/>
                <a:ea typeface="Arial"/>
                <a:cs typeface="Arial"/>
                <a:sym typeface="Arial"/>
              </a:rPr>
              <a:t>*parentheses*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if you think a certain expression needs to be performed first.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f6964a3d0d_0_102"/>
          <p:cNvSpPr txBox="1"/>
          <p:nvPr>
            <p:ph type="title"/>
          </p:nvPr>
        </p:nvSpPr>
        <p:spPr>
          <a:xfrm>
            <a:off x="911350" y="505023"/>
            <a:ext cx="5775600" cy="774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Relational Operators</a:t>
            </a:r>
            <a:endParaRPr/>
          </a:p>
        </p:txBody>
      </p:sp>
      <p:sp>
        <p:nvSpPr>
          <p:cNvPr id="604" name="Google Shape;604;g2f6964a3d0d_0_102"/>
          <p:cNvSpPr txBox="1"/>
          <p:nvPr>
            <p:ph idx="1" type="body"/>
          </p:nvPr>
        </p:nvSpPr>
        <p:spPr>
          <a:xfrm>
            <a:off x="911350" y="1728525"/>
            <a:ext cx="5794200" cy="462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These operators are crucial in decision-based algorithms. If a relation is true, the value </a:t>
            </a:r>
            <a:r>
              <a:rPr lang="en-US" sz="13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`True`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 is returned. Otherwise, </a:t>
            </a:r>
            <a:r>
              <a:rPr lang="en-US" sz="13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`False`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 is returned.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5" name="Google Shape;605;g2f6964a3d0d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2593700"/>
            <a:ext cx="516255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f6964a3d0d_0_111"/>
          <p:cNvSpPr txBox="1"/>
          <p:nvPr>
            <p:ph type="title"/>
          </p:nvPr>
        </p:nvSpPr>
        <p:spPr>
          <a:xfrm>
            <a:off x="911350" y="505023"/>
            <a:ext cx="5775600" cy="774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400"/>
              <a:t>Understanding</a:t>
            </a:r>
            <a:r>
              <a:rPr lang="en-US" sz="3400"/>
              <a:t> Data Types</a:t>
            </a:r>
            <a:endParaRPr sz="3400"/>
          </a:p>
        </p:txBody>
      </p:sp>
      <p:sp>
        <p:nvSpPr>
          <p:cNvPr id="612" name="Google Shape;612;g2f6964a3d0d_0_111"/>
          <p:cNvSpPr txBox="1"/>
          <p:nvPr>
            <p:ph idx="1" type="body"/>
          </p:nvPr>
        </p:nvSpPr>
        <p:spPr>
          <a:xfrm>
            <a:off x="911350" y="1728525"/>
            <a:ext cx="5794200" cy="462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Basic Data Types: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List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Len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Append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Extend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DEL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sorted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SET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Dictionary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Tuple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Typecasting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3" name="Google Shape;613;g2f6964a3d0d_0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950" y="2051600"/>
            <a:ext cx="345757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f6964a3d0d_0_126"/>
          <p:cNvSpPr txBox="1"/>
          <p:nvPr>
            <p:ph type="title"/>
          </p:nvPr>
        </p:nvSpPr>
        <p:spPr>
          <a:xfrm>
            <a:off x="914400" y="3684884"/>
            <a:ext cx="10515600" cy="1299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200"/>
              <a:t>Variables</a:t>
            </a:r>
            <a:endParaRPr sz="4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fac2afcf0e_0_0"/>
          <p:cNvSpPr txBox="1"/>
          <p:nvPr>
            <p:ph type="title"/>
          </p:nvPr>
        </p:nvSpPr>
        <p:spPr>
          <a:xfrm>
            <a:off x="893064" y="72518"/>
            <a:ext cx="8297400" cy="1326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Variables: Definition</a:t>
            </a:r>
            <a:endParaRPr/>
          </a:p>
        </p:txBody>
      </p:sp>
      <p:sp>
        <p:nvSpPr>
          <p:cNvPr id="626" name="Google Shape;626;g2fac2afcf0e_0_0"/>
          <p:cNvSpPr txBox="1"/>
          <p:nvPr>
            <p:ph idx="1" type="body"/>
          </p:nvPr>
        </p:nvSpPr>
        <p:spPr>
          <a:xfrm>
            <a:off x="697427" y="2076425"/>
            <a:ext cx="5067300" cy="349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variable is what stores a value such as an integer, a string, or other data types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g2fac2afcf0e_0_0"/>
          <p:cNvSpPr txBox="1"/>
          <p:nvPr>
            <p:ph idx="12" type="sldNum"/>
          </p:nvPr>
        </p:nvSpPr>
        <p:spPr>
          <a:xfrm>
            <a:off x="911352" y="6246622"/>
            <a:ext cx="2670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8" name="Google Shape;628;g2fac2afcf0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063" y="3169200"/>
            <a:ext cx="343852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3"/>
          <p:cNvPicPr preferRelativeResize="0"/>
          <p:nvPr/>
        </p:nvPicPr>
        <p:blipFill rotWithShape="1">
          <a:blip r:embed="rId3">
            <a:alphaModFix/>
          </a:blip>
          <a:srcRect b="0" l="0" r="30217" t="0"/>
          <a:stretch/>
        </p:blipFill>
        <p:spPr>
          <a:xfrm>
            <a:off x="6221969" y="996373"/>
            <a:ext cx="5970032" cy="4865254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3"/>
          <p:cNvSpPr txBox="1"/>
          <p:nvPr>
            <p:ph type="title"/>
          </p:nvPr>
        </p:nvSpPr>
        <p:spPr>
          <a:xfrm>
            <a:off x="902208" y="420624"/>
            <a:ext cx="5864352" cy="36210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PYTHON FOR DATA ANALYSIS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fac2afcf0e_0_8"/>
          <p:cNvSpPr txBox="1"/>
          <p:nvPr>
            <p:ph type="title"/>
          </p:nvPr>
        </p:nvSpPr>
        <p:spPr>
          <a:xfrm>
            <a:off x="914400" y="3684884"/>
            <a:ext cx="10515600" cy="1299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200"/>
              <a:t>Variables Naming Conventions</a:t>
            </a:r>
            <a:endParaRPr sz="4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fac2afcf0e_0_13"/>
          <p:cNvSpPr txBox="1"/>
          <p:nvPr>
            <p:ph type="title"/>
          </p:nvPr>
        </p:nvSpPr>
        <p:spPr>
          <a:xfrm>
            <a:off x="893064" y="72518"/>
            <a:ext cx="8297400" cy="1326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</a:t>
            </a:r>
            <a:r>
              <a:rPr lang="en-US"/>
              <a:t> naming conventions</a:t>
            </a:r>
            <a:endParaRPr/>
          </a:p>
        </p:txBody>
      </p:sp>
      <p:sp>
        <p:nvSpPr>
          <p:cNvPr id="641" name="Google Shape;641;g2fac2afcf0e_0_13"/>
          <p:cNvSpPr txBox="1"/>
          <p:nvPr>
            <p:ph idx="1" type="body"/>
          </p:nvPr>
        </p:nvSpPr>
        <p:spPr>
          <a:xfrm>
            <a:off x="697427" y="2076425"/>
            <a:ext cx="5067300" cy="349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Start only with either a letter or the underscore symbol “_”</a:t>
            </a:r>
            <a:endParaRPr/>
          </a:p>
        </p:txBody>
      </p:sp>
      <p:sp>
        <p:nvSpPr>
          <p:cNvPr id="642" name="Google Shape;642;g2fac2afcf0e_0_13"/>
          <p:cNvSpPr txBox="1"/>
          <p:nvPr>
            <p:ph idx="12" type="sldNum"/>
          </p:nvPr>
        </p:nvSpPr>
        <p:spPr>
          <a:xfrm>
            <a:off x="911352" y="6246622"/>
            <a:ext cx="2670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3" name="Google Shape;643;g2fac2afcf0e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077" y="3280043"/>
            <a:ext cx="386715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fac2afcf0e_0_30"/>
          <p:cNvSpPr txBox="1"/>
          <p:nvPr>
            <p:ph type="title"/>
          </p:nvPr>
        </p:nvSpPr>
        <p:spPr>
          <a:xfrm>
            <a:off x="893064" y="72518"/>
            <a:ext cx="8297400" cy="1326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 naming conventions</a:t>
            </a:r>
            <a:endParaRPr/>
          </a:p>
        </p:txBody>
      </p:sp>
      <p:sp>
        <p:nvSpPr>
          <p:cNvPr id="650" name="Google Shape;650;g2fac2afcf0e_0_30"/>
          <p:cNvSpPr txBox="1"/>
          <p:nvPr>
            <p:ph idx="1" type="body"/>
          </p:nvPr>
        </p:nvSpPr>
        <p:spPr>
          <a:xfrm>
            <a:off x="697427" y="2076425"/>
            <a:ext cx="5067300" cy="349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Use only Alpha - </a:t>
            </a:r>
            <a:r>
              <a:rPr lang="en-US"/>
              <a:t>numeric</a:t>
            </a:r>
            <a:r>
              <a:rPr lang="en-US"/>
              <a:t> characters [a-z, A-Z, 0-9 or the underscore symbol.]</a:t>
            </a:r>
            <a:endParaRPr/>
          </a:p>
        </p:txBody>
      </p:sp>
      <p:sp>
        <p:nvSpPr>
          <p:cNvPr id="651" name="Google Shape;651;g2fac2afcf0e_0_30"/>
          <p:cNvSpPr txBox="1"/>
          <p:nvPr>
            <p:ph idx="12" type="sldNum"/>
          </p:nvPr>
        </p:nvSpPr>
        <p:spPr>
          <a:xfrm>
            <a:off x="911352" y="6246622"/>
            <a:ext cx="2670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2" name="Google Shape;652;g2fac2afcf0e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052" y="3719168"/>
            <a:ext cx="259080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fac2afcf0e_0_39"/>
          <p:cNvSpPr txBox="1"/>
          <p:nvPr>
            <p:ph type="title"/>
          </p:nvPr>
        </p:nvSpPr>
        <p:spPr>
          <a:xfrm>
            <a:off x="893064" y="72518"/>
            <a:ext cx="8297400" cy="1326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 naming conventions</a:t>
            </a:r>
            <a:endParaRPr/>
          </a:p>
        </p:txBody>
      </p:sp>
      <p:sp>
        <p:nvSpPr>
          <p:cNvPr id="659" name="Google Shape;659;g2fac2afcf0e_0_39"/>
          <p:cNvSpPr txBox="1"/>
          <p:nvPr>
            <p:ph idx="12" type="sldNum"/>
          </p:nvPr>
        </p:nvSpPr>
        <p:spPr>
          <a:xfrm>
            <a:off x="911352" y="6246622"/>
            <a:ext cx="2670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0" name="Google Shape;660;g2fac2afcf0e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75" y="2532568"/>
            <a:ext cx="447675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fac2afcf0e_0_57"/>
          <p:cNvSpPr txBox="1"/>
          <p:nvPr>
            <p:ph type="title"/>
          </p:nvPr>
        </p:nvSpPr>
        <p:spPr>
          <a:xfrm>
            <a:off x="893064" y="72518"/>
            <a:ext cx="8297400" cy="1326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 naming conventions</a:t>
            </a:r>
            <a:endParaRPr/>
          </a:p>
        </p:txBody>
      </p:sp>
      <p:sp>
        <p:nvSpPr>
          <p:cNvPr id="667" name="Google Shape;667;g2fac2afcf0e_0_57"/>
          <p:cNvSpPr txBox="1"/>
          <p:nvPr>
            <p:ph idx="12" type="sldNum"/>
          </p:nvPr>
        </p:nvSpPr>
        <p:spPr>
          <a:xfrm>
            <a:off x="911352" y="6246622"/>
            <a:ext cx="2670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8" name="Google Shape;668;g2fac2afcf0e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075" y="2654043"/>
            <a:ext cx="449580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f6964a3d0d_0_119"/>
          <p:cNvSpPr txBox="1"/>
          <p:nvPr>
            <p:ph type="title"/>
          </p:nvPr>
        </p:nvSpPr>
        <p:spPr>
          <a:xfrm>
            <a:off x="911350" y="505023"/>
            <a:ext cx="5775600" cy="774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400"/>
              <a:t>RECAP</a:t>
            </a:r>
            <a:endParaRPr sz="3400"/>
          </a:p>
        </p:txBody>
      </p:sp>
      <p:sp>
        <p:nvSpPr>
          <p:cNvPr id="675" name="Google Shape;675;g2f6964a3d0d_0_119"/>
          <p:cNvSpPr txBox="1"/>
          <p:nvPr>
            <p:ph idx="1" type="body"/>
          </p:nvPr>
        </p:nvSpPr>
        <p:spPr>
          <a:xfrm>
            <a:off x="911350" y="1728525"/>
            <a:ext cx="5794200" cy="462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By now, You Already Know: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how to run python program using google Colaboratory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the basic functions in google Colaboratory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how mathematical and relational operations work in python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the basic concepts in python such as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, conditional statements, loop and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functions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how to write python scripts and correctly run them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different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types in python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fbed30e010_0_0"/>
          <p:cNvSpPr txBox="1"/>
          <p:nvPr>
            <p:ph type="ctrTitle"/>
          </p:nvPr>
        </p:nvSpPr>
        <p:spPr>
          <a:xfrm>
            <a:off x="6071616" y="960120"/>
            <a:ext cx="5221200" cy="305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Next Topic: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Data Science Life Cycle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2fbed30e010_0_4"/>
          <p:cNvSpPr txBox="1"/>
          <p:nvPr>
            <p:ph type="title"/>
          </p:nvPr>
        </p:nvSpPr>
        <p:spPr>
          <a:xfrm>
            <a:off x="893064" y="72518"/>
            <a:ext cx="8297400" cy="132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/>
              <a:t>Lesson Objectives</a:t>
            </a:r>
            <a:endParaRPr b="1"/>
          </a:p>
        </p:txBody>
      </p:sp>
      <p:sp>
        <p:nvSpPr>
          <p:cNvPr id="686" name="Google Shape;686;g2fbed30e010_0_4"/>
          <p:cNvSpPr txBox="1"/>
          <p:nvPr>
            <p:ph idx="1" type="body"/>
          </p:nvPr>
        </p:nvSpPr>
        <p:spPr>
          <a:xfrm>
            <a:off x="865631" y="2072640"/>
            <a:ext cx="8324100" cy="3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800"/>
              <a:t>Understand the different components of a data science project lifecycle</a:t>
            </a:r>
            <a:endParaRPr sz="2800"/>
          </a:p>
          <a:p>
            <a:pPr indent="-1016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800"/>
              <a:t>learn about a specific scenario where the data science project life cycle is implemented in an actual project</a:t>
            </a:r>
            <a:endParaRPr sz="2800"/>
          </a:p>
        </p:txBody>
      </p:sp>
      <p:sp>
        <p:nvSpPr>
          <p:cNvPr id="687" name="Google Shape;687;g2fbed30e010_0_4"/>
          <p:cNvSpPr txBox="1"/>
          <p:nvPr>
            <p:ph idx="12" type="sldNum"/>
          </p:nvPr>
        </p:nvSpPr>
        <p:spPr>
          <a:xfrm>
            <a:off x="911352" y="6246622"/>
            <a:ext cx="267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fbed30e010_0_10"/>
          <p:cNvSpPr txBox="1"/>
          <p:nvPr>
            <p:ph type="title"/>
          </p:nvPr>
        </p:nvSpPr>
        <p:spPr>
          <a:xfrm>
            <a:off x="893064" y="72518"/>
            <a:ext cx="8297400" cy="132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/>
              <a:t>Data Science Life Cycle</a:t>
            </a:r>
            <a:endParaRPr b="1"/>
          </a:p>
        </p:txBody>
      </p:sp>
      <p:sp>
        <p:nvSpPr>
          <p:cNvPr id="693" name="Google Shape;693;g2fbed30e010_0_10"/>
          <p:cNvSpPr txBox="1"/>
          <p:nvPr>
            <p:ph idx="12" type="sldNum"/>
          </p:nvPr>
        </p:nvSpPr>
        <p:spPr>
          <a:xfrm>
            <a:off x="911352" y="6246622"/>
            <a:ext cx="267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4" name="Google Shape;694;g2fbed30e010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925" y="1723303"/>
            <a:ext cx="3854075" cy="44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fbed30e010_0_19"/>
          <p:cNvSpPr txBox="1"/>
          <p:nvPr>
            <p:ph type="title"/>
          </p:nvPr>
        </p:nvSpPr>
        <p:spPr>
          <a:xfrm>
            <a:off x="893064" y="72518"/>
            <a:ext cx="8297400" cy="132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/>
              <a:t>Lesson Objectives</a:t>
            </a:r>
            <a:endParaRPr b="1"/>
          </a:p>
        </p:txBody>
      </p:sp>
      <p:sp>
        <p:nvSpPr>
          <p:cNvPr id="700" name="Google Shape;700;g2fbed30e010_0_19"/>
          <p:cNvSpPr txBox="1"/>
          <p:nvPr>
            <p:ph idx="1" type="body"/>
          </p:nvPr>
        </p:nvSpPr>
        <p:spPr>
          <a:xfrm>
            <a:off x="865631" y="2072640"/>
            <a:ext cx="8324100" cy="3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800"/>
              <a:t>Understand the different components of a data science project lifecycle</a:t>
            </a:r>
            <a:endParaRPr sz="2800"/>
          </a:p>
          <a:p>
            <a:pPr indent="-1016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800"/>
              <a:t>learn about a specific scenario where the data science project life cycle is implemented in an actual project</a:t>
            </a:r>
            <a:endParaRPr sz="2800"/>
          </a:p>
        </p:txBody>
      </p:sp>
      <p:sp>
        <p:nvSpPr>
          <p:cNvPr id="701" name="Google Shape;701;g2fbed30e010_0_19"/>
          <p:cNvSpPr txBox="1"/>
          <p:nvPr>
            <p:ph idx="12" type="sldNum"/>
          </p:nvPr>
        </p:nvSpPr>
        <p:spPr>
          <a:xfrm>
            <a:off x="911352" y="6246622"/>
            <a:ext cx="267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"/>
          <p:cNvSpPr txBox="1"/>
          <p:nvPr>
            <p:ph type="title"/>
          </p:nvPr>
        </p:nvSpPr>
        <p:spPr>
          <a:xfrm>
            <a:off x="4729018" y="176785"/>
            <a:ext cx="7231334" cy="645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PYTHON FOR DATA ANALYSIS</a:t>
            </a:r>
            <a:endParaRPr/>
          </a:p>
        </p:txBody>
      </p:sp>
      <p:pic>
        <p:nvPicPr>
          <p:cNvPr descr="A person in a yellow shirt" id="465" name="Google Shape;465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3" r="32" t="0"/>
          <a:stretch/>
        </p:blipFill>
        <p:spPr>
          <a:xfrm>
            <a:off x="-15240" y="-15240"/>
            <a:ext cx="4581525" cy="6602413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"/>
          <p:cNvSpPr txBox="1"/>
          <p:nvPr>
            <p:ph idx="1" type="body"/>
          </p:nvPr>
        </p:nvSpPr>
        <p:spPr>
          <a:xfrm>
            <a:off x="4728892" y="923636"/>
            <a:ext cx="7231334" cy="5523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Python is a multi purpose programming language which has thousands of libraries dedicated to analytics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PANDAS makes it easy to work with structured and tabular data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Vast selection of analytical tools and algorithms with libraries such as SCIPY and SCIKIT LEARN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MATPLOTLIB helps create and customize data visualization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Environment such as GOOGLE COLAB provide us with an interactive </a:t>
            </a:r>
            <a:r>
              <a:rPr lang="en-US" sz="2200"/>
              <a:t>tool</a:t>
            </a:r>
            <a:r>
              <a:rPr lang="en-US" sz="2200"/>
              <a:t> to communicate our process and results with stakeholders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"/>
          <p:cNvSpPr txBox="1"/>
          <p:nvPr>
            <p:ph type="title"/>
          </p:nvPr>
        </p:nvSpPr>
        <p:spPr>
          <a:xfrm>
            <a:off x="6095999" y="441961"/>
            <a:ext cx="5641897" cy="14040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EASE OF ACCESS	</a:t>
            </a:r>
            <a:endParaRPr/>
          </a:p>
        </p:txBody>
      </p:sp>
      <p:sp>
        <p:nvSpPr>
          <p:cNvPr id="472" name="Google Shape;472;p5"/>
          <p:cNvSpPr txBox="1"/>
          <p:nvPr>
            <p:ph idx="1" type="body"/>
          </p:nvPr>
        </p:nvSpPr>
        <p:spPr>
          <a:xfrm>
            <a:off x="5210355" y="2096219"/>
            <a:ext cx="6479925" cy="4169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8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Syntax is easy to understand</a:t>
            </a:r>
            <a:endParaRPr/>
          </a:p>
          <a:p>
            <a:pPr indent="-279400" lvl="0" marL="457200" rtl="0" algn="l">
              <a:lnSpc>
                <a:spcPct val="85714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Platforms such as Google Colab allows users to run python programs from anywhere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"/>
          <p:cNvSpPr txBox="1"/>
          <p:nvPr>
            <p:ph type="title"/>
          </p:nvPr>
        </p:nvSpPr>
        <p:spPr>
          <a:xfrm>
            <a:off x="6095999" y="441961"/>
            <a:ext cx="5641897" cy="14040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OPEN SOURCE</a:t>
            </a:r>
            <a:endParaRPr/>
          </a:p>
        </p:txBody>
      </p:sp>
      <p:sp>
        <p:nvSpPr>
          <p:cNvPr id="478" name="Google Shape;478;p6"/>
          <p:cNvSpPr txBox="1"/>
          <p:nvPr>
            <p:ph idx="1" type="body"/>
          </p:nvPr>
        </p:nvSpPr>
        <p:spPr>
          <a:xfrm>
            <a:off x="5210355" y="2096219"/>
            <a:ext cx="6479925" cy="4169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Python is backed by a large </a:t>
            </a:r>
            <a:r>
              <a:rPr lang="en-US"/>
              <a:t>open source</a:t>
            </a:r>
            <a:r>
              <a:rPr lang="en-US"/>
              <a:t> community</a:t>
            </a:r>
            <a:endParaRPr/>
          </a:p>
          <a:p>
            <a:pPr indent="-279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State of the art algorithms or new research are quickly implemented and shared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"/>
          <p:cNvSpPr txBox="1"/>
          <p:nvPr>
            <p:ph type="title"/>
          </p:nvPr>
        </p:nvSpPr>
        <p:spPr>
          <a:xfrm>
            <a:off x="6095999" y="441961"/>
            <a:ext cx="5641897" cy="14040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SCALE</a:t>
            </a:r>
            <a:endParaRPr/>
          </a:p>
        </p:txBody>
      </p:sp>
      <p:sp>
        <p:nvSpPr>
          <p:cNvPr id="484" name="Google Shape;484;p7"/>
          <p:cNvSpPr txBox="1"/>
          <p:nvPr>
            <p:ph idx="1" type="body"/>
          </p:nvPr>
        </p:nvSpPr>
        <p:spPr>
          <a:xfrm>
            <a:off x="5210355" y="2096219"/>
            <a:ext cx="6479925" cy="4169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Python can run through on premise or cloud servers to process large amounts of data</a:t>
            </a:r>
            <a:endParaRPr/>
          </a:p>
          <a:p>
            <a:pPr indent="-279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It is capable of loading data in real time (streaming) and immediately generates insights which can be displayed to users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"/>
          <p:cNvSpPr txBox="1"/>
          <p:nvPr>
            <p:ph type="title"/>
          </p:nvPr>
        </p:nvSpPr>
        <p:spPr>
          <a:xfrm>
            <a:off x="6095999" y="441961"/>
            <a:ext cx="5641897" cy="14040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VERSATILITY	</a:t>
            </a:r>
            <a:endParaRPr/>
          </a:p>
        </p:txBody>
      </p:sp>
      <p:sp>
        <p:nvSpPr>
          <p:cNvPr id="490" name="Google Shape;490;p8"/>
          <p:cNvSpPr txBox="1"/>
          <p:nvPr>
            <p:ph idx="1" type="body"/>
          </p:nvPr>
        </p:nvSpPr>
        <p:spPr>
          <a:xfrm>
            <a:off x="5210355" y="2096219"/>
            <a:ext cx="6479925" cy="4169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Python is not exclusively for Data Analysis, software, mobile, or web applications are also developed using this language</a:t>
            </a:r>
            <a:endParaRPr/>
          </a:p>
          <a:p>
            <a:pPr indent="-279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Python is useful for connecting different scripts together and it can interact with different systems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9"/>
          <p:cNvSpPr txBox="1"/>
          <p:nvPr>
            <p:ph type="title"/>
          </p:nvPr>
        </p:nvSpPr>
        <p:spPr>
          <a:xfrm>
            <a:off x="6095999" y="441961"/>
            <a:ext cx="5641897" cy="14040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EXAMPLE SCENARIO</a:t>
            </a:r>
            <a:endParaRPr/>
          </a:p>
        </p:txBody>
      </p:sp>
      <p:sp>
        <p:nvSpPr>
          <p:cNvPr id="496" name="Google Shape;496;p9"/>
          <p:cNvSpPr txBox="1"/>
          <p:nvPr>
            <p:ph idx="1" type="body"/>
          </p:nvPr>
        </p:nvSpPr>
        <p:spPr>
          <a:xfrm>
            <a:off x="5210355" y="2096219"/>
            <a:ext cx="6479925" cy="4169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Daily transactions can be streamed by python then processed to determine customer segments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Personalized promotions can then be pushed to each customer automatically based on the identified segments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2024-08-20T14:28:36Z</dcterms:created>
  <dc:creator>Dean Charliemagne Ramos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