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멀티모달</a:t>
            </a:r>
            <a:r>
              <a:rPr dirty="0"/>
              <a:t> </a:t>
            </a:r>
            <a:r>
              <a:rPr dirty="0" err="1"/>
              <a:t>검색을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GraphRAG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개발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9조 - 1주차 </a:t>
            </a:r>
            <a:r>
              <a:rPr dirty="0" err="1"/>
              <a:t>연구개요</a:t>
            </a:r>
            <a:r>
              <a:rPr dirty="0"/>
              <a:t> </a:t>
            </a:r>
            <a:r>
              <a:rPr dirty="0" err="1"/>
              <a:t>발표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배경 및 관련 연구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대규모</a:t>
            </a:r>
            <a:r>
              <a:rPr dirty="0"/>
              <a:t> </a:t>
            </a:r>
            <a:r>
              <a:rPr dirty="0" err="1"/>
              <a:t>언어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(LLM)의 </a:t>
            </a:r>
            <a:r>
              <a:rPr dirty="0" err="1"/>
              <a:t>한계</a:t>
            </a:r>
            <a:r>
              <a:rPr dirty="0"/>
              <a:t>: </a:t>
            </a:r>
            <a:r>
              <a:rPr dirty="0" err="1"/>
              <a:t>최신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반영</a:t>
            </a:r>
            <a:r>
              <a:rPr dirty="0"/>
              <a:t> </a:t>
            </a:r>
            <a:r>
              <a:rPr dirty="0" err="1"/>
              <a:t>어려움</a:t>
            </a:r>
            <a:r>
              <a:rPr dirty="0"/>
              <a:t>, </a:t>
            </a:r>
            <a:r>
              <a:rPr dirty="0" err="1"/>
              <a:t>환각</a:t>
            </a:r>
            <a:r>
              <a:rPr dirty="0"/>
              <a:t> </a:t>
            </a:r>
            <a:r>
              <a:rPr dirty="0" err="1"/>
              <a:t>현상</a:t>
            </a:r>
            <a:endParaRPr dirty="0"/>
          </a:p>
          <a:p>
            <a:r>
              <a:rPr dirty="0"/>
              <a:t>- Retrieval-Augmented Generation(RAG)의 </a:t>
            </a:r>
            <a:r>
              <a:rPr dirty="0" err="1"/>
              <a:t>등장</a:t>
            </a:r>
            <a:endParaRPr dirty="0"/>
          </a:p>
          <a:p>
            <a:r>
              <a:rPr dirty="0"/>
              <a:t>- </a:t>
            </a: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RAG의</a:t>
            </a:r>
            <a:r>
              <a:rPr dirty="0"/>
              <a:t> </a:t>
            </a:r>
            <a:r>
              <a:rPr dirty="0" err="1"/>
              <a:t>한계</a:t>
            </a:r>
            <a:r>
              <a:rPr dirty="0"/>
              <a:t> (</a:t>
            </a:r>
            <a:r>
              <a:rPr dirty="0" err="1"/>
              <a:t>관계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부족</a:t>
            </a:r>
            <a:r>
              <a:rPr dirty="0"/>
              <a:t>, </a:t>
            </a:r>
            <a:r>
              <a:rPr dirty="0" err="1"/>
              <a:t>중복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문제</a:t>
            </a:r>
            <a:r>
              <a:rPr dirty="0"/>
              <a:t>, </a:t>
            </a:r>
            <a:r>
              <a:rPr dirty="0" err="1"/>
              <a:t>전역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부족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GraphRAG의</a:t>
            </a:r>
            <a:r>
              <a:rPr dirty="0"/>
              <a:t> </a:t>
            </a:r>
            <a:r>
              <a:rPr dirty="0" err="1"/>
              <a:t>등장</a:t>
            </a:r>
            <a:r>
              <a:rPr dirty="0"/>
              <a:t> 및 </a:t>
            </a:r>
            <a:r>
              <a:rPr dirty="0" err="1"/>
              <a:t>해결방안</a:t>
            </a:r>
            <a:r>
              <a:rPr dirty="0"/>
              <a:t> </a:t>
            </a:r>
            <a:r>
              <a:rPr dirty="0" err="1"/>
              <a:t>제시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목표 및 의도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기존 RAG는 텍스트 중심의 검색에 초점</a:t>
            </a:r>
          </a:p>
          <a:p>
            <a:r>
              <a:t>- 멀티모달 데이터를 효과적으로 검색하고 통합하는 GraphRAG 개발 목표</a:t>
            </a:r>
          </a:p>
          <a:p>
            <a:r>
              <a:t>- GraphRAG가 기존 Multimodal RAG보다 성능 향상 여부 분석</a:t>
            </a:r>
          </a:p>
          <a:p>
            <a:r>
              <a:t>- 의료 데이터 분석, 추천 시스템 등 다양한 응용 가능성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연구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및 </a:t>
            </a:r>
            <a:r>
              <a:rPr dirty="0" err="1"/>
              <a:t>기대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멀티모달 데이터 처리를 위한 GraphRAG 구현 및 성능 평가</a:t>
            </a:r>
          </a:p>
          <a:p>
            <a:r>
              <a:t>2. 성능 향상을 위한 단계별 다양한 방법 적용</a:t>
            </a:r>
          </a:p>
          <a:p>
            <a:r>
              <a:t>3. 최종 성능 평가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연구</a:t>
            </a:r>
            <a:r>
              <a:rPr dirty="0"/>
              <a:t> </a:t>
            </a:r>
            <a:r>
              <a:rPr dirty="0" err="1"/>
              <a:t>일정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- 3월: 기존 RAG, GraphRAG 분석 및 구현법 학습</a:t>
            </a:r>
          </a:p>
          <a:p>
            <a:r>
              <a:t>- 4월: GraphRAG를 멀티모달 데이터에 적용하는 방법 연구</a:t>
            </a:r>
          </a:p>
          <a:p>
            <a:r>
              <a:t>- 5월: 성능 향상을 위한 프롬프팅 기법 탐색</a:t>
            </a:r>
          </a:p>
          <a:p>
            <a:r>
              <a:t>- 6월: Retrieval 및 Generation 단계에서 성능 최적화 연구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관련</a:t>
            </a:r>
            <a:r>
              <a:rPr dirty="0"/>
              <a:t> </a:t>
            </a:r>
            <a:r>
              <a:rPr dirty="0" err="1"/>
              <a:t>연구</a:t>
            </a:r>
            <a:r>
              <a:rPr dirty="0"/>
              <a:t> 및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문헌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Graph Retrieval-Augmented Generation (J. ACM, 2024)</a:t>
            </a:r>
          </a:p>
          <a:p>
            <a:r>
              <a:t>2. Retrieval-Augmented Multimodal Language Modeling (ICML 2023)</a:t>
            </a:r>
          </a:p>
          <a:p>
            <a:r>
              <a:t>3. RAG 기반 LLMs 개요 (Conference, 2017)</a:t>
            </a:r>
          </a:p>
          <a:p>
            <a:r>
              <a:t>4. MuRAG: 멀티모달 RAG 연구 (EMNLP 2022)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237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멀티모달 검색을 위한 GraphRAG 시스템 개발</vt:lpstr>
      <vt:lpstr>연구 배경 및 관련 연구</vt:lpstr>
      <vt:lpstr>연구 목표 및 의도</vt:lpstr>
      <vt:lpstr>연구 내용 및 기대 결과</vt:lpstr>
      <vt:lpstr>연구 일정 계획</vt:lpstr>
      <vt:lpstr>관련 연구 및 참고 문헌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허정우</cp:lastModifiedBy>
  <cp:revision>3</cp:revision>
  <dcterms:created xsi:type="dcterms:W3CDTF">2013-01-27T09:14:16Z</dcterms:created>
  <dcterms:modified xsi:type="dcterms:W3CDTF">2025-03-17T10:49:53Z</dcterms:modified>
  <cp:category/>
</cp:coreProperties>
</file>