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0145e96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0145e96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70145e96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70145e96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70145e96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70145e96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70145e96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70145e96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0145e96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0145e96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70145e961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70145e961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70145e9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70145e9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70145e96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70145e96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-scm.com/book/es/v1/Empezando-Acerca-del-control-de-versiones" TargetMode="External"/><Relationship Id="rId4" Type="http://schemas.openxmlformats.org/officeDocument/2006/relationships/hyperlink" Target="https://codigofacilito.com/articulos/que-es-git" TargetMode="External"/><Relationship Id="rId5" Type="http://schemas.openxmlformats.org/officeDocument/2006/relationships/hyperlink" Target="https://victorroblesweb.es/2018/04/28/que-es-git-y-para-que-sirve/" TargetMode="External"/><Relationship Id="rId6" Type="http://schemas.openxmlformats.org/officeDocument/2006/relationships/hyperlink" Target="https://es.wikipedia.org/w/index.php?title=Git&amp;oldid=1151985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2056650" y="3346914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Mayvi Valdivia Huanca</a:t>
            </a:r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713" y="985025"/>
            <a:ext cx="6823718" cy="25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Versionamiento de código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992700" y="2786975"/>
            <a:ext cx="2691000" cy="21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highlight>
                  <a:srgbClr val="FCFCFA"/>
                </a:highlight>
              </a:rPr>
              <a:t> </a:t>
            </a:r>
            <a:r>
              <a:rPr b="1" lang="es">
                <a:solidFill>
                  <a:srgbClr val="000000"/>
                </a:solidFill>
                <a:highlight>
                  <a:srgbClr val="FCFCFA"/>
                </a:highlight>
              </a:rPr>
              <a:t>Versiones Locales:</a:t>
            </a:r>
            <a:br>
              <a:rPr b="1" lang="es">
                <a:solidFill>
                  <a:srgbClr val="000000"/>
                </a:solidFill>
                <a:highlight>
                  <a:srgbClr val="FCFCFA"/>
                </a:highlight>
              </a:rPr>
            </a:br>
            <a:r>
              <a:rPr lang="es">
                <a:solidFill>
                  <a:srgbClr val="000000"/>
                </a:solidFill>
                <a:highlight>
                  <a:srgbClr val="FCFCFA"/>
                </a:highlight>
              </a:rPr>
              <a:t>Base de datos en la que se llevaba registro de todos los cambios realizados sobre los archivos </a:t>
            </a:r>
            <a:endParaRPr>
              <a:solidFill>
                <a:srgbClr val="000000"/>
              </a:solidFill>
              <a:highlight>
                <a:srgbClr val="FCFC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CFC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CFCFA"/>
              </a:highlight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60475"/>
            <a:ext cx="38100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311700" y="1329800"/>
            <a:ext cx="40530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Es lo que se hace al momento de estar desarrollando un software o una página web. Subir, actualizar el código en la nube o simplemente le editas cosas.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Versionamiento de código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781750" y="1775275"/>
            <a:ext cx="3166500" cy="28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highlight>
                  <a:srgbClr val="FCFCFA"/>
                </a:highlight>
              </a:rPr>
              <a:t> </a:t>
            </a:r>
            <a:r>
              <a:rPr b="1" lang="es">
                <a:solidFill>
                  <a:srgbClr val="000000"/>
                </a:solidFill>
                <a:highlight>
                  <a:srgbClr val="FCFCFA"/>
                </a:highlight>
              </a:rPr>
              <a:t>Versiones Centralizados:</a:t>
            </a:r>
            <a:br>
              <a:rPr b="1" lang="es">
                <a:solidFill>
                  <a:srgbClr val="000000"/>
                </a:solidFill>
                <a:highlight>
                  <a:srgbClr val="FCFCFA"/>
                </a:highlight>
              </a:rPr>
            </a:br>
            <a:r>
              <a:rPr lang="es">
                <a:solidFill>
                  <a:srgbClr val="000000"/>
                </a:solidFill>
                <a:highlight>
                  <a:srgbClr val="FCFCFA"/>
                </a:highlight>
              </a:rPr>
              <a:t>Estos sistemas tienen un único servidor que contiene todos los archivos versionados, y varios clientes que descargan los archivos desde ese lugar central.</a:t>
            </a:r>
            <a:endParaRPr>
              <a:solidFill>
                <a:srgbClr val="000000"/>
              </a:solidFill>
              <a:highlight>
                <a:srgbClr val="FCFC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CFC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CFCFA"/>
              </a:highlight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650" y="1170125"/>
            <a:ext cx="47625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Versionamiento de código</a:t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150" y="390125"/>
            <a:ext cx="3874975" cy="436322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781750" y="1775275"/>
            <a:ext cx="3166500" cy="28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highlight>
                  <a:srgbClr val="FCFCFA"/>
                </a:highlight>
              </a:rPr>
              <a:t> </a:t>
            </a:r>
            <a:r>
              <a:rPr b="1" lang="es">
                <a:solidFill>
                  <a:srgbClr val="000000"/>
                </a:solidFill>
                <a:highlight>
                  <a:srgbClr val="FCFCFA"/>
                </a:highlight>
              </a:rPr>
              <a:t>Versiones Distribuidas:</a:t>
            </a:r>
            <a:br>
              <a:rPr b="1" lang="es">
                <a:solidFill>
                  <a:srgbClr val="000000"/>
                </a:solidFill>
                <a:highlight>
                  <a:srgbClr val="FCFCFA"/>
                </a:highlight>
              </a:rPr>
            </a:br>
            <a:r>
              <a:rPr lang="es">
                <a:solidFill>
                  <a:srgbClr val="000000"/>
                </a:solidFill>
                <a:highlight>
                  <a:srgbClr val="FCFCFA"/>
                </a:highlight>
              </a:rPr>
              <a:t>Los clientes no sólo descargan la última instantánea de los archivos: replican completamente el repositorio</a:t>
            </a:r>
            <a:endParaRPr>
              <a:solidFill>
                <a:srgbClr val="000000"/>
              </a:solidFill>
              <a:highlight>
                <a:srgbClr val="FCFC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CFCFA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Git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Git es un sistema de control de versiones.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Nos sirve para trabajar en equipo de una manera mucho más simple y </a:t>
            </a:r>
            <a:r>
              <a:rPr lang="es">
                <a:solidFill>
                  <a:srgbClr val="000000"/>
                </a:solidFill>
              </a:rPr>
              <a:t>óptima</a:t>
            </a:r>
            <a:r>
              <a:rPr lang="es">
                <a:solidFill>
                  <a:srgbClr val="000000"/>
                </a:solidFill>
              </a:rPr>
              <a:t> cuando estamos desarrollando software.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Con Git vamos a poder controlar todos los cambios que se hacen en nuestra aplicación y en nuestro código y vamos a tener control absoluto de todo lo que pasa en el código, pudiendo volver atrás en el tiempo, pudiendo abrir diferentes ramas de desarrollo, etc.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Comandos básicos de Git</a:t>
            </a:r>
            <a:endParaRPr sz="3000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Iniciar un repositorio vacío en unas carpeta específica.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8F8F2"/>
                </a:solidFill>
                <a:highlight>
                  <a:srgbClr val="272822"/>
                </a:highlight>
              </a:rPr>
              <a:t>git init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Añadir un archivo especifico.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8F8F2"/>
                </a:solidFill>
                <a:highlight>
                  <a:srgbClr val="272822"/>
                </a:highlight>
              </a:rPr>
              <a:t>git add “nombre_de_archivo”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Añadir todos los archivos del directorio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8F8F2"/>
                </a:solidFill>
                <a:highlight>
                  <a:srgbClr val="272822"/>
                </a:highlight>
              </a:rPr>
              <a:t>git add .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Confirmar los cambios realizados. El “mensaje” generalmente se usa para asociar al commit una breve descripción de los cambios realizados.</a:t>
            </a:r>
            <a:endParaRPr>
              <a:solidFill>
                <a:srgbClr val="000000"/>
              </a:solidFill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8F8F2"/>
                </a:solidFill>
                <a:highlight>
                  <a:srgbClr val="272822"/>
                </a:highlight>
              </a:rPr>
              <a:t>git commit –am “mensaje”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Revertir el commit identificado por "hash_commit"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8F8F2"/>
                </a:solidFill>
                <a:highlight>
                  <a:srgbClr val="272822"/>
                </a:highlight>
              </a:rPr>
              <a:t>git revert “hash_commit"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Subir la rama(branch) “nombre_rama” al servidor remoto.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8F8F2"/>
                </a:solidFill>
                <a:highlight>
                  <a:srgbClr val="272822"/>
                </a:highlight>
              </a:rPr>
              <a:t>git push origin “nombre rama”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Mostrar el estado actual de la rama(branch), como los cambios que hay sin hacer commit.</a:t>
            </a:r>
            <a:endParaRPr>
              <a:solidFill>
                <a:srgbClr val="000000"/>
              </a:solidFill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8F8F2"/>
                </a:solidFill>
                <a:highlight>
                  <a:srgbClr val="272822"/>
                </a:highlight>
              </a:rPr>
              <a:t>git status</a:t>
            </a:r>
            <a:endParaRPr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Comandos básicos de Git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GitHub</a:t>
            </a:r>
            <a:endParaRPr sz="3000"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25"/>
            <a:ext cx="8520600" cy="39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04040"/>
                </a:solidFill>
                <a:highlight>
                  <a:srgbClr val="FCFCFC"/>
                </a:highlight>
              </a:rPr>
              <a:t>GitHub es una plataforma de desarrollo colaborativo de software para alojar proyectos utilizando el sistema de control de versiones Git.</a:t>
            </a:r>
            <a:endParaRPr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Uso de GitHub</a:t>
            </a:r>
            <a:endParaRPr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Char char="-"/>
            </a:pPr>
            <a:r>
              <a:rPr lang="es" sz="1700">
                <a:solidFill>
                  <a:srgbClr val="404040"/>
                </a:solidFill>
                <a:highlight>
                  <a:srgbClr val="FCFCFC"/>
                </a:highlight>
              </a:rPr>
              <a:t>GitHub aloja tu repositorio de código y te brinda herramientas muy útiles para el trabajo en equipo, dentro de un proyecto.</a:t>
            </a:r>
            <a:endParaRPr sz="17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Char char="-"/>
            </a:pPr>
            <a:r>
              <a:rPr lang="es" sz="1700">
                <a:solidFill>
                  <a:srgbClr val="404040"/>
                </a:solidFill>
                <a:highlight>
                  <a:srgbClr val="FCFCFC"/>
                </a:highlight>
              </a:rPr>
              <a:t>Además de eso, puedes contribuir a mejorar el software de los demás. Para poder alcanzar esta meta, GitHub provee de funcionalidades para hacer un fork y solicitar pulls.</a:t>
            </a:r>
            <a:endParaRPr sz="17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Char char="-"/>
            </a:pPr>
            <a:r>
              <a:rPr lang="es" sz="1700">
                <a:solidFill>
                  <a:srgbClr val="404040"/>
                </a:solidFill>
                <a:highlight>
                  <a:srgbClr val="FCFCFC"/>
                </a:highlight>
              </a:rPr>
              <a:t>Una vez realizadas las modificaciones puedes enviar un pull al dueño del proyecto. Éste podrá analizar los cambios que has realizado fácilmente, y si considera interesante tu contribución, adjuntarlo con el repositorio original.</a:t>
            </a:r>
            <a:endParaRPr sz="17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Git --fast-version-control (s.f.) .1 Empezando - Acerca del control de versiones. Recuperado de: </a:t>
            </a:r>
            <a:r>
              <a:rPr lang="es" u="sng">
                <a:solidFill>
                  <a:srgbClr val="000000"/>
                </a:solidFill>
                <a:hlinkClick r:id="rId3"/>
              </a:rPr>
              <a:t>https://git-scm.com/book/es/v1/Empezando-Acerca-del-control-de-versiones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Loo lees. (s.f) Qué es Git. Recuperado de: </a:t>
            </a:r>
            <a:r>
              <a:rPr lang="es" u="sng">
                <a:solidFill>
                  <a:srgbClr val="000000"/>
                </a:solidFill>
                <a:hlinkClick r:id="rId4"/>
              </a:rPr>
              <a:t>https://codigofacilito.com/articulos/que-es-git</a:t>
            </a:r>
            <a:r>
              <a:rPr lang="es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Robles, V. (2019)  ¿Qué es Git y para qué sirve? Recuperado de:</a:t>
            </a:r>
            <a:r>
              <a:rPr lang="es" u="sng">
                <a:solidFill>
                  <a:srgbClr val="000000"/>
                </a:solidFill>
                <a:hlinkClick r:id="rId5"/>
              </a:rPr>
              <a:t>https://victorroblesweb.es/2018/04/28/que-es-git-y-para-que-sirve/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222222"/>
                </a:solidFill>
                <a:highlight>
                  <a:srgbClr val="FFFFFF"/>
                </a:highlight>
              </a:rPr>
              <a:t>Wikipedia, La enciclopedia libre</a:t>
            </a: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(2019) Git. Recuperado de: </a:t>
            </a:r>
            <a:r>
              <a:rPr lang="es" u="sng">
                <a:solidFill>
                  <a:srgbClr val="0B0080"/>
                </a:solidFill>
                <a:highlight>
                  <a:srgbClr val="FFFFFF"/>
                </a:highlight>
                <a:hlinkClick r:id="rId6"/>
              </a:rPr>
              <a:t>https://es.wikipedia.org/w/index.php?title=Git&amp;oldid=115198516</a:t>
            </a: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