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6" y="-20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7470-A59B-E504-F016-A0BA4415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A189A-FB46-08DC-426C-CA7E5F27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E80FA-7213-B884-C39D-D3C02B49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2A4D-1E8E-80AA-2FD0-57FC55FC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A57C-4CC4-4F7D-2848-90A5791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E0D-4DC9-4D05-FDBD-FF4D1B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AABE7-AA71-B856-FCCA-E2AB1CC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7A14-940F-AEE8-A430-7108BFAA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4CE6-5C1D-279D-8578-345A488F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BAB8-97B7-F2A6-1965-7920404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BC7E5-7553-E595-28BE-A3892A65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D337A-625F-354A-38D9-22EBEC68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CEFA-3378-82A7-2FB6-7ED1424F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1C47-B29E-1E1A-7CD3-1DA798BC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8BD6-9F30-E02F-C5EC-5F41C34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8C1A-6665-827E-3712-A85718F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9899-381A-433D-B6F5-DB882771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8B35-664A-02C3-C9E1-DB1A544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E1EB-B4EF-7289-3D97-0A26B2FE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4AC0-E798-478C-00FF-82163491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B08D-8CF2-5958-2FA5-CC7AED87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8593-41BC-03A4-378D-C6D6089D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C759-2626-1D57-E57D-BEF38A26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320A-6A22-81CA-000E-C1AAEFC0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5FD7-DF63-7BAE-F6AB-932C5FB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78D-2388-AE84-F54F-3327079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EC63-FE84-FA67-1678-E4187E7D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FFF9-D764-4423-E3EA-242F557D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DA52-FC91-718B-2F31-83EAF367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3D9E-9895-C271-8912-F83B69E2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4359-E4A2-4392-0CD8-3EBFD93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FCF-21EB-CC88-0AAC-1E9F4F76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DBAF-0B9B-6E80-E352-A0E65938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245D-ECCE-06C0-0B34-E7D3EF1E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70104-C16E-6F0A-3C9A-55A9596BF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035AB-6894-8CF6-B3A9-56A518D0B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52D0D-167F-F848-78E3-5F5F20A4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0D4FE-4201-6543-2050-4124424D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A0F4-B52D-B0E4-38C5-AD9FCFB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D64D-7B3E-3B19-9235-435F5CB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E0DE6-D106-045A-85D6-1BB19EEA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59D79-1800-1E46-A3ED-18A83C15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55D13-EAD8-EAB3-06EE-1E4E323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43E01-7080-24EF-93DC-8BC2479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FA368-6A49-B6FD-CD56-AEC3AFEC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F316-9E14-7A42-7C5D-D7A6785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5D3B-64FE-6769-0142-1EEA9F74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63A1-3B42-AA47-AC9E-CBE8E5E9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E5F-87BD-BA33-A05F-DCE200B3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8929-9167-25A3-920E-96D2C999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3974-194C-EE53-B973-BEE00FC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B71D-684C-39E8-D78F-BAC28AC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173F-9D7C-9FB4-E514-41126FA6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09D8B-9974-4EC0-967B-AD50F38F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4A1A-1A59-F451-4A78-9638128D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8F9C-A660-2377-10D2-E12002B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1435-6A74-5F09-C00E-04440BA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5723-BDB8-D3B2-9966-B3FE847A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B1F62-F671-0E81-7F08-83DA05A6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FA16-2698-01D6-00F8-5C414F39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E662-6FC8-19D1-C76E-6D241D02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E029-23B1-4E01-6429-1982FCAE5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FB28-4C7B-2A8B-5354-F0BEA95A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3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61.png"/><Relationship Id="rId5" Type="http://schemas.openxmlformats.org/officeDocument/2006/relationships/image" Target="../media/image111.png"/><Relationship Id="rId10" Type="http://schemas.openxmlformats.org/officeDocument/2006/relationships/image" Target="../media/image160.png"/><Relationship Id="rId4" Type="http://schemas.openxmlformats.org/officeDocument/2006/relationships/image" Target="../media/image4.png"/><Relationship Id="rId9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63" Type="http://schemas.openxmlformats.org/officeDocument/2006/relationships/image" Target="../media/image89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6" Type="http://schemas.openxmlformats.org/officeDocument/2006/relationships/image" Target="../media/image42.jp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image" Target="../media/image84.png"/><Relationship Id="rId5" Type="http://schemas.openxmlformats.org/officeDocument/2006/relationships/image" Target="../media/image31.png"/><Relationship Id="rId61" Type="http://schemas.openxmlformats.org/officeDocument/2006/relationships/image" Target="../media/image87.png"/><Relationship Id="rId19" Type="http://schemas.openxmlformats.org/officeDocument/2006/relationships/image" Target="../media/image4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56" Type="http://schemas.openxmlformats.org/officeDocument/2006/relationships/image" Target="../media/image82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3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59" Type="http://schemas.openxmlformats.org/officeDocument/2006/relationships/image" Target="../media/image85.png"/><Relationship Id="rId20" Type="http://schemas.openxmlformats.org/officeDocument/2006/relationships/image" Target="../media/image46.png"/><Relationship Id="rId41" Type="http://schemas.openxmlformats.org/officeDocument/2006/relationships/image" Target="../media/image67.png"/><Relationship Id="rId54" Type="http://schemas.openxmlformats.org/officeDocument/2006/relationships/image" Target="../media/image80.png"/><Relationship Id="rId6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Relationship Id="rId57" Type="http://schemas.openxmlformats.org/officeDocument/2006/relationships/image" Target="../media/image83.png"/><Relationship Id="rId10" Type="http://schemas.openxmlformats.org/officeDocument/2006/relationships/image" Target="../media/image36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60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30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jpg"/><Relationship Id="rId2" Type="http://schemas.openxmlformats.org/officeDocument/2006/relationships/image" Target="../media/image90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5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4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30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4.png"/><Relationship Id="rId9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3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4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30.png"/><Relationship Id="rId7" Type="http://schemas.openxmlformats.org/officeDocument/2006/relationships/image" Target="../media/image131.png"/><Relationship Id="rId12" Type="http://schemas.openxmlformats.org/officeDocument/2006/relationships/image" Target="../media/image136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5.png"/><Relationship Id="rId5" Type="http://schemas.openxmlformats.org/officeDocument/2006/relationships/image" Target="../media/image5.png"/><Relationship Id="rId10" Type="http://schemas.openxmlformats.org/officeDocument/2006/relationships/image" Target="../media/image134.png"/><Relationship Id="rId4" Type="http://schemas.openxmlformats.org/officeDocument/2006/relationships/image" Target="../media/image4.png"/><Relationship Id="rId9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3.png"/><Relationship Id="rId7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138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3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142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47.png"/><Relationship Id="rId5" Type="http://schemas.openxmlformats.org/officeDocument/2006/relationships/image" Target="../media/image11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4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32157"/>
            <a:ext cx="5856986" cy="1961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FAKE </a:t>
            </a:r>
            <a:r>
              <a:rPr sz="1800" b="1" spc="-10" dirty="0">
                <a:latin typeface="Arial"/>
                <a:cs typeface="Arial"/>
              </a:rPr>
              <a:t>NEWS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DETECTION BY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MACHINE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  <a:spcBef>
                <a:spcPts val="1745"/>
              </a:spcBef>
            </a:pPr>
            <a:r>
              <a:rPr sz="1400" spc="-5" dirty="0">
                <a:latin typeface="Times New Roman"/>
                <a:cs typeface="Times New Roman"/>
              </a:rPr>
              <a:t>Bachelor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</a:t>
            </a:r>
            <a:endParaRPr sz="1400" dirty="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384"/>
              </a:spcBef>
            </a:pPr>
            <a:r>
              <a:rPr sz="1400" spc="-15" dirty="0">
                <a:latin typeface="Times New Roman"/>
                <a:cs typeface="Times New Roman"/>
              </a:rPr>
              <a:t>In</a:t>
            </a:r>
            <a:endParaRPr sz="1400" dirty="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Times New Roman"/>
                <a:cs typeface="Times New Roman"/>
              </a:rPr>
              <a:t>COMPUTER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7724294"/>
            <a:ext cx="5162296" cy="581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6880" marR="5080" indent="-1694814">
              <a:lnSpc>
                <a:spcPct val="14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R.D.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ENGINEERING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COLLEGE,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TECHNICAL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CAMPUS,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GHAZIABAD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428" y="6623305"/>
            <a:ext cx="995172" cy="920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39EDD1-4185-896E-8326-0BA444C2A5C9}"/>
              </a:ext>
            </a:extLst>
          </p:cNvPr>
          <p:cNvSpPr txBox="1"/>
          <p:nvPr/>
        </p:nvSpPr>
        <p:spPr>
          <a:xfrm>
            <a:off x="3429000" y="44148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926EF-1486-5016-4131-9D82F39EAD52}"/>
              </a:ext>
            </a:extLst>
          </p:cNvPr>
          <p:cNvSpPr txBox="1"/>
          <p:nvPr/>
        </p:nvSpPr>
        <p:spPr>
          <a:xfrm>
            <a:off x="-1295400" y="3786679"/>
            <a:ext cx="5856986" cy="162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0">
              <a:lnSpc>
                <a:spcPct val="10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Yash</a:t>
            </a:r>
            <a:r>
              <a:rPr lang="en-US" sz="1800" b="1" spc="-3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Gupta(1907830100113)</a:t>
            </a:r>
            <a:endParaRPr lang="en-US" sz="1800" dirty="0">
              <a:latin typeface="Times New Roman"/>
              <a:cs typeface="Times New Roman"/>
            </a:endParaRPr>
          </a:p>
          <a:p>
            <a:pPr marL="1480185">
              <a:lnSpc>
                <a:spcPct val="100000"/>
              </a:lnSpc>
              <a:spcBef>
                <a:spcPts val="1105"/>
              </a:spcBef>
            </a:pPr>
            <a:r>
              <a:rPr lang="en-US" sz="1800" b="1" dirty="0">
                <a:latin typeface="Times New Roman"/>
                <a:cs typeface="Times New Roman"/>
              </a:rPr>
              <a:t>Mayank</a:t>
            </a:r>
            <a:r>
              <a:rPr lang="en-US" sz="1800" b="1" spc="-7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Tyagi(1907830100053)</a:t>
            </a:r>
            <a:endParaRPr lang="en-US" sz="1800" dirty="0">
              <a:latin typeface="Times New Roman"/>
              <a:cs typeface="Times New Roman"/>
            </a:endParaRPr>
          </a:p>
          <a:p>
            <a:pPr marL="1470660">
              <a:lnSpc>
                <a:spcPct val="100000"/>
              </a:lnSpc>
              <a:spcBef>
                <a:spcPts val="1105"/>
              </a:spcBef>
            </a:pPr>
            <a:r>
              <a:rPr lang="en-US" sz="1800" b="1" dirty="0">
                <a:latin typeface="Times New Roman"/>
                <a:cs typeface="Times New Roman"/>
              </a:rPr>
              <a:t>Mayank</a:t>
            </a:r>
            <a:r>
              <a:rPr lang="en-US" sz="1800" b="1" spc="-8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Singh</a:t>
            </a:r>
            <a:r>
              <a:rPr lang="en-US" sz="1800" b="1" spc="-5" dirty="0">
                <a:latin typeface="Times New Roman"/>
                <a:cs typeface="Times New Roman"/>
              </a:rPr>
              <a:t>(1907830100052)</a:t>
            </a:r>
            <a:endParaRPr lang="en-US" sz="1800" dirty="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  <a:spcBef>
                <a:spcPts val="110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Gaurav</a:t>
            </a:r>
            <a:r>
              <a:rPr lang="en-US" sz="1800" b="1" spc="-4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(1907830100032)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0487D-FEB1-54B4-894B-A40E9D58FB94}"/>
              </a:ext>
            </a:extLst>
          </p:cNvPr>
          <p:cNvSpPr txBox="1"/>
          <p:nvPr/>
        </p:nvSpPr>
        <p:spPr>
          <a:xfrm>
            <a:off x="-1437386" y="2840854"/>
            <a:ext cx="5856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0">
              <a:lnSpc>
                <a:spcPct val="100000"/>
              </a:lnSpc>
            </a:pPr>
            <a:r>
              <a:rPr lang="en-US" sz="2400" b="1" dirty="0">
                <a:latin typeface="Sitka Small Semibold" pitchFamily="2" charset="0"/>
                <a:cs typeface="Times New Roman"/>
              </a:rPr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itka Small Semibold" pitchFamily="2" charset="0"/>
                <a:cs typeface="Times New Roman"/>
              </a:rPr>
              <a:t>PRESENTATIVES: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2740B-CA7C-3BF0-191B-63C05980DC52}"/>
              </a:ext>
            </a:extLst>
          </p:cNvPr>
          <p:cNvSpPr txBox="1"/>
          <p:nvPr/>
        </p:nvSpPr>
        <p:spPr>
          <a:xfrm>
            <a:off x="3124200" y="3733800"/>
            <a:ext cx="472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0">
              <a:lnSpc>
                <a:spcPct val="100000"/>
              </a:lnSpc>
            </a:pPr>
            <a:r>
              <a:rPr lang="en-US" sz="2000" b="1" dirty="0">
                <a:latin typeface="Sitka Small Semibold" pitchFamily="2" charset="0"/>
                <a:cs typeface="Times New Roman"/>
              </a:rPr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itka Small Semibold" pitchFamily="2" charset="0"/>
                <a:cs typeface="Times New Roman"/>
              </a:rPr>
              <a:t>UNDER THE        SUPERVISION: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A0448-A867-1754-EF21-3F652ED549DE}"/>
              </a:ext>
            </a:extLst>
          </p:cNvPr>
          <p:cNvSpPr txBox="1"/>
          <p:nvPr/>
        </p:nvSpPr>
        <p:spPr>
          <a:xfrm>
            <a:off x="3124199" y="4712990"/>
            <a:ext cx="529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Nagresh Kumar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26206" y="9322498"/>
            <a:ext cx="134620" cy="102235"/>
            <a:chOff x="6226206" y="9322498"/>
            <a:chExt cx="134620" cy="102235"/>
          </a:xfrm>
        </p:grpSpPr>
        <p:sp>
          <p:nvSpPr>
            <p:cNvPr id="3" name="object 3"/>
            <p:cNvSpPr/>
            <p:nvPr/>
          </p:nvSpPr>
          <p:spPr>
            <a:xfrm>
              <a:off x="6226206" y="9322498"/>
              <a:ext cx="36830" cy="100965"/>
            </a:xfrm>
            <a:custGeom>
              <a:avLst/>
              <a:gdLst/>
              <a:ahLst/>
              <a:cxnLst/>
              <a:rect l="l" t="t" r="r" b="b"/>
              <a:pathLst>
                <a:path w="36829" h="100965">
                  <a:moveTo>
                    <a:pt x="36671" y="100679"/>
                  </a:moveTo>
                  <a:lnTo>
                    <a:pt x="24479" y="100679"/>
                  </a:lnTo>
                  <a:lnTo>
                    <a:pt x="24479" y="21336"/>
                  </a:lnTo>
                  <a:lnTo>
                    <a:pt x="18383" y="27527"/>
                  </a:lnTo>
                  <a:lnTo>
                    <a:pt x="12287" y="30575"/>
                  </a:lnTo>
                  <a:lnTo>
                    <a:pt x="7619" y="33623"/>
                  </a:lnTo>
                  <a:lnTo>
                    <a:pt x="3047" y="35147"/>
                  </a:lnTo>
                  <a:lnTo>
                    <a:pt x="0" y="36671"/>
                  </a:lnTo>
                  <a:lnTo>
                    <a:pt x="0" y="24384"/>
                  </a:lnTo>
                  <a:lnTo>
                    <a:pt x="12287" y="18288"/>
                  </a:lnTo>
                  <a:lnTo>
                    <a:pt x="26003" y="4572"/>
                  </a:lnTo>
                  <a:lnTo>
                    <a:pt x="29051" y="0"/>
                  </a:lnTo>
                  <a:lnTo>
                    <a:pt x="36671" y="0"/>
                  </a:lnTo>
                  <a:lnTo>
                    <a:pt x="36671" y="100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881" y="9322498"/>
              <a:ext cx="65627" cy="10220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288" y="9322498"/>
            <a:ext cx="76295" cy="100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446" y="9348406"/>
            <a:ext cx="67151" cy="76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461" y="9348406"/>
            <a:ext cx="64103" cy="103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475" y="9348406"/>
            <a:ext cx="67151" cy="762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18972" y="944975"/>
            <a:ext cx="1198245" cy="157480"/>
            <a:chOff x="918972" y="944975"/>
            <a:chExt cx="1198245" cy="1574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829" y="944975"/>
              <a:ext cx="1187577" cy="1236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8972" y="1085088"/>
              <a:ext cx="1198245" cy="17145"/>
            </a:xfrm>
            <a:custGeom>
              <a:avLst/>
              <a:gdLst/>
              <a:ahLst/>
              <a:cxnLst/>
              <a:rect l="l" t="t" r="r" b="b"/>
              <a:pathLst>
                <a:path w="1198245" h="17144">
                  <a:moveTo>
                    <a:pt x="11978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197864" y="0"/>
                  </a:lnTo>
                  <a:lnTo>
                    <a:pt x="11978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39952" y="1349311"/>
            <a:ext cx="3065145" cy="128270"/>
            <a:chOff x="1139952" y="1349311"/>
            <a:chExt cx="3065145" cy="12827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6" y="1349311"/>
              <a:ext cx="3057429" cy="1281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9952" y="1461516"/>
              <a:ext cx="3065145" cy="6350"/>
            </a:xfrm>
            <a:custGeom>
              <a:avLst/>
              <a:gdLst/>
              <a:ahLst/>
              <a:cxnLst/>
              <a:rect l="l" t="t" r="r" b="b"/>
              <a:pathLst>
                <a:path w="3065145" h="6350">
                  <a:moveTo>
                    <a:pt x="306476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3064764" y="0"/>
                  </a:lnTo>
                  <a:lnTo>
                    <a:pt x="3064764" y="60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49095" y="1652873"/>
            <a:ext cx="4711065" cy="128270"/>
            <a:chOff x="1149095" y="1652873"/>
            <a:chExt cx="4711065" cy="12827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0905" y="1652873"/>
              <a:ext cx="4708969" cy="1282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9095" y="1766315"/>
              <a:ext cx="4711065" cy="6350"/>
            </a:xfrm>
            <a:custGeom>
              <a:avLst/>
              <a:gdLst/>
              <a:ahLst/>
              <a:cxnLst/>
              <a:rect l="l" t="t" r="r" b="b"/>
              <a:pathLst>
                <a:path w="4711065" h="6350">
                  <a:moveTo>
                    <a:pt x="4710684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4710684" y="0"/>
                  </a:lnTo>
                  <a:lnTo>
                    <a:pt x="4710684" y="6096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49095" y="2009870"/>
            <a:ext cx="2941320" cy="128270"/>
            <a:chOff x="1149095" y="2009870"/>
            <a:chExt cx="2941320" cy="12827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905" y="2009870"/>
              <a:ext cx="2932175" cy="1282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49095" y="2122932"/>
              <a:ext cx="2941320" cy="6350"/>
            </a:xfrm>
            <a:custGeom>
              <a:avLst/>
              <a:gdLst/>
              <a:ahLst/>
              <a:cxnLst/>
              <a:rect l="l" t="t" r="r" b="b"/>
              <a:pathLst>
                <a:path w="2941320" h="6350">
                  <a:moveTo>
                    <a:pt x="2941320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2941320" y="0"/>
                  </a:lnTo>
                  <a:lnTo>
                    <a:pt x="2941320" y="6095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9095" y="2368391"/>
            <a:ext cx="2753995" cy="128270"/>
            <a:chOff x="1149095" y="2368391"/>
            <a:chExt cx="2753995" cy="12827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0905" y="2368391"/>
              <a:ext cx="2750534" cy="12820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9095" y="2481072"/>
              <a:ext cx="2753995" cy="6350"/>
            </a:xfrm>
            <a:custGeom>
              <a:avLst/>
              <a:gdLst/>
              <a:ahLst/>
              <a:cxnLst/>
              <a:rect l="l" t="t" r="r" b="b"/>
              <a:pathLst>
                <a:path w="2753995" h="6350">
                  <a:moveTo>
                    <a:pt x="2753868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6095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9095" y="2727007"/>
            <a:ext cx="2710180" cy="128270"/>
            <a:chOff x="1149095" y="2727007"/>
            <a:chExt cx="2710180" cy="12827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0905" y="2727007"/>
              <a:ext cx="2707766" cy="1281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49095" y="2839211"/>
              <a:ext cx="2710180" cy="6350"/>
            </a:xfrm>
            <a:custGeom>
              <a:avLst/>
              <a:gdLst/>
              <a:ahLst/>
              <a:cxnLst/>
              <a:rect l="l" t="t" r="r" b="b"/>
              <a:pathLst>
                <a:path w="2710179" h="6350">
                  <a:moveTo>
                    <a:pt x="2709671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709671" y="0"/>
                  </a:lnTo>
                  <a:lnTo>
                    <a:pt x="2709671" y="6096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49095" y="3085528"/>
            <a:ext cx="4776470" cy="128270"/>
            <a:chOff x="1149095" y="3085528"/>
            <a:chExt cx="4776470" cy="12827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0905" y="3085528"/>
              <a:ext cx="4774596" cy="12820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49095" y="3198875"/>
              <a:ext cx="4776470" cy="6350"/>
            </a:xfrm>
            <a:custGeom>
              <a:avLst/>
              <a:gdLst/>
              <a:ahLst/>
              <a:cxnLst/>
              <a:rect l="l" t="t" r="r" b="b"/>
              <a:pathLst>
                <a:path w="4776470" h="6350">
                  <a:moveTo>
                    <a:pt x="477621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4776216" y="0"/>
                  </a:lnTo>
                  <a:lnTo>
                    <a:pt x="4776216" y="6096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3167" y="9322498"/>
            <a:ext cx="65627" cy="1006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097" y="9322498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255" y="9348406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270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284" y="9348406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784" y="1501140"/>
            <a:ext cx="1352359" cy="12363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41831" y="1501139"/>
            <a:ext cx="5053965" cy="157480"/>
            <a:chOff x="941831" y="1501139"/>
            <a:chExt cx="5053965" cy="15748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6394" y="1501139"/>
              <a:ext cx="3596068" cy="1236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41831" y="1641348"/>
              <a:ext cx="5053965" cy="17145"/>
            </a:xfrm>
            <a:custGeom>
              <a:avLst/>
              <a:gdLst/>
              <a:ahLst/>
              <a:cxnLst/>
              <a:rect l="l" t="t" r="r" b="b"/>
              <a:pathLst>
                <a:path w="5053965" h="17144">
                  <a:moveTo>
                    <a:pt x="5053584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5053584" y="0"/>
                  </a:lnTo>
                  <a:lnTo>
                    <a:pt x="5053584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7447" y="2213705"/>
            <a:ext cx="2066925" cy="158115"/>
            <a:chOff x="917447" y="2213705"/>
            <a:chExt cx="2066925" cy="1581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924" y="2213705"/>
              <a:ext cx="2054447" cy="1235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7447" y="2354579"/>
              <a:ext cx="2066925" cy="17145"/>
            </a:xfrm>
            <a:custGeom>
              <a:avLst/>
              <a:gdLst/>
              <a:ahLst/>
              <a:cxnLst/>
              <a:rect l="l" t="t" r="r" b="b"/>
              <a:pathLst>
                <a:path w="2066925" h="17144">
                  <a:moveTo>
                    <a:pt x="206654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2066543" y="0"/>
                  </a:lnTo>
                  <a:lnTo>
                    <a:pt x="206654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0400" y="2634805"/>
            <a:ext cx="5476589" cy="1388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3448" y="2897219"/>
            <a:ext cx="5794057" cy="138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8876" y="3159728"/>
            <a:ext cx="5726906" cy="1387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3642" y="3441525"/>
            <a:ext cx="6035135" cy="13887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23448" y="3686079"/>
            <a:ext cx="6009640" cy="139065"/>
            <a:chOff x="923448" y="3686079"/>
            <a:chExt cx="6009640" cy="13906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3448" y="3686079"/>
              <a:ext cx="5975699" cy="1388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15912" y="377771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4"/>
                  </a:moveTo>
                  <a:lnTo>
                    <a:pt x="6096" y="16764"/>
                  </a:lnTo>
                  <a:lnTo>
                    <a:pt x="0" y="10668"/>
                  </a:lnTo>
                  <a:lnTo>
                    <a:pt x="0" y="4572"/>
                  </a:lnTo>
                  <a:lnTo>
                    <a:pt x="3048" y="3048"/>
                  </a:lnTo>
                  <a:lnTo>
                    <a:pt x="4572" y="0"/>
                  </a:lnTo>
                  <a:lnTo>
                    <a:pt x="7620" y="0"/>
                  </a:lnTo>
                  <a:lnTo>
                    <a:pt x="12192" y="0"/>
                  </a:lnTo>
                  <a:lnTo>
                    <a:pt x="13716" y="3048"/>
                  </a:lnTo>
                  <a:lnTo>
                    <a:pt x="16764" y="6096"/>
                  </a:lnTo>
                  <a:lnTo>
                    <a:pt x="16764" y="10668"/>
                  </a:lnTo>
                  <a:lnTo>
                    <a:pt x="10668" y="1676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1924" y="3950112"/>
            <a:ext cx="5842920" cy="1388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8876" y="4212526"/>
            <a:ext cx="6010751" cy="1388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8876" y="4476463"/>
            <a:ext cx="5606224" cy="13887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18876" y="4738877"/>
            <a:ext cx="1454562" cy="13887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918972" y="5157025"/>
            <a:ext cx="3218815" cy="157480"/>
            <a:chOff x="918972" y="5157025"/>
            <a:chExt cx="3218815" cy="15748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1924" y="5157025"/>
              <a:ext cx="3202304" cy="1235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8972" y="5297423"/>
              <a:ext cx="3218815" cy="17145"/>
            </a:xfrm>
            <a:custGeom>
              <a:avLst/>
              <a:gdLst/>
              <a:ahLst/>
              <a:cxnLst/>
              <a:rect l="l" t="t" r="r" b="b"/>
              <a:pathLst>
                <a:path w="3218815" h="17145">
                  <a:moveTo>
                    <a:pt x="3218687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3218687" y="0"/>
                  </a:lnTo>
                  <a:lnTo>
                    <a:pt x="3218687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21924" y="5579649"/>
            <a:ext cx="5703951" cy="13887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7352" y="5842063"/>
            <a:ext cx="5760434" cy="1312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21924" y="6106000"/>
            <a:ext cx="5304091" cy="13897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921924" y="6368510"/>
            <a:ext cx="868680" cy="108585"/>
            <a:chOff x="921924" y="6368510"/>
            <a:chExt cx="868680" cy="10858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1924" y="6368510"/>
              <a:ext cx="840962" cy="10839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73650" y="646004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667" y="16764"/>
                  </a:moveTo>
                  <a:lnTo>
                    <a:pt x="6095" y="16764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6095" y="0"/>
                  </a:lnTo>
                  <a:lnTo>
                    <a:pt x="7619" y="0"/>
                  </a:lnTo>
                  <a:lnTo>
                    <a:pt x="10667" y="0"/>
                  </a:lnTo>
                  <a:lnTo>
                    <a:pt x="16763" y="6096"/>
                  </a:lnTo>
                  <a:lnTo>
                    <a:pt x="16763" y="10668"/>
                  </a:lnTo>
                  <a:lnTo>
                    <a:pt x="10667" y="1676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20495" y="6785038"/>
            <a:ext cx="1028700" cy="158750"/>
            <a:chOff x="920495" y="6785038"/>
            <a:chExt cx="1028700" cy="158750"/>
          </a:xfrm>
        </p:grpSpPr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28020" y="6785038"/>
              <a:ext cx="1014984" cy="12363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20495" y="6925055"/>
              <a:ext cx="1028700" cy="18415"/>
            </a:xfrm>
            <a:custGeom>
              <a:avLst/>
              <a:gdLst/>
              <a:ahLst/>
              <a:cxnLst/>
              <a:rect l="l" t="t" r="r" b="b"/>
              <a:pathLst>
                <a:path w="1028700" h="18415">
                  <a:moveTo>
                    <a:pt x="1028699" y="18288"/>
                  </a:moveTo>
                  <a:lnTo>
                    <a:pt x="0" y="18288"/>
                  </a:lnTo>
                  <a:lnTo>
                    <a:pt x="0" y="0"/>
                  </a:lnTo>
                  <a:lnTo>
                    <a:pt x="1028699" y="0"/>
                  </a:lnTo>
                  <a:lnTo>
                    <a:pt x="1028699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20400" y="7210711"/>
            <a:ext cx="5473541" cy="13887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14304" y="7474743"/>
            <a:ext cx="5659659" cy="13887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5828" y="7737157"/>
            <a:ext cx="5587936" cy="13887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15828" y="8001095"/>
            <a:ext cx="5073586" cy="138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215" y="9322593"/>
            <a:ext cx="65627" cy="1022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7564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1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1" y="0"/>
                </a:lnTo>
                <a:lnTo>
                  <a:pt x="1219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621" y="9322593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7779" y="9348501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793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9712" y="9348406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17447" y="1322736"/>
            <a:ext cx="1477010" cy="157480"/>
            <a:chOff x="917447" y="1322736"/>
            <a:chExt cx="1477010" cy="1574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496" y="1322736"/>
              <a:ext cx="1468088" cy="123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7447" y="1463040"/>
              <a:ext cx="1477010" cy="17145"/>
            </a:xfrm>
            <a:custGeom>
              <a:avLst/>
              <a:gdLst/>
              <a:ahLst/>
              <a:cxnLst/>
              <a:rect l="l" t="t" r="r" b="b"/>
              <a:pathLst>
                <a:path w="1477010" h="17144">
                  <a:moveTo>
                    <a:pt x="1476756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476756" y="0"/>
                  </a:lnTo>
                  <a:lnTo>
                    <a:pt x="1476756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24042" y="4693253"/>
            <a:ext cx="555625" cy="113030"/>
            <a:chOff x="2624042" y="4693253"/>
            <a:chExt cx="555625" cy="113030"/>
          </a:xfrm>
        </p:grpSpPr>
        <p:sp>
          <p:nvSpPr>
            <p:cNvPr id="13" name="object 13"/>
            <p:cNvSpPr/>
            <p:nvPr/>
          </p:nvSpPr>
          <p:spPr>
            <a:xfrm>
              <a:off x="2624036" y="4695138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7324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5720"/>
                  </a:lnTo>
                  <a:lnTo>
                    <a:pt x="0" y="59690"/>
                  </a:lnTo>
                  <a:lnTo>
                    <a:pt x="0" y="107950"/>
                  </a:lnTo>
                  <a:lnTo>
                    <a:pt x="13716" y="107950"/>
                  </a:lnTo>
                  <a:lnTo>
                    <a:pt x="13716" y="59690"/>
                  </a:lnTo>
                  <a:lnTo>
                    <a:pt x="65620" y="59690"/>
                  </a:lnTo>
                  <a:lnTo>
                    <a:pt x="65620" y="45720"/>
                  </a:lnTo>
                  <a:lnTo>
                    <a:pt x="13716" y="45720"/>
                  </a:lnTo>
                  <a:lnTo>
                    <a:pt x="13716" y="11430"/>
                  </a:lnTo>
                  <a:lnTo>
                    <a:pt x="73240" y="11430"/>
                  </a:lnTo>
                  <a:lnTo>
                    <a:pt x="73240" y="0"/>
                  </a:lnTo>
                  <a:close/>
                </a:path>
                <a:path w="110489" h="110489">
                  <a:moveTo>
                    <a:pt x="110020" y="304"/>
                  </a:moveTo>
                  <a:lnTo>
                    <a:pt x="94780" y="304"/>
                  </a:lnTo>
                  <a:lnTo>
                    <a:pt x="94780" y="110045"/>
                  </a:lnTo>
                  <a:lnTo>
                    <a:pt x="110020" y="110045"/>
                  </a:lnTo>
                  <a:lnTo>
                    <a:pt x="110020" y="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5296" y="4693253"/>
              <a:ext cx="100774" cy="1128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7407" y="4694777"/>
              <a:ext cx="85439" cy="1113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7230" y="4694777"/>
              <a:ext cx="192309" cy="10829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246691" y="4694783"/>
            <a:ext cx="97790" cy="108585"/>
          </a:xfrm>
          <a:custGeom>
            <a:avLst/>
            <a:gdLst/>
            <a:ahLst/>
            <a:cxnLst/>
            <a:rect l="l" t="t" r="r" b="b"/>
            <a:pathLst>
              <a:path w="97789" h="108585">
                <a:moveTo>
                  <a:pt x="41236" y="0"/>
                </a:moveTo>
                <a:lnTo>
                  <a:pt x="32092" y="0"/>
                </a:lnTo>
                <a:lnTo>
                  <a:pt x="25996" y="9144"/>
                </a:lnTo>
                <a:lnTo>
                  <a:pt x="7620" y="22860"/>
                </a:lnTo>
                <a:lnTo>
                  <a:pt x="0" y="27432"/>
                </a:lnTo>
                <a:lnTo>
                  <a:pt x="0" y="39624"/>
                </a:lnTo>
                <a:lnTo>
                  <a:pt x="4572" y="38100"/>
                </a:lnTo>
                <a:lnTo>
                  <a:pt x="13716" y="32004"/>
                </a:lnTo>
                <a:lnTo>
                  <a:pt x="19812" y="28956"/>
                </a:lnTo>
                <a:lnTo>
                  <a:pt x="24384" y="25908"/>
                </a:lnTo>
                <a:lnTo>
                  <a:pt x="27520" y="22860"/>
                </a:lnTo>
                <a:lnTo>
                  <a:pt x="27520" y="108305"/>
                </a:lnTo>
                <a:lnTo>
                  <a:pt x="41236" y="108305"/>
                </a:lnTo>
                <a:lnTo>
                  <a:pt x="41236" y="0"/>
                </a:lnTo>
                <a:close/>
              </a:path>
              <a:path w="97789" h="108585">
                <a:moveTo>
                  <a:pt x="97726" y="93065"/>
                </a:moveTo>
                <a:lnTo>
                  <a:pt x="82384" y="93065"/>
                </a:lnTo>
                <a:lnTo>
                  <a:pt x="82384" y="108305"/>
                </a:lnTo>
                <a:lnTo>
                  <a:pt x="97726" y="108305"/>
                </a:lnTo>
                <a:lnTo>
                  <a:pt x="97726" y="93065"/>
                </a:lnTo>
                <a:close/>
              </a:path>
              <a:path w="97789" h="108585">
                <a:moveTo>
                  <a:pt x="97726" y="30480"/>
                </a:moveTo>
                <a:lnTo>
                  <a:pt x="82384" y="30480"/>
                </a:lnTo>
                <a:lnTo>
                  <a:pt x="82384" y="45720"/>
                </a:lnTo>
                <a:lnTo>
                  <a:pt x="97726" y="45720"/>
                </a:lnTo>
                <a:lnTo>
                  <a:pt x="9772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6889" y="4693259"/>
            <a:ext cx="610870" cy="113030"/>
          </a:xfrm>
          <a:custGeom>
            <a:avLst/>
            <a:gdLst/>
            <a:ahLst/>
            <a:cxnLst/>
            <a:rect l="l" t="t" r="r" b="b"/>
            <a:pathLst>
              <a:path w="610870" h="113029">
                <a:moveTo>
                  <a:pt x="87058" y="73240"/>
                </a:moveTo>
                <a:lnTo>
                  <a:pt x="32105" y="42672"/>
                </a:lnTo>
                <a:lnTo>
                  <a:pt x="24485" y="41148"/>
                </a:lnTo>
                <a:lnTo>
                  <a:pt x="22961" y="38100"/>
                </a:lnTo>
                <a:lnTo>
                  <a:pt x="19913" y="35052"/>
                </a:lnTo>
                <a:lnTo>
                  <a:pt x="18389" y="32004"/>
                </a:lnTo>
                <a:lnTo>
                  <a:pt x="18389" y="24384"/>
                </a:lnTo>
                <a:lnTo>
                  <a:pt x="19913" y="19812"/>
                </a:lnTo>
                <a:lnTo>
                  <a:pt x="24485" y="16764"/>
                </a:lnTo>
                <a:lnTo>
                  <a:pt x="27533" y="13716"/>
                </a:lnTo>
                <a:lnTo>
                  <a:pt x="35153" y="12192"/>
                </a:lnTo>
                <a:lnTo>
                  <a:pt x="51917" y="12192"/>
                </a:lnTo>
                <a:lnTo>
                  <a:pt x="70205" y="33528"/>
                </a:lnTo>
                <a:lnTo>
                  <a:pt x="84010" y="32004"/>
                </a:lnTo>
                <a:lnTo>
                  <a:pt x="84010" y="25908"/>
                </a:lnTo>
                <a:lnTo>
                  <a:pt x="80962" y="19812"/>
                </a:lnTo>
                <a:lnTo>
                  <a:pt x="77914" y="15240"/>
                </a:lnTo>
                <a:lnTo>
                  <a:pt x="74777" y="9144"/>
                </a:lnTo>
                <a:lnTo>
                  <a:pt x="70205" y="6096"/>
                </a:lnTo>
                <a:lnTo>
                  <a:pt x="58013" y="0"/>
                </a:lnTo>
                <a:lnTo>
                  <a:pt x="29057" y="0"/>
                </a:lnTo>
                <a:lnTo>
                  <a:pt x="16865" y="6096"/>
                </a:lnTo>
                <a:lnTo>
                  <a:pt x="12293" y="9144"/>
                </a:lnTo>
                <a:lnTo>
                  <a:pt x="6197" y="18288"/>
                </a:lnTo>
                <a:lnTo>
                  <a:pt x="4572" y="24384"/>
                </a:lnTo>
                <a:lnTo>
                  <a:pt x="4572" y="39624"/>
                </a:lnTo>
                <a:lnTo>
                  <a:pt x="7721" y="42672"/>
                </a:lnTo>
                <a:lnTo>
                  <a:pt x="10769" y="47244"/>
                </a:lnTo>
                <a:lnTo>
                  <a:pt x="13817" y="50292"/>
                </a:lnTo>
                <a:lnTo>
                  <a:pt x="22961" y="54864"/>
                </a:lnTo>
                <a:lnTo>
                  <a:pt x="30581" y="57912"/>
                </a:lnTo>
                <a:lnTo>
                  <a:pt x="41249" y="59436"/>
                </a:lnTo>
                <a:lnTo>
                  <a:pt x="50393" y="62484"/>
                </a:lnTo>
                <a:lnTo>
                  <a:pt x="56489" y="64008"/>
                </a:lnTo>
                <a:lnTo>
                  <a:pt x="59537" y="65532"/>
                </a:lnTo>
                <a:lnTo>
                  <a:pt x="68681" y="68668"/>
                </a:lnTo>
                <a:lnTo>
                  <a:pt x="73253" y="77812"/>
                </a:lnTo>
                <a:lnTo>
                  <a:pt x="73253" y="83908"/>
                </a:lnTo>
                <a:lnTo>
                  <a:pt x="70205" y="90004"/>
                </a:lnTo>
                <a:lnTo>
                  <a:pt x="67157" y="93052"/>
                </a:lnTo>
                <a:lnTo>
                  <a:pt x="64109" y="94576"/>
                </a:lnTo>
                <a:lnTo>
                  <a:pt x="61061" y="97624"/>
                </a:lnTo>
                <a:lnTo>
                  <a:pt x="56489" y="99148"/>
                </a:lnTo>
                <a:lnTo>
                  <a:pt x="39725" y="99148"/>
                </a:lnTo>
                <a:lnTo>
                  <a:pt x="33629" y="97624"/>
                </a:lnTo>
                <a:lnTo>
                  <a:pt x="24485" y="94576"/>
                </a:lnTo>
                <a:lnTo>
                  <a:pt x="19913" y="91528"/>
                </a:lnTo>
                <a:lnTo>
                  <a:pt x="18389" y="86956"/>
                </a:lnTo>
                <a:lnTo>
                  <a:pt x="15341" y="83908"/>
                </a:lnTo>
                <a:lnTo>
                  <a:pt x="13817" y="79336"/>
                </a:lnTo>
                <a:lnTo>
                  <a:pt x="13817" y="74764"/>
                </a:lnTo>
                <a:lnTo>
                  <a:pt x="0" y="74764"/>
                </a:lnTo>
                <a:lnTo>
                  <a:pt x="0" y="82384"/>
                </a:lnTo>
                <a:lnTo>
                  <a:pt x="1524" y="90004"/>
                </a:lnTo>
                <a:lnTo>
                  <a:pt x="6197" y="94576"/>
                </a:lnTo>
                <a:lnTo>
                  <a:pt x="9245" y="100672"/>
                </a:lnTo>
                <a:lnTo>
                  <a:pt x="15341" y="105244"/>
                </a:lnTo>
                <a:lnTo>
                  <a:pt x="21437" y="108292"/>
                </a:lnTo>
                <a:lnTo>
                  <a:pt x="29057" y="111340"/>
                </a:lnTo>
                <a:lnTo>
                  <a:pt x="36677" y="112864"/>
                </a:lnTo>
                <a:lnTo>
                  <a:pt x="54965" y="112864"/>
                </a:lnTo>
                <a:lnTo>
                  <a:pt x="87058" y="85432"/>
                </a:lnTo>
                <a:lnTo>
                  <a:pt x="87058" y="73240"/>
                </a:lnTo>
                <a:close/>
              </a:path>
              <a:path w="610870" h="113029">
                <a:moveTo>
                  <a:pt x="195364" y="1524"/>
                </a:moveTo>
                <a:lnTo>
                  <a:pt x="178600" y="1524"/>
                </a:lnTo>
                <a:lnTo>
                  <a:pt x="157264" y="33528"/>
                </a:lnTo>
                <a:lnTo>
                  <a:pt x="152692" y="41148"/>
                </a:lnTo>
                <a:lnTo>
                  <a:pt x="146596" y="53340"/>
                </a:lnTo>
                <a:lnTo>
                  <a:pt x="141935" y="45720"/>
                </a:lnTo>
                <a:lnTo>
                  <a:pt x="138887" y="39624"/>
                </a:lnTo>
                <a:lnTo>
                  <a:pt x="134315" y="33528"/>
                </a:lnTo>
                <a:lnTo>
                  <a:pt x="112979" y="1524"/>
                </a:lnTo>
                <a:lnTo>
                  <a:pt x="96215" y="1524"/>
                </a:lnTo>
                <a:lnTo>
                  <a:pt x="137363" y="64008"/>
                </a:lnTo>
                <a:lnTo>
                  <a:pt x="137363" y="109829"/>
                </a:lnTo>
                <a:lnTo>
                  <a:pt x="152692" y="109829"/>
                </a:lnTo>
                <a:lnTo>
                  <a:pt x="152692" y="64008"/>
                </a:lnTo>
                <a:lnTo>
                  <a:pt x="195364" y="1524"/>
                </a:lnTo>
                <a:close/>
              </a:path>
              <a:path w="610870" h="113029">
                <a:moveTo>
                  <a:pt x="291566" y="73240"/>
                </a:moveTo>
                <a:lnTo>
                  <a:pt x="290042" y="68668"/>
                </a:lnTo>
                <a:lnTo>
                  <a:pt x="283845" y="59436"/>
                </a:lnTo>
                <a:lnTo>
                  <a:pt x="279273" y="56388"/>
                </a:lnTo>
                <a:lnTo>
                  <a:pt x="271653" y="53340"/>
                </a:lnTo>
                <a:lnTo>
                  <a:pt x="268605" y="50292"/>
                </a:lnTo>
                <a:lnTo>
                  <a:pt x="259461" y="48768"/>
                </a:lnTo>
                <a:lnTo>
                  <a:pt x="248793" y="45720"/>
                </a:lnTo>
                <a:lnTo>
                  <a:pt x="236601" y="42672"/>
                </a:lnTo>
                <a:lnTo>
                  <a:pt x="228981" y="41148"/>
                </a:lnTo>
                <a:lnTo>
                  <a:pt x="225933" y="38100"/>
                </a:lnTo>
                <a:lnTo>
                  <a:pt x="222885" y="32004"/>
                </a:lnTo>
                <a:lnTo>
                  <a:pt x="222885" y="24384"/>
                </a:lnTo>
                <a:lnTo>
                  <a:pt x="224409" y="19812"/>
                </a:lnTo>
                <a:lnTo>
                  <a:pt x="228981" y="16764"/>
                </a:lnTo>
                <a:lnTo>
                  <a:pt x="232029" y="13716"/>
                </a:lnTo>
                <a:lnTo>
                  <a:pt x="238125" y="12192"/>
                </a:lnTo>
                <a:lnTo>
                  <a:pt x="256413" y="12192"/>
                </a:lnTo>
                <a:lnTo>
                  <a:pt x="262509" y="13716"/>
                </a:lnTo>
                <a:lnTo>
                  <a:pt x="267081" y="16764"/>
                </a:lnTo>
                <a:lnTo>
                  <a:pt x="273177" y="25908"/>
                </a:lnTo>
                <a:lnTo>
                  <a:pt x="273177" y="33528"/>
                </a:lnTo>
                <a:lnTo>
                  <a:pt x="288518" y="32004"/>
                </a:lnTo>
                <a:lnTo>
                  <a:pt x="285369" y="19812"/>
                </a:lnTo>
                <a:lnTo>
                  <a:pt x="282321" y="15240"/>
                </a:lnTo>
                <a:lnTo>
                  <a:pt x="279273" y="9144"/>
                </a:lnTo>
                <a:lnTo>
                  <a:pt x="274701" y="6096"/>
                </a:lnTo>
                <a:lnTo>
                  <a:pt x="262509" y="0"/>
                </a:lnTo>
                <a:lnTo>
                  <a:pt x="232029" y="0"/>
                </a:lnTo>
                <a:lnTo>
                  <a:pt x="227457" y="3048"/>
                </a:lnTo>
                <a:lnTo>
                  <a:pt x="221361" y="6096"/>
                </a:lnTo>
                <a:lnTo>
                  <a:pt x="216789" y="9144"/>
                </a:lnTo>
                <a:lnTo>
                  <a:pt x="213652" y="13716"/>
                </a:lnTo>
                <a:lnTo>
                  <a:pt x="209080" y="18288"/>
                </a:lnTo>
                <a:lnTo>
                  <a:pt x="207556" y="24384"/>
                </a:lnTo>
                <a:lnTo>
                  <a:pt x="207556" y="35052"/>
                </a:lnTo>
                <a:lnTo>
                  <a:pt x="209080" y="39624"/>
                </a:lnTo>
                <a:lnTo>
                  <a:pt x="212128" y="42672"/>
                </a:lnTo>
                <a:lnTo>
                  <a:pt x="215176" y="47244"/>
                </a:lnTo>
                <a:lnTo>
                  <a:pt x="218313" y="50292"/>
                </a:lnTo>
                <a:lnTo>
                  <a:pt x="227457" y="54864"/>
                </a:lnTo>
                <a:lnTo>
                  <a:pt x="235077" y="57912"/>
                </a:lnTo>
                <a:lnTo>
                  <a:pt x="244221" y="59436"/>
                </a:lnTo>
                <a:lnTo>
                  <a:pt x="254889" y="62484"/>
                </a:lnTo>
                <a:lnTo>
                  <a:pt x="260985" y="64008"/>
                </a:lnTo>
                <a:lnTo>
                  <a:pt x="264033" y="65532"/>
                </a:lnTo>
                <a:lnTo>
                  <a:pt x="268605" y="67144"/>
                </a:lnTo>
                <a:lnTo>
                  <a:pt x="271653" y="68668"/>
                </a:lnTo>
                <a:lnTo>
                  <a:pt x="274701" y="71716"/>
                </a:lnTo>
                <a:lnTo>
                  <a:pt x="277749" y="77812"/>
                </a:lnTo>
                <a:lnTo>
                  <a:pt x="277749" y="83908"/>
                </a:lnTo>
                <a:lnTo>
                  <a:pt x="274701" y="90004"/>
                </a:lnTo>
                <a:lnTo>
                  <a:pt x="271653" y="93052"/>
                </a:lnTo>
                <a:lnTo>
                  <a:pt x="268605" y="94576"/>
                </a:lnTo>
                <a:lnTo>
                  <a:pt x="264033" y="97624"/>
                </a:lnTo>
                <a:lnTo>
                  <a:pt x="260985" y="99148"/>
                </a:lnTo>
                <a:lnTo>
                  <a:pt x="244221" y="99148"/>
                </a:lnTo>
                <a:lnTo>
                  <a:pt x="238125" y="97624"/>
                </a:lnTo>
                <a:lnTo>
                  <a:pt x="228981" y="94576"/>
                </a:lnTo>
                <a:lnTo>
                  <a:pt x="224409" y="91528"/>
                </a:lnTo>
                <a:lnTo>
                  <a:pt x="222885" y="86956"/>
                </a:lnTo>
                <a:lnTo>
                  <a:pt x="219837" y="83908"/>
                </a:lnTo>
                <a:lnTo>
                  <a:pt x="218313" y="79336"/>
                </a:lnTo>
                <a:lnTo>
                  <a:pt x="218313" y="74764"/>
                </a:lnTo>
                <a:lnTo>
                  <a:pt x="204508" y="74764"/>
                </a:lnTo>
                <a:lnTo>
                  <a:pt x="204508" y="82384"/>
                </a:lnTo>
                <a:lnTo>
                  <a:pt x="206032" y="90004"/>
                </a:lnTo>
                <a:lnTo>
                  <a:pt x="210604" y="94576"/>
                </a:lnTo>
                <a:lnTo>
                  <a:pt x="213652" y="100672"/>
                </a:lnTo>
                <a:lnTo>
                  <a:pt x="219837" y="105244"/>
                </a:lnTo>
                <a:lnTo>
                  <a:pt x="232029" y="111340"/>
                </a:lnTo>
                <a:lnTo>
                  <a:pt x="241173" y="112864"/>
                </a:lnTo>
                <a:lnTo>
                  <a:pt x="257937" y="112864"/>
                </a:lnTo>
                <a:lnTo>
                  <a:pt x="265557" y="111340"/>
                </a:lnTo>
                <a:lnTo>
                  <a:pt x="277749" y="105244"/>
                </a:lnTo>
                <a:lnTo>
                  <a:pt x="282321" y="100672"/>
                </a:lnTo>
                <a:lnTo>
                  <a:pt x="285369" y="96100"/>
                </a:lnTo>
                <a:lnTo>
                  <a:pt x="290042" y="91528"/>
                </a:lnTo>
                <a:lnTo>
                  <a:pt x="291566" y="85432"/>
                </a:lnTo>
                <a:lnTo>
                  <a:pt x="291566" y="73240"/>
                </a:lnTo>
                <a:close/>
              </a:path>
              <a:path w="610870" h="113029">
                <a:moveTo>
                  <a:pt x="389204" y="1879"/>
                </a:moveTo>
                <a:lnTo>
                  <a:pt x="302234" y="1879"/>
                </a:lnTo>
                <a:lnTo>
                  <a:pt x="302234" y="13309"/>
                </a:lnTo>
                <a:lnTo>
                  <a:pt x="338810" y="13309"/>
                </a:lnTo>
                <a:lnTo>
                  <a:pt x="338810" y="109829"/>
                </a:lnTo>
                <a:lnTo>
                  <a:pt x="354050" y="109829"/>
                </a:lnTo>
                <a:lnTo>
                  <a:pt x="354050" y="13309"/>
                </a:lnTo>
                <a:lnTo>
                  <a:pt x="389204" y="13309"/>
                </a:lnTo>
                <a:lnTo>
                  <a:pt x="389204" y="1879"/>
                </a:lnTo>
                <a:close/>
              </a:path>
              <a:path w="610870" h="113029">
                <a:moveTo>
                  <a:pt x="486829" y="97129"/>
                </a:moveTo>
                <a:lnTo>
                  <a:pt x="419684" y="97129"/>
                </a:lnTo>
                <a:lnTo>
                  <a:pt x="419684" y="61569"/>
                </a:lnTo>
                <a:lnTo>
                  <a:pt x="479209" y="61569"/>
                </a:lnTo>
                <a:lnTo>
                  <a:pt x="479209" y="47599"/>
                </a:lnTo>
                <a:lnTo>
                  <a:pt x="419684" y="47599"/>
                </a:lnTo>
                <a:lnTo>
                  <a:pt x="419684" y="13309"/>
                </a:lnTo>
                <a:lnTo>
                  <a:pt x="483781" y="13309"/>
                </a:lnTo>
                <a:lnTo>
                  <a:pt x="483781" y="1879"/>
                </a:lnTo>
                <a:lnTo>
                  <a:pt x="404444" y="1879"/>
                </a:lnTo>
                <a:lnTo>
                  <a:pt x="404444" y="13309"/>
                </a:lnTo>
                <a:lnTo>
                  <a:pt x="404444" y="47599"/>
                </a:lnTo>
                <a:lnTo>
                  <a:pt x="404444" y="61569"/>
                </a:lnTo>
                <a:lnTo>
                  <a:pt x="404444" y="97129"/>
                </a:lnTo>
                <a:lnTo>
                  <a:pt x="404444" y="109829"/>
                </a:lnTo>
                <a:lnTo>
                  <a:pt x="486829" y="109829"/>
                </a:lnTo>
                <a:lnTo>
                  <a:pt x="486829" y="97129"/>
                </a:lnTo>
                <a:close/>
              </a:path>
              <a:path w="610870" h="113029">
                <a:moveTo>
                  <a:pt x="610463" y="1524"/>
                </a:moveTo>
                <a:lnTo>
                  <a:pt x="590651" y="1524"/>
                </a:lnTo>
                <a:lnTo>
                  <a:pt x="564654" y="77825"/>
                </a:lnTo>
                <a:lnTo>
                  <a:pt x="561606" y="85445"/>
                </a:lnTo>
                <a:lnTo>
                  <a:pt x="560082" y="91541"/>
                </a:lnTo>
                <a:lnTo>
                  <a:pt x="558558" y="94589"/>
                </a:lnTo>
                <a:lnTo>
                  <a:pt x="557034" y="91541"/>
                </a:lnTo>
                <a:lnTo>
                  <a:pt x="553986" y="79349"/>
                </a:lnTo>
                <a:lnTo>
                  <a:pt x="528078" y="1524"/>
                </a:lnTo>
                <a:lnTo>
                  <a:pt x="505218" y="1524"/>
                </a:lnTo>
                <a:lnTo>
                  <a:pt x="505218" y="109829"/>
                </a:lnTo>
                <a:lnTo>
                  <a:pt x="518934" y="109829"/>
                </a:lnTo>
                <a:lnTo>
                  <a:pt x="518934" y="16764"/>
                </a:lnTo>
                <a:lnTo>
                  <a:pt x="550938" y="109829"/>
                </a:lnTo>
                <a:lnTo>
                  <a:pt x="564654" y="109829"/>
                </a:lnTo>
                <a:lnTo>
                  <a:pt x="596747" y="19812"/>
                </a:lnTo>
                <a:lnTo>
                  <a:pt x="596747" y="109829"/>
                </a:lnTo>
                <a:lnTo>
                  <a:pt x="610463" y="109829"/>
                </a:lnTo>
                <a:lnTo>
                  <a:pt x="61046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069270" y="4693253"/>
            <a:ext cx="1186180" cy="113030"/>
            <a:chOff x="4069270" y="4693253"/>
            <a:chExt cx="1186180" cy="11303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9270" y="4693253"/>
              <a:ext cx="418147" cy="1128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14088" y="4693259"/>
              <a:ext cx="524510" cy="113030"/>
            </a:xfrm>
            <a:custGeom>
              <a:avLst/>
              <a:gdLst/>
              <a:ahLst/>
              <a:cxnLst/>
              <a:rect l="l" t="t" r="r" b="b"/>
              <a:pathLst>
                <a:path w="524510" h="113029">
                  <a:moveTo>
                    <a:pt x="15227" y="2184"/>
                  </a:moveTo>
                  <a:lnTo>
                    <a:pt x="0" y="2184"/>
                  </a:lnTo>
                  <a:lnTo>
                    <a:pt x="0" y="111925"/>
                  </a:lnTo>
                  <a:lnTo>
                    <a:pt x="15227" y="111925"/>
                  </a:lnTo>
                  <a:lnTo>
                    <a:pt x="15227" y="2184"/>
                  </a:lnTo>
                  <a:close/>
                </a:path>
                <a:path w="524510" h="113029">
                  <a:moveTo>
                    <a:pt x="118287" y="1879"/>
                  </a:moveTo>
                  <a:lnTo>
                    <a:pt x="31330" y="1879"/>
                  </a:lnTo>
                  <a:lnTo>
                    <a:pt x="31330" y="13309"/>
                  </a:lnTo>
                  <a:lnTo>
                    <a:pt x="67906" y="13309"/>
                  </a:lnTo>
                  <a:lnTo>
                    <a:pt x="67906" y="109829"/>
                  </a:lnTo>
                  <a:lnTo>
                    <a:pt x="83146" y="109829"/>
                  </a:lnTo>
                  <a:lnTo>
                    <a:pt x="83146" y="13309"/>
                  </a:lnTo>
                  <a:lnTo>
                    <a:pt x="118287" y="13309"/>
                  </a:lnTo>
                  <a:lnTo>
                    <a:pt x="118287" y="1879"/>
                  </a:lnTo>
                  <a:close/>
                </a:path>
                <a:path w="524510" h="113029">
                  <a:moveTo>
                    <a:pt x="215925" y="97129"/>
                  </a:moveTo>
                  <a:lnTo>
                    <a:pt x="148780" y="97129"/>
                  </a:lnTo>
                  <a:lnTo>
                    <a:pt x="148780" y="61569"/>
                  </a:lnTo>
                  <a:lnTo>
                    <a:pt x="208305" y="61569"/>
                  </a:lnTo>
                  <a:lnTo>
                    <a:pt x="208305" y="47599"/>
                  </a:lnTo>
                  <a:lnTo>
                    <a:pt x="148780" y="47599"/>
                  </a:lnTo>
                  <a:lnTo>
                    <a:pt x="148780" y="13309"/>
                  </a:lnTo>
                  <a:lnTo>
                    <a:pt x="212877" y="13309"/>
                  </a:lnTo>
                  <a:lnTo>
                    <a:pt x="212877" y="1879"/>
                  </a:lnTo>
                  <a:lnTo>
                    <a:pt x="133540" y="1879"/>
                  </a:lnTo>
                  <a:lnTo>
                    <a:pt x="133540" y="13309"/>
                  </a:lnTo>
                  <a:lnTo>
                    <a:pt x="133540" y="47599"/>
                  </a:lnTo>
                  <a:lnTo>
                    <a:pt x="133540" y="61569"/>
                  </a:lnTo>
                  <a:lnTo>
                    <a:pt x="133540" y="97129"/>
                  </a:lnTo>
                  <a:lnTo>
                    <a:pt x="133540" y="109829"/>
                  </a:lnTo>
                  <a:lnTo>
                    <a:pt x="215925" y="109829"/>
                  </a:lnTo>
                  <a:lnTo>
                    <a:pt x="215925" y="97129"/>
                  </a:lnTo>
                  <a:close/>
                </a:path>
                <a:path w="524510" h="113029">
                  <a:moveTo>
                    <a:pt x="327367" y="76301"/>
                  </a:moveTo>
                  <a:lnTo>
                    <a:pt x="313651" y="71729"/>
                  </a:lnTo>
                  <a:lnTo>
                    <a:pt x="310603" y="80873"/>
                  </a:lnTo>
                  <a:lnTo>
                    <a:pt x="307555" y="88493"/>
                  </a:lnTo>
                  <a:lnTo>
                    <a:pt x="301371" y="93065"/>
                  </a:lnTo>
                  <a:lnTo>
                    <a:pt x="296799" y="97637"/>
                  </a:lnTo>
                  <a:lnTo>
                    <a:pt x="289179" y="100685"/>
                  </a:lnTo>
                  <a:lnTo>
                    <a:pt x="273939" y="100685"/>
                  </a:lnTo>
                  <a:lnTo>
                    <a:pt x="267843" y="97637"/>
                  </a:lnTo>
                  <a:lnTo>
                    <a:pt x="263271" y="94589"/>
                  </a:lnTo>
                  <a:lnTo>
                    <a:pt x="257175" y="91541"/>
                  </a:lnTo>
                  <a:lnTo>
                    <a:pt x="252603" y="86969"/>
                  </a:lnTo>
                  <a:lnTo>
                    <a:pt x="249555" y="79349"/>
                  </a:lnTo>
                  <a:lnTo>
                    <a:pt x="246507" y="64008"/>
                  </a:lnTo>
                  <a:lnTo>
                    <a:pt x="246507" y="41148"/>
                  </a:lnTo>
                  <a:lnTo>
                    <a:pt x="249555" y="33528"/>
                  </a:lnTo>
                  <a:lnTo>
                    <a:pt x="251079" y="27432"/>
                  </a:lnTo>
                  <a:lnTo>
                    <a:pt x="255651" y="21336"/>
                  </a:lnTo>
                  <a:lnTo>
                    <a:pt x="261747" y="18288"/>
                  </a:lnTo>
                  <a:lnTo>
                    <a:pt x="266319" y="13716"/>
                  </a:lnTo>
                  <a:lnTo>
                    <a:pt x="273939" y="12192"/>
                  </a:lnTo>
                  <a:lnTo>
                    <a:pt x="289179" y="12192"/>
                  </a:lnTo>
                  <a:lnTo>
                    <a:pt x="312127" y="35052"/>
                  </a:lnTo>
                  <a:lnTo>
                    <a:pt x="325843" y="30480"/>
                  </a:lnTo>
                  <a:lnTo>
                    <a:pt x="297942" y="1524"/>
                  </a:lnTo>
                  <a:lnTo>
                    <a:pt x="283083" y="0"/>
                  </a:lnTo>
                  <a:lnTo>
                    <a:pt x="275577" y="304"/>
                  </a:lnTo>
                  <a:lnTo>
                    <a:pt x="241071" y="19596"/>
                  </a:lnTo>
                  <a:lnTo>
                    <a:pt x="231165" y="54864"/>
                  </a:lnTo>
                  <a:lnTo>
                    <a:pt x="231470" y="62623"/>
                  </a:lnTo>
                  <a:lnTo>
                    <a:pt x="248716" y="101269"/>
                  </a:lnTo>
                  <a:lnTo>
                    <a:pt x="283083" y="112877"/>
                  </a:lnTo>
                  <a:lnTo>
                    <a:pt x="290791" y="112306"/>
                  </a:lnTo>
                  <a:lnTo>
                    <a:pt x="324751" y="84010"/>
                  </a:lnTo>
                  <a:lnTo>
                    <a:pt x="327367" y="76301"/>
                  </a:lnTo>
                  <a:close/>
                </a:path>
                <a:path w="524510" h="113029">
                  <a:moveTo>
                    <a:pt x="423481" y="1879"/>
                  </a:moveTo>
                  <a:lnTo>
                    <a:pt x="336511" y="1879"/>
                  </a:lnTo>
                  <a:lnTo>
                    <a:pt x="336511" y="13309"/>
                  </a:lnTo>
                  <a:lnTo>
                    <a:pt x="373087" y="13309"/>
                  </a:lnTo>
                  <a:lnTo>
                    <a:pt x="373087" y="109829"/>
                  </a:lnTo>
                  <a:lnTo>
                    <a:pt x="388327" y="109829"/>
                  </a:lnTo>
                  <a:lnTo>
                    <a:pt x="388327" y="13309"/>
                  </a:lnTo>
                  <a:lnTo>
                    <a:pt x="423481" y="13309"/>
                  </a:lnTo>
                  <a:lnTo>
                    <a:pt x="423481" y="1879"/>
                  </a:lnTo>
                  <a:close/>
                </a:path>
                <a:path w="524510" h="113029">
                  <a:moveTo>
                    <a:pt x="524256" y="1524"/>
                  </a:moveTo>
                  <a:lnTo>
                    <a:pt x="510438" y="1524"/>
                  </a:lnTo>
                  <a:lnTo>
                    <a:pt x="510438" y="64008"/>
                  </a:lnTo>
                  <a:lnTo>
                    <a:pt x="509892" y="73494"/>
                  </a:lnTo>
                  <a:lnTo>
                    <a:pt x="508342" y="81241"/>
                  </a:lnTo>
                  <a:lnTo>
                    <a:pt x="505942" y="87249"/>
                  </a:lnTo>
                  <a:lnTo>
                    <a:pt x="498246" y="97637"/>
                  </a:lnTo>
                  <a:lnTo>
                    <a:pt x="492150" y="99161"/>
                  </a:lnTo>
                  <a:lnTo>
                    <a:pt x="473862" y="99161"/>
                  </a:lnTo>
                  <a:lnTo>
                    <a:pt x="464718" y="96113"/>
                  </a:lnTo>
                  <a:lnTo>
                    <a:pt x="460146" y="93065"/>
                  </a:lnTo>
                  <a:lnTo>
                    <a:pt x="457098" y="90017"/>
                  </a:lnTo>
                  <a:lnTo>
                    <a:pt x="454050" y="80873"/>
                  </a:lnTo>
                  <a:lnTo>
                    <a:pt x="454050" y="1524"/>
                  </a:lnTo>
                  <a:lnTo>
                    <a:pt x="438721" y="1524"/>
                  </a:lnTo>
                  <a:lnTo>
                    <a:pt x="438721" y="64008"/>
                  </a:lnTo>
                  <a:lnTo>
                    <a:pt x="439000" y="72631"/>
                  </a:lnTo>
                  <a:lnTo>
                    <a:pt x="463194" y="109829"/>
                  </a:lnTo>
                  <a:lnTo>
                    <a:pt x="472338" y="112877"/>
                  </a:lnTo>
                  <a:lnTo>
                    <a:pt x="481482" y="112877"/>
                  </a:lnTo>
                  <a:lnTo>
                    <a:pt x="518160" y="97637"/>
                  </a:lnTo>
                  <a:lnTo>
                    <a:pt x="524205" y="71755"/>
                  </a:lnTo>
                  <a:lnTo>
                    <a:pt x="52425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62728" y="4694777"/>
              <a:ext cx="192309" cy="10829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78931" y="7883747"/>
            <a:ext cx="2565272" cy="10525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17447" y="8298751"/>
            <a:ext cx="2106295" cy="158115"/>
            <a:chOff x="917447" y="8298751"/>
            <a:chExt cx="2106295" cy="15811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2496" y="8298751"/>
              <a:ext cx="2095309" cy="123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17447" y="8436864"/>
              <a:ext cx="2106295" cy="20320"/>
            </a:xfrm>
            <a:custGeom>
              <a:avLst/>
              <a:gdLst/>
              <a:ahLst/>
              <a:cxnLst/>
              <a:rect l="l" t="t" r="r" b="b"/>
              <a:pathLst>
                <a:path w="2106295" h="20320">
                  <a:moveTo>
                    <a:pt x="2106168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2106168" y="0"/>
                  </a:lnTo>
                  <a:lnTo>
                    <a:pt x="210616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6212" y="8706040"/>
            <a:ext cx="3561873" cy="13897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99053" y="1809084"/>
            <a:ext cx="5249712" cy="256167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54634" y="5168531"/>
            <a:ext cx="1790700" cy="880744"/>
            <a:chOff x="654634" y="5168531"/>
            <a:chExt cx="1790700" cy="880744"/>
          </a:xfrm>
        </p:grpSpPr>
        <p:sp>
          <p:nvSpPr>
            <p:cNvPr id="30" name="object 30"/>
            <p:cNvSpPr/>
            <p:nvPr/>
          </p:nvSpPr>
          <p:spPr>
            <a:xfrm>
              <a:off x="667607" y="5181504"/>
              <a:ext cx="1764664" cy="854710"/>
            </a:xfrm>
            <a:custGeom>
              <a:avLst/>
              <a:gdLst/>
              <a:ahLst/>
              <a:cxnLst/>
              <a:rect l="l" t="t" r="r" b="b"/>
              <a:pathLst>
                <a:path w="1764664" h="854710">
                  <a:moveTo>
                    <a:pt x="1658874" y="854392"/>
                  </a:moveTo>
                  <a:lnTo>
                    <a:pt x="106870" y="854392"/>
                  </a:lnTo>
                  <a:lnTo>
                    <a:pt x="65057" y="847485"/>
                  </a:lnTo>
                  <a:lnTo>
                    <a:pt x="31111" y="828853"/>
                  </a:lnTo>
                  <a:lnTo>
                    <a:pt x="8326" y="801631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326" y="52118"/>
                  </a:lnTo>
                  <a:lnTo>
                    <a:pt x="31111" y="24967"/>
                  </a:lnTo>
                  <a:lnTo>
                    <a:pt x="65057" y="6692"/>
                  </a:lnTo>
                  <a:lnTo>
                    <a:pt x="106870" y="0"/>
                  </a:lnTo>
                  <a:lnTo>
                    <a:pt x="1658874" y="0"/>
                  </a:lnTo>
                  <a:lnTo>
                    <a:pt x="1699806" y="6692"/>
                  </a:lnTo>
                  <a:lnTo>
                    <a:pt x="1733299" y="24967"/>
                  </a:lnTo>
                  <a:lnTo>
                    <a:pt x="1755917" y="52118"/>
                  </a:lnTo>
                  <a:lnTo>
                    <a:pt x="1764220" y="85439"/>
                  </a:lnTo>
                  <a:lnTo>
                    <a:pt x="1764220" y="768953"/>
                  </a:lnTo>
                  <a:lnTo>
                    <a:pt x="1755917" y="801631"/>
                  </a:lnTo>
                  <a:lnTo>
                    <a:pt x="1733299" y="828853"/>
                  </a:lnTo>
                  <a:lnTo>
                    <a:pt x="1699806" y="847485"/>
                  </a:lnTo>
                  <a:lnTo>
                    <a:pt x="1658874" y="85439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607" y="5181504"/>
              <a:ext cx="1764664" cy="854710"/>
            </a:xfrm>
            <a:custGeom>
              <a:avLst/>
              <a:gdLst/>
              <a:ahLst/>
              <a:cxnLst/>
              <a:rect l="l" t="t" r="r" b="b"/>
              <a:pathLst>
                <a:path w="1764664" h="854710">
                  <a:moveTo>
                    <a:pt x="0" y="85439"/>
                  </a:moveTo>
                  <a:lnTo>
                    <a:pt x="8326" y="52118"/>
                  </a:lnTo>
                  <a:lnTo>
                    <a:pt x="31111" y="24967"/>
                  </a:lnTo>
                  <a:lnTo>
                    <a:pt x="65057" y="6692"/>
                  </a:lnTo>
                  <a:lnTo>
                    <a:pt x="106870" y="0"/>
                  </a:lnTo>
                  <a:lnTo>
                    <a:pt x="1658874" y="0"/>
                  </a:lnTo>
                  <a:lnTo>
                    <a:pt x="1699806" y="6692"/>
                  </a:lnTo>
                  <a:lnTo>
                    <a:pt x="1733299" y="24967"/>
                  </a:lnTo>
                  <a:lnTo>
                    <a:pt x="1755917" y="52118"/>
                  </a:lnTo>
                  <a:lnTo>
                    <a:pt x="1764220" y="85439"/>
                  </a:lnTo>
                  <a:lnTo>
                    <a:pt x="1764220" y="768953"/>
                  </a:lnTo>
                  <a:lnTo>
                    <a:pt x="1755917" y="801631"/>
                  </a:lnTo>
                  <a:lnTo>
                    <a:pt x="1733299" y="828853"/>
                  </a:lnTo>
                  <a:lnTo>
                    <a:pt x="1699806" y="847485"/>
                  </a:lnTo>
                  <a:lnTo>
                    <a:pt x="1658874" y="854392"/>
                  </a:lnTo>
                  <a:lnTo>
                    <a:pt x="106870" y="854392"/>
                  </a:lnTo>
                  <a:lnTo>
                    <a:pt x="65057" y="847485"/>
                  </a:lnTo>
                  <a:lnTo>
                    <a:pt x="31111" y="828853"/>
                  </a:lnTo>
                  <a:lnTo>
                    <a:pt x="8326" y="801631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9704" y="5326380"/>
              <a:ext cx="1740408" cy="5669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4020" y="5382863"/>
              <a:ext cx="1266634" cy="505110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2587466" y="5431726"/>
            <a:ext cx="374015" cy="352425"/>
          </a:xfrm>
          <a:custGeom>
            <a:avLst/>
            <a:gdLst/>
            <a:ahLst/>
            <a:cxnLst/>
            <a:rect l="l" t="t" r="r" b="b"/>
            <a:pathLst>
              <a:path w="374014" h="352425">
                <a:moveTo>
                  <a:pt x="186118" y="352424"/>
                </a:moveTo>
                <a:lnTo>
                  <a:pt x="186118" y="282225"/>
                </a:lnTo>
                <a:lnTo>
                  <a:pt x="0" y="282225"/>
                </a:lnTo>
                <a:lnTo>
                  <a:pt x="0" y="70199"/>
                </a:lnTo>
                <a:lnTo>
                  <a:pt x="186118" y="70199"/>
                </a:lnTo>
                <a:lnTo>
                  <a:pt x="186118" y="0"/>
                </a:lnTo>
                <a:lnTo>
                  <a:pt x="373856" y="176974"/>
                </a:lnTo>
                <a:lnTo>
                  <a:pt x="186118" y="352424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125419" y="5168531"/>
            <a:ext cx="1788795" cy="880744"/>
            <a:chOff x="3125419" y="5168531"/>
            <a:chExt cx="1788795" cy="880744"/>
          </a:xfrm>
        </p:grpSpPr>
        <p:sp>
          <p:nvSpPr>
            <p:cNvPr id="36" name="object 36"/>
            <p:cNvSpPr/>
            <p:nvPr/>
          </p:nvSpPr>
          <p:spPr>
            <a:xfrm>
              <a:off x="3138392" y="5181504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60" h="854710">
                  <a:moveTo>
                    <a:pt x="1657254" y="854392"/>
                  </a:moveTo>
                  <a:lnTo>
                    <a:pt x="105251" y="854392"/>
                  </a:lnTo>
                  <a:lnTo>
                    <a:pt x="64333" y="847485"/>
                  </a:lnTo>
                  <a:lnTo>
                    <a:pt x="30872" y="828853"/>
                  </a:lnTo>
                  <a:lnTo>
                    <a:pt x="8288" y="801631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1631"/>
                  </a:lnTo>
                  <a:lnTo>
                    <a:pt x="1731680" y="828853"/>
                  </a:lnTo>
                  <a:lnTo>
                    <a:pt x="1698186" y="847485"/>
                  </a:lnTo>
                  <a:lnTo>
                    <a:pt x="1657254" y="854392"/>
                  </a:lnTo>
                  <a:close/>
                </a:path>
              </a:pathLst>
            </a:custGeom>
            <a:solidFill>
              <a:srgbClr val="34A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8392" y="5181504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60" h="854710">
                  <a:moveTo>
                    <a:pt x="0" y="85439"/>
                  </a:move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1631"/>
                  </a:lnTo>
                  <a:lnTo>
                    <a:pt x="1731680" y="828853"/>
                  </a:lnTo>
                  <a:lnTo>
                    <a:pt x="1698186" y="847485"/>
                  </a:lnTo>
                  <a:lnTo>
                    <a:pt x="1657254" y="854392"/>
                  </a:lnTo>
                  <a:lnTo>
                    <a:pt x="105251" y="854392"/>
                  </a:lnTo>
                  <a:lnTo>
                    <a:pt x="64333" y="847485"/>
                  </a:lnTo>
                  <a:lnTo>
                    <a:pt x="30872" y="828853"/>
                  </a:lnTo>
                  <a:lnTo>
                    <a:pt x="8288" y="801631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50108" y="5326380"/>
              <a:ext cx="1738883" cy="5669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4053" y="5379814"/>
              <a:ext cx="1095755" cy="1999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74898" y="5691092"/>
              <a:ext cx="154114" cy="1953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56539" y="5691092"/>
              <a:ext cx="129635" cy="19535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13702" y="5691092"/>
              <a:ext cx="59690" cy="195580"/>
            </a:xfrm>
            <a:custGeom>
              <a:avLst/>
              <a:gdLst/>
              <a:ahLst/>
              <a:cxnLst/>
              <a:rect l="l" t="t" r="r" b="b"/>
              <a:pathLst>
                <a:path w="59689" h="195579">
                  <a:moveTo>
                    <a:pt x="59531" y="195357"/>
                  </a:moveTo>
                  <a:lnTo>
                    <a:pt x="0" y="195357"/>
                  </a:lnTo>
                  <a:lnTo>
                    <a:pt x="0" y="187642"/>
                  </a:lnTo>
                  <a:lnTo>
                    <a:pt x="6096" y="186118"/>
                  </a:lnTo>
                  <a:lnTo>
                    <a:pt x="12192" y="183070"/>
                  </a:lnTo>
                  <a:lnTo>
                    <a:pt x="13716" y="180022"/>
                  </a:lnTo>
                  <a:lnTo>
                    <a:pt x="15240" y="178498"/>
                  </a:lnTo>
                  <a:lnTo>
                    <a:pt x="15240" y="170878"/>
                  </a:lnTo>
                  <a:lnTo>
                    <a:pt x="16764" y="166306"/>
                  </a:lnTo>
                  <a:lnTo>
                    <a:pt x="16764" y="24384"/>
                  </a:lnTo>
                  <a:lnTo>
                    <a:pt x="15240" y="21336"/>
                  </a:lnTo>
                  <a:lnTo>
                    <a:pt x="15240" y="18288"/>
                  </a:lnTo>
                  <a:lnTo>
                    <a:pt x="13716" y="15240"/>
                  </a:lnTo>
                  <a:lnTo>
                    <a:pt x="13716" y="13716"/>
                  </a:lnTo>
                  <a:lnTo>
                    <a:pt x="9144" y="9144"/>
                  </a:lnTo>
                  <a:lnTo>
                    <a:pt x="7620" y="9144"/>
                  </a:lnTo>
                  <a:lnTo>
                    <a:pt x="4572" y="7620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6096"/>
                  </a:lnTo>
                  <a:lnTo>
                    <a:pt x="53435" y="9144"/>
                  </a:lnTo>
                  <a:lnTo>
                    <a:pt x="50387" y="9144"/>
                  </a:lnTo>
                  <a:lnTo>
                    <a:pt x="45720" y="13716"/>
                  </a:lnTo>
                  <a:lnTo>
                    <a:pt x="45720" y="15240"/>
                  </a:lnTo>
                  <a:lnTo>
                    <a:pt x="44196" y="16764"/>
                  </a:lnTo>
                  <a:lnTo>
                    <a:pt x="44196" y="24384"/>
                  </a:lnTo>
                  <a:lnTo>
                    <a:pt x="42672" y="29051"/>
                  </a:lnTo>
                  <a:lnTo>
                    <a:pt x="42672" y="158686"/>
                  </a:lnTo>
                  <a:lnTo>
                    <a:pt x="42672" y="169354"/>
                  </a:lnTo>
                  <a:lnTo>
                    <a:pt x="44196" y="172402"/>
                  </a:lnTo>
                  <a:lnTo>
                    <a:pt x="44196" y="178498"/>
                  </a:lnTo>
                  <a:lnTo>
                    <a:pt x="50387" y="184594"/>
                  </a:lnTo>
                  <a:lnTo>
                    <a:pt x="51911" y="184594"/>
                  </a:lnTo>
                  <a:lnTo>
                    <a:pt x="54959" y="186118"/>
                  </a:lnTo>
                  <a:lnTo>
                    <a:pt x="59531" y="187642"/>
                  </a:lnTo>
                  <a:lnTo>
                    <a:pt x="59531" y="195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08285" y="5691092"/>
              <a:ext cx="158686" cy="1953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2119" y="5691092"/>
              <a:ext cx="131254" cy="1953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17289" y="5746051"/>
              <a:ext cx="123634" cy="1419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60735" y="5746051"/>
              <a:ext cx="141922" cy="14039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5518" y="5680423"/>
              <a:ext cx="138874" cy="207549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5056632" y="5431726"/>
            <a:ext cx="374015" cy="352425"/>
          </a:xfrm>
          <a:custGeom>
            <a:avLst/>
            <a:gdLst/>
            <a:ahLst/>
            <a:cxnLst/>
            <a:rect l="l" t="t" r="r" b="b"/>
            <a:pathLst>
              <a:path w="374014" h="352425">
                <a:moveTo>
                  <a:pt x="186118" y="352424"/>
                </a:moveTo>
                <a:lnTo>
                  <a:pt x="186118" y="282225"/>
                </a:lnTo>
                <a:lnTo>
                  <a:pt x="0" y="282225"/>
                </a:lnTo>
                <a:lnTo>
                  <a:pt x="0" y="70199"/>
                </a:lnTo>
                <a:lnTo>
                  <a:pt x="186118" y="70199"/>
                </a:lnTo>
                <a:lnTo>
                  <a:pt x="186118" y="0"/>
                </a:lnTo>
                <a:lnTo>
                  <a:pt x="373856" y="176974"/>
                </a:lnTo>
                <a:lnTo>
                  <a:pt x="186118" y="352424"/>
                </a:lnTo>
                <a:close/>
              </a:path>
            </a:pathLst>
          </a:custGeom>
          <a:solidFill>
            <a:srgbClr val="2F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5594584" y="5168531"/>
            <a:ext cx="1788795" cy="880744"/>
            <a:chOff x="5594584" y="5168531"/>
            <a:chExt cx="1788795" cy="880744"/>
          </a:xfrm>
        </p:grpSpPr>
        <p:sp>
          <p:nvSpPr>
            <p:cNvPr id="50" name="object 50"/>
            <p:cNvSpPr/>
            <p:nvPr/>
          </p:nvSpPr>
          <p:spPr>
            <a:xfrm>
              <a:off x="5607557" y="5181504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59" h="854710">
                  <a:moveTo>
                    <a:pt x="1657254" y="854392"/>
                  </a:moveTo>
                  <a:lnTo>
                    <a:pt x="105251" y="854392"/>
                  </a:lnTo>
                  <a:lnTo>
                    <a:pt x="64333" y="847485"/>
                  </a:lnTo>
                  <a:lnTo>
                    <a:pt x="30872" y="828853"/>
                  </a:lnTo>
                  <a:lnTo>
                    <a:pt x="8288" y="801631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1631"/>
                  </a:lnTo>
                  <a:lnTo>
                    <a:pt x="1731680" y="828853"/>
                  </a:lnTo>
                  <a:lnTo>
                    <a:pt x="1698186" y="847485"/>
                  </a:lnTo>
                  <a:lnTo>
                    <a:pt x="1657254" y="854392"/>
                  </a:lnTo>
                  <a:close/>
                </a:path>
              </a:pathLst>
            </a:custGeom>
            <a:solidFill>
              <a:srgbClr val="26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07557" y="5181504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59" h="854710">
                  <a:moveTo>
                    <a:pt x="0" y="85439"/>
                  </a:move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1631"/>
                  </a:lnTo>
                  <a:lnTo>
                    <a:pt x="1731680" y="828853"/>
                  </a:lnTo>
                  <a:lnTo>
                    <a:pt x="1698186" y="847485"/>
                  </a:lnTo>
                  <a:lnTo>
                    <a:pt x="1657254" y="854392"/>
                  </a:lnTo>
                  <a:lnTo>
                    <a:pt x="105251" y="854392"/>
                  </a:lnTo>
                  <a:lnTo>
                    <a:pt x="64333" y="847485"/>
                  </a:lnTo>
                  <a:lnTo>
                    <a:pt x="30872" y="828853"/>
                  </a:lnTo>
                  <a:lnTo>
                    <a:pt x="8288" y="801631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8987" y="5326380"/>
              <a:ext cx="1738883" cy="5669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74543" y="5382863"/>
              <a:ext cx="271653" cy="19688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70675" y="5437822"/>
              <a:ext cx="97631" cy="14192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89637" y="5382869"/>
              <a:ext cx="652145" cy="197485"/>
            </a:xfrm>
            <a:custGeom>
              <a:avLst/>
              <a:gdLst/>
              <a:ahLst/>
              <a:cxnLst/>
              <a:rect l="l" t="t" r="r" b="b"/>
              <a:pathLst>
                <a:path w="652145" h="197485">
                  <a:moveTo>
                    <a:pt x="96202" y="178600"/>
                  </a:moveTo>
                  <a:lnTo>
                    <a:pt x="90106" y="170878"/>
                  </a:lnTo>
                  <a:lnTo>
                    <a:pt x="85534" y="173926"/>
                  </a:lnTo>
                  <a:lnTo>
                    <a:pt x="73253" y="180124"/>
                  </a:lnTo>
                  <a:lnTo>
                    <a:pt x="64109" y="180124"/>
                  </a:lnTo>
                  <a:lnTo>
                    <a:pt x="58013" y="177076"/>
                  </a:lnTo>
                  <a:lnTo>
                    <a:pt x="56489" y="177076"/>
                  </a:lnTo>
                  <a:lnTo>
                    <a:pt x="53441" y="173926"/>
                  </a:lnTo>
                  <a:lnTo>
                    <a:pt x="51917" y="170878"/>
                  </a:lnTo>
                  <a:lnTo>
                    <a:pt x="48869" y="167830"/>
                  </a:lnTo>
                  <a:lnTo>
                    <a:pt x="47345" y="163258"/>
                  </a:lnTo>
                  <a:lnTo>
                    <a:pt x="47345" y="158686"/>
                  </a:lnTo>
                  <a:lnTo>
                    <a:pt x="45821" y="152590"/>
                  </a:lnTo>
                  <a:lnTo>
                    <a:pt x="45821" y="71729"/>
                  </a:lnTo>
                  <a:lnTo>
                    <a:pt x="91630" y="71729"/>
                  </a:lnTo>
                  <a:lnTo>
                    <a:pt x="91630" y="58013"/>
                  </a:lnTo>
                  <a:lnTo>
                    <a:pt x="45821" y="58013"/>
                  </a:lnTo>
                  <a:lnTo>
                    <a:pt x="45821" y="22961"/>
                  </a:lnTo>
                  <a:lnTo>
                    <a:pt x="26009" y="22961"/>
                  </a:lnTo>
                  <a:lnTo>
                    <a:pt x="24485" y="32105"/>
                  </a:lnTo>
                  <a:lnTo>
                    <a:pt x="22961" y="38201"/>
                  </a:lnTo>
                  <a:lnTo>
                    <a:pt x="22961" y="42773"/>
                  </a:lnTo>
                  <a:lnTo>
                    <a:pt x="21437" y="47345"/>
                  </a:lnTo>
                  <a:lnTo>
                    <a:pt x="15341" y="59537"/>
                  </a:lnTo>
                  <a:lnTo>
                    <a:pt x="9245" y="62585"/>
                  </a:lnTo>
                  <a:lnTo>
                    <a:pt x="0" y="65633"/>
                  </a:lnTo>
                  <a:lnTo>
                    <a:pt x="0" y="71729"/>
                  </a:lnTo>
                  <a:lnTo>
                    <a:pt x="21437" y="71729"/>
                  </a:lnTo>
                  <a:lnTo>
                    <a:pt x="21437" y="151066"/>
                  </a:lnTo>
                  <a:lnTo>
                    <a:pt x="22009" y="162560"/>
                  </a:lnTo>
                  <a:lnTo>
                    <a:pt x="49441" y="196291"/>
                  </a:lnTo>
                  <a:lnTo>
                    <a:pt x="58013" y="196888"/>
                  </a:lnTo>
                  <a:lnTo>
                    <a:pt x="64109" y="196888"/>
                  </a:lnTo>
                  <a:lnTo>
                    <a:pt x="70205" y="195364"/>
                  </a:lnTo>
                  <a:lnTo>
                    <a:pt x="82486" y="189268"/>
                  </a:lnTo>
                  <a:lnTo>
                    <a:pt x="88582" y="184696"/>
                  </a:lnTo>
                  <a:lnTo>
                    <a:pt x="96202" y="178600"/>
                  </a:lnTo>
                  <a:close/>
                </a:path>
                <a:path w="652145" h="197485">
                  <a:moveTo>
                    <a:pt x="176695" y="108102"/>
                  </a:moveTo>
                  <a:lnTo>
                    <a:pt x="109639" y="108102"/>
                  </a:lnTo>
                  <a:lnTo>
                    <a:pt x="109639" y="130975"/>
                  </a:lnTo>
                  <a:lnTo>
                    <a:pt x="176695" y="130975"/>
                  </a:lnTo>
                  <a:lnTo>
                    <a:pt x="176695" y="108102"/>
                  </a:lnTo>
                  <a:close/>
                </a:path>
                <a:path w="652145" h="197485">
                  <a:moveTo>
                    <a:pt x="325183" y="0"/>
                  </a:moveTo>
                  <a:lnTo>
                    <a:pt x="170980" y="0"/>
                  </a:lnTo>
                  <a:lnTo>
                    <a:pt x="170980" y="48869"/>
                  </a:lnTo>
                  <a:lnTo>
                    <a:pt x="184785" y="48869"/>
                  </a:lnTo>
                  <a:lnTo>
                    <a:pt x="187833" y="41249"/>
                  </a:lnTo>
                  <a:lnTo>
                    <a:pt x="189357" y="35153"/>
                  </a:lnTo>
                  <a:lnTo>
                    <a:pt x="192405" y="26009"/>
                  </a:lnTo>
                  <a:lnTo>
                    <a:pt x="195453" y="21437"/>
                  </a:lnTo>
                  <a:lnTo>
                    <a:pt x="198501" y="18389"/>
                  </a:lnTo>
                  <a:lnTo>
                    <a:pt x="200025" y="15240"/>
                  </a:lnTo>
                  <a:lnTo>
                    <a:pt x="203073" y="13716"/>
                  </a:lnTo>
                  <a:lnTo>
                    <a:pt x="206121" y="13716"/>
                  </a:lnTo>
                  <a:lnTo>
                    <a:pt x="209169" y="12192"/>
                  </a:lnTo>
                  <a:lnTo>
                    <a:pt x="235077" y="12192"/>
                  </a:lnTo>
                  <a:lnTo>
                    <a:pt x="235077" y="167830"/>
                  </a:lnTo>
                  <a:lnTo>
                    <a:pt x="233553" y="170878"/>
                  </a:lnTo>
                  <a:lnTo>
                    <a:pt x="233553" y="177076"/>
                  </a:lnTo>
                  <a:lnTo>
                    <a:pt x="230505" y="180124"/>
                  </a:lnTo>
                  <a:lnTo>
                    <a:pt x="230505" y="181648"/>
                  </a:lnTo>
                  <a:lnTo>
                    <a:pt x="227457" y="184696"/>
                  </a:lnTo>
                  <a:lnTo>
                    <a:pt x="225933" y="184696"/>
                  </a:lnTo>
                  <a:lnTo>
                    <a:pt x="222885" y="186220"/>
                  </a:lnTo>
                  <a:lnTo>
                    <a:pt x="221361" y="186220"/>
                  </a:lnTo>
                  <a:lnTo>
                    <a:pt x="218313" y="187744"/>
                  </a:lnTo>
                  <a:lnTo>
                    <a:pt x="215265" y="187744"/>
                  </a:lnTo>
                  <a:lnTo>
                    <a:pt x="215265" y="195364"/>
                  </a:lnTo>
                  <a:lnTo>
                    <a:pt x="280898" y="195364"/>
                  </a:lnTo>
                  <a:lnTo>
                    <a:pt x="280898" y="187744"/>
                  </a:lnTo>
                  <a:lnTo>
                    <a:pt x="276326" y="186220"/>
                  </a:lnTo>
                  <a:lnTo>
                    <a:pt x="273278" y="186220"/>
                  </a:lnTo>
                  <a:lnTo>
                    <a:pt x="270230" y="184696"/>
                  </a:lnTo>
                  <a:lnTo>
                    <a:pt x="264134" y="178600"/>
                  </a:lnTo>
                  <a:lnTo>
                    <a:pt x="262610" y="175450"/>
                  </a:lnTo>
                  <a:lnTo>
                    <a:pt x="262610" y="167830"/>
                  </a:lnTo>
                  <a:lnTo>
                    <a:pt x="261086" y="164782"/>
                  </a:lnTo>
                  <a:lnTo>
                    <a:pt x="261086" y="12192"/>
                  </a:lnTo>
                  <a:lnTo>
                    <a:pt x="288518" y="12192"/>
                  </a:lnTo>
                  <a:lnTo>
                    <a:pt x="294614" y="15240"/>
                  </a:lnTo>
                  <a:lnTo>
                    <a:pt x="296138" y="16865"/>
                  </a:lnTo>
                  <a:lnTo>
                    <a:pt x="299186" y="18389"/>
                  </a:lnTo>
                  <a:lnTo>
                    <a:pt x="300710" y="21437"/>
                  </a:lnTo>
                  <a:lnTo>
                    <a:pt x="303758" y="24485"/>
                  </a:lnTo>
                  <a:lnTo>
                    <a:pt x="305282" y="29057"/>
                  </a:lnTo>
                  <a:lnTo>
                    <a:pt x="308330" y="35153"/>
                  </a:lnTo>
                  <a:lnTo>
                    <a:pt x="309854" y="41249"/>
                  </a:lnTo>
                  <a:lnTo>
                    <a:pt x="311378" y="48869"/>
                  </a:lnTo>
                  <a:lnTo>
                    <a:pt x="325183" y="48869"/>
                  </a:lnTo>
                  <a:lnTo>
                    <a:pt x="325183" y="0"/>
                  </a:lnTo>
                  <a:close/>
                </a:path>
                <a:path w="652145" h="197485">
                  <a:moveTo>
                    <a:pt x="441096" y="56489"/>
                  </a:moveTo>
                  <a:lnTo>
                    <a:pt x="436524" y="56489"/>
                  </a:lnTo>
                  <a:lnTo>
                    <a:pt x="431952" y="54965"/>
                  </a:lnTo>
                  <a:lnTo>
                    <a:pt x="419671" y="54965"/>
                  </a:lnTo>
                  <a:lnTo>
                    <a:pt x="384619" y="76301"/>
                  </a:lnTo>
                  <a:lnTo>
                    <a:pt x="378523" y="82397"/>
                  </a:lnTo>
                  <a:lnTo>
                    <a:pt x="376999" y="82397"/>
                  </a:lnTo>
                  <a:lnTo>
                    <a:pt x="378523" y="56489"/>
                  </a:lnTo>
                  <a:lnTo>
                    <a:pt x="369379" y="56489"/>
                  </a:lnTo>
                  <a:lnTo>
                    <a:pt x="337273" y="58013"/>
                  </a:lnTo>
                  <a:lnTo>
                    <a:pt x="337273" y="65633"/>
                  </a:lnTo>
                  <a:lnTo>
                    <a:pt x="340321" y="65633"/>
                  </a:lnTo>
                  <a:lnTo>
                    <a:pt x="344893" y="67157"/>
                  </a:lnTo>
                  <a:lnTo>
                    <a:pt x="346417" y="68681"/>
                  </a:lnTo>
                  <a:lnTo>
                    <a:pt x="349465" y="70205"/>
                  </a:lnTo>
                  <a:lnTo>
                    <a:pt x="350989" y="71729"/>
                  </a:lnTo>
                  <a:lnTo>
                    <a:pt x="350989" y="73253"/>
                  </a:lnTo>
                  <a:lnTo>
                    <a:pt x="352513" y="76301"/>
                  </a:lnTo>
                  <a:lnTo>
                    <a:pt x="354037" y="77825"/>
                  </a:lnTo>
                  <a:lnTo>
                    <a:pt x="354037" y="170878"/>
                  </a:lnTo>
                  <a:lnTo>
                    <a:pt x="352513" y="173926"/>
                  </a:lnTo>
                  <a:lnTo>
                    <a:pt x="352513" y="177076"/>
                  </a:lnTo>
                  <a:lnTo>
                    <a:pt x="350989" y="180124"/>
                  </a:lnTo>
                  <a:lnTo>
                    <a:pt x="350989" y="181648"/>
                  </a:lnTo>
                  <a:lnTo>
                    <a:pt x="349465" y="183172"/>
                  </a:lnTo>
                  <a:lnTo>
                    <a:pt x="347941" y="183172"/>
                  </a:lnTo>
                  <a:lnTo>
                    <a:pt x="344893" y="186220"/>
                  </a:lnTo>
                  <a:lnTo>
                    <a:pt x="341845" y="186220"/>
                  </a:lnTo>
                  <a:lnTo>
                    <a:pt x="338797" y="187744"/>
                  </a:lnTo>
                  <a:lnTo>
                    <a:pt x="338797" y="195364"/>
                  </a:lnTo>
                  <a:lnTo>
                    <a:pt x="396811" y="195364"/>
                  </a:lnTo>
                  <a:lnTo>
                    <a:pt x="396811" y="187744"/>
                  </a:lnTo>
                  <a:lnTo>
                    <a:pt x="392239" y="186220"/>
                  </a:lnTo>
                  <a:lnTo>
                    <a:pt x="387667" y="186220"/>
                  </a:lnTo>
                  <a:lnTo>
                    <a:pt x="386143" y="184696"/>
                  </a:lnTo>
                  <a:lnTo>
                    <a:pt x="383095" y="183172"/>
                  </a:lnTo>
                  <a:lnTo>
                    <a:pt x="378523" y="173926"/>
                  </a:lnTo>
                  <a:lnTo>
                    <a:pt x="378523" y="103822"/>
                  </a:lnTo>
                  <a:lnTo>
                    <a:pt x="380047" y="100774"/>
                  </a:lnTo>
                  <a:lnTo>
                    <a:pt x="380047" y="97726"/>
                  </a:lnTo>
                  <a:lnTo>
                    <a:pt x="381571" y="93065"/>
                  </a:lnTo>
                  <a:lnTo>
                    <a:pt x="383095" y="90017"/>
                  </a:lnTo>
                  <a:lnTo>
                    <a:pt x="387667" y="86969"/>
                  </a:lnTo>
                  <a:lnTo>
                    <a:pt x="390715" y="82397"/>
                  </a:lnTo>
                  <a:lnTo>
                    <a:pt x="393763" y="79349"/>
                  </a:lnTo>
                  <a:lnTo>
                    <a:pt x="396811" y="77825"/>
                  </a:lnTo>
                  <a:lnTo>
                    <a:pt x="399859" y="74777"/>
                  </a:lnTo>
                  <a:lnTo>
                    <a:pt x="412051" y="74777"/>
                  </a:lnTo>
                  <a:lnTo>
                    <a:pt x="418147" y="77825"/>
                  </a:lnTo>
                  <a:lnTo>
                    <a:pt x="419671" y="80873"/>
                  </a:lnTo>
                  <a:lnTo>
                    <a:pt x="422719" y="83921"/>
                  </a:lnTo>
                  <a:lnTo>
                    <a:pt x="424243" y="88493"/>
                  </a:lnTo>
                  <a:lnTo>
                    <a:pt x="441096" y="88493"/>
                  </a:lnTo>
                  <a:lnTo>
                    <a:pt x="441096" y="56489"/>
                  </a:lnTo>
                  <a:close/>
                </a:path>
                <a:path w="652145" h="197485">
                  <a:moveTo>
                    <a:pt x="573887" y="187744"/>
                  </a:moveTo>
                  <a:lnTo>
                    <a:pt x="570839" y="186220"/>
                  </a:lnTo>
                  <a:lnTo>
                    <a:pt x="567690" y="184696"/>
                  </a:lnTo>
                  <a:lnTo>
                    <a:pt x="564642" y="184696"/>
                  </a:lnTo>
                  <a:lnTo>
                    <a:pt x="561594" y="181648"/>
                  </a:lnTo>
                  <a:lnTo>
                    <a:pt x="561594" y="180124"/>
                  </a:lnTo>
                  <a:lnTo>
                    <a:pt x="560070" y="178600"/>
                  </a:lnTo>
                  <a:lnTo>
                    <a:pt x="560070" y="177076"/>
                  </a:lnTo>
                  <a:lnTo>
                    <a:pt x="558546" y="173926"/>
                  </a:lnTo>
                  <a:lnTo>
                    <a:pt x="558546" y="129730"/>
                  </a:lnTo>
                  <a:lnTo>
                    <a:pt x="558444" y="99250"/>
                  </a:lnTo>
                  <a:lnTo>
                    <a:pt x="551688" y="68681"/>
                  </a:lnTo>
                  <a:lnTo>
                    <a:pt x="550926" y="67157"/>
                  </a:lnTo>
                  <a:lnTo>
                    <a:pt x="546354" y="62585"/>
                  </a:lnTo>
                  <a:lnTo>
                    <a:pt x="540258" y="59537"/>
                  </a:lnTo>
                  <a:lnTo>
                    <a:pt x="535686" y="56489"/>
                  </a:lnTo>
                  <a:lnTo>
                    <a:pt x="528066" y="54965"/>
                  </a:lnTo>
                  <a:lnTo>
                    <a:pt x="511302" y="54965"/>
                  </a:lnTo>
                  <a:lnTo>
                    <a:pt x="499021" y="58013"/>
                  </a:lnTo>
                  <a:lnTo>
                    <a:pt x="492925" y="58013"/>
                  </a:lnTo>
                  <a:lnTo>
                    <a:pt x="486829" y="61061"/>
                  </a:lnTo>
                  <a:lnTo>
                    <a:pt x="480733" y="62585"/>
                  </a:lnTo>
                  <a:lnTo>
                    <a:pt x="474637" y="65633"/>
                  </a:lnTo>
                  <a:lnTo>
                    <a:pt x="467017" y="68681"/>
                  </a:lnTo>
                  <a:lnTo>
                    <a:pt x="457873" y="73253"/>
                  </a:lnTo>
                  <a:lnTo>
                    <a:pt x="457873" y="91541"/>
                  </a:lnTo>
                  <a:lnTo>
                    <a:pt x="477685" y="91541"/>
                  </a:lnTo>
                  <a:lnTo>
                    <a:pt x="479209" y="83921"/>
                  </a:lnTo>
                  <a:lnTo>
                    <a:pt x="482257" y="77825"/>
                  </a:lnTo>
                  <a:lnTo>
                    <a:pt x="486829" y="74777"/>
                  </a:lnTo>
                  <a:lnTo>
                    <a:pt x="491401" y="70205"/>
                  </a:lnTo>
                  <a:lnTo>
                    <a:pt x="497497" y="68681"/>
                  </a:lnTo>
                  <a:lnTo>
                    <a:pt x="511302" y="68681"/>
                  </a:lnTo>
                  <a:lnTo>
                    <a:pt x="517398" y="70205"/>
                  </a:lnTo>
                  <a:lnTo>
                    <a:pt x="534162" y="99250"/>
                  </a:lnTo>
                  <a:lnTo>
                    <a:pt x="534162" y="117538"/>
                  </a:lnTo>
                  <a:lnTo>
                    <a:pt x="534162" y="129730"/>
                  </a:lnTo>
                  <a:lnTo>
                    <a:pt x="534162" y="154114"/>
                  </a:lnTo>
                  <a:lnTo>
                    <a:pt x="532638" y="158686"/>
                  </a:lnTo>
                  <a:lnTo>
                    <a:pt x="505206" y="180124"/>
                  </a:lnTo>
                  <a:lnTo>
                    <a:pt x="489877" y="180124"/>
                  </a:lnTo>
                  <a:lnTo>
                    <a:pt x="486829" y="178600"/>
                  </a:lnTo>
                  <a:lnTo>
                    <a:pt x="483781" y="178600"/>
                  </a:lnTo>
                  <a:lnTo>
                    <a:pt x="480733" y="175450"/>
                  </a:lnTo>
                  <a:lnTo>
                    <a:pt x="479209" y="172402"/>
                  </a:lnTo>
                  <a:lnTo>
                    <a:pt x="476161" y="169354"/>
                  </a:lnTo>
                  <a:lnTo>
                    <a:pt x="476161" y="160210"/>
                  </a:lnTo>
                  <a:lnTo>
                    <a:pt x="477012" y="152781"/>
                  </a:lnTo>
                  <a:lnTo>
                    <a:pt x="520166" y="130276"/>
                  </a:lnTo>
                  <a:lnTo>
                    <a:pt x="534162" y="129730"/>
                  </a:lnTo>
                  <a:lnTo>
                    <a:pt x="534162" y="117538"/>
                  </a:lnTo>
                  <a:lnTo>
                    <a:pt x="483069" y="126111"/>
                  </a:lnTo>
                  <a:lnTo>
                    <a:pt x="451650" y="153543"/>
                  </a:lnTo>
                  <a:lnTo>
                    <a:pt x="450253" y="163258"/>
                  </a:lnTo>
                  <a:lnTo>
                    <a:pt x="450253" y="169354"/>
                  </a:lnTo>
                  <a:lnTo>
                    <a:pt x="468541" y="192316"/>
                  </a:lnTo>
                  <a:lnTo>
                    <a:pt x="473113" y="195364"/>
                  </a:lnTo>
                  <a:lnTo>
                    <a:pt x="479209" y="196888"/>
                  </a:lnTo>
                  <a:lnTo>
                    <a:pt x="495973" y="196888"/>
                  </a:lnTo>
                  <a:lnTo>
                    <a:pt x="526669" y="180124"/>
                  </a:lnTo>
                  <a:lnTo>
                    <a:pt x="527570" y="179412"/>
                  </a:lnTo>
                  <a:lnTo>
                    <a:pt x="534162" y="173926"/>
                  </a:lnTo>
                  <a:lnTo>
                    <a:pt x="535686" y="173926"/>
                  </a:lnTo>
                  <a:lnTo>
                    <a:pt x="535686" y="195364"/>
                  </a:lnTo>
                  <a:lnTo>
                    <a:pt x="573887" y="195364"/>
                  </a:lnTo>
                  <a:lnTo>
                    <a:pt x="573887" y="187744"/>
                  </a:lnTo>
                  <a:close/>
                </a:path>
                <a:path w="652145" h="197485">
                  <a:moveTo>
                    <a:pt x="636371" y="1524"/>
                  </a:moveTo>
                  <a:lnTo>
                    <a:pt x="610463" y="1524"/>
                  </a:lnTo>
                  <a:lnTo>
                    <a:pt x="610463" y="29044"/>
                  </a:lnTo>
                  <a:lnTo>
                    <a:pt x="636371" y="29044"/>
                  </a:lnTo>
                  <a:lnTo>
                    <a:pt x="636371" y="1524"/>
                  </a:lnTo>
                  <a:close/>
                </a:path>
                <a:path w="652145" h="197485">
                  <a:moveTo>
                    <a:pt x="651700" y="187731"/>
                  </a:moveTo>
                  <a:lnTo>
                    <a:pt x="647128" y="186207"/>
                  </a:lnTo>
                  <a:lnTo>
                    <a:pt x="641032" y="183159"/>
                  </a:lnTo>
                  <a:lnTo>
                    <a:pt x="639419" y="181635"/>
                  </a:lnTo>
                  <a:lnTo>
                    <a:pt x="637895" y="178587"/>
                  </a:lnTo>
                  <a:lnTo>
                    <a:pt x="637895" y="175450"/>
                  </a:lnTo>
                  <a:lnTo>
                    <a:pt x="636371" y="172402"/>
                  </a:lnTo>
                  <a:lnTo>
                    <a:pt x="636371" y="56476"/>
                  </a:lnTo>
                  <a:lnTo>
                    <a:pt x="627227" y="56476"/>
                  </a:lnTo>
                  <a:lnTo>
                    <a:pt x="593699" y="58000"/>
                  </a:lnTo>
                  <a:lnTo>
                    <a:pt x="593699" y="65620"/>
                  </a:lnTo>
                  <a:lnTo>
                    <a:pt x="598271" y="65620"/>
                  </a:lnTo>
                  <a:lnTo>
                    <a:pt x="604367" y="68668"/>
                  </a:lnTo>
                  <a:lnTo>
                    <a:pt x="605891" y="70192"/>
                  </a:lnTo>
                  <a:lnTo>
                    <a:pt x="608939" y="71716"/>
                  </a:lnTo>
                  <a:lnTo>
                    <a:pt x="608939" y="73240"/>
                  </a:lnTo>
                  <a:lnTo>
                    <a:pt x="610463" y="76288"/>
                  </a:lnTo>
                  <a:lnTo>
                    <a:pt x="610463" y="77812"/>
                  </a:lnTo>
                  <a:lnTo>
                    <a:pt x="611987" y="82384"/>
                  </a:lnTo>
                  <a:lnTo>
                    <a:pt x="611987" y="170878"/>
                  </a:lnTo>
                  <a:lnTo>
                    <a:pt x="610463" y="173926"/>
                  </a:lnTo>
                  <a:lnTo>
                    <a:pt x="610463" y="177063"/>
                  </a:lnTo>
                  <a:lnTo>
                    <a:pt x="608939" y="180111"/>
                  </a:lnTo>
                  <a:lnTo>
                    <a:pt x="607415" y="181635"/>
                  </a:lnTo>
                  <a:lnTo>
                    <a:pt x="607415" y="183159"/>
                  </a:lnTo>
                  <a:lnTo>
                    <a:pt x="605891" y="183159"/>
                  </a:lnTo>
                  <a:lnTo>
                    <a:pt x="602843" y="186207"/>
                  </a:lnTo>
                  <a:lnTo>
                    <a:pt x="599795" y="186207"/>
                  </a:lnTo>
                  <a:lnTo>
                    <a:pt x="596747" y="187731"/>
                  </a:lnTo>
                  <a:lnTo>
                    <a:pt x="596747" y="195351"/>
                  </a:lnTo>
                  <a:lnTo>
                    <a:pt x="651700" y="195351"/>
                  </a:lnTo>
                  <a:lnTo>
                    <a:pt x="651700" y="187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65727" y="5437822"/>
              <a:ext cx="140398" cy="14039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52222" y="5747575"/>
              <a:ext cx="137350" cy="1457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30206" y="5747575"/>
              <a:ext cx="97631" cy="14192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15576" y="5681948"/>
              <a:ext cx="58419" cy="206375"/>
            </a:xfrm>
            <a:custGeom>
              <a:avLst/>
              <a:gdLst/>
              <a:ahLst/>
              <a:cxnLst/>
              <a:rect l="l" t="t" r="r" b="b"/>
              <a:pathLst>
                <a:path w="58420" h="206375">
                  <a:moveTo>
                    <a:pt x="57912" y="206025"/>
                  </a:moveTo>
                  <a:lnTo>
                    <a:pt x="1524" y="206025"/>
                  </a:lnTo>
                  <a:lnTo>
                    <a:pt x="1524" y="198405"/>
                  </a:lnTo>
                  <a:lnTo>
                    <a:pt x="6096" y="196786"/>
                  </a:lnTo>
                  <a:lnTo>
                    <a:pt x="12192" y="193738"/>
                  </a:lnTo>
                  <a:lnTo>
                    <a:pt x="13716" y="193738"/>
                  </a:lnTo>
                  <a:lnTo>
                    <a:pt x="15240" y="192214"/>
                  </a:lnTo>
                  <a:lnTo>
                    <a:pt x="15240" y="189166"/>
                  </a:lnTo>
                  <a:lnTo>
                    <a:pt x="16764" y="187642"/>
                  </a:lnTo>
                  <a:lnTo>
                    <a:pt x="16764" y="181546"/>
                  </a:lnTo>
                  <a:lnTo>
                    <a:pt x="18288" y="178498"/>
                  </a:lnTo>
                  <a:lnTo>
                    <a:pt x="18288" y="30480"/>
                  </a:lnTo>
                  <a:lnTo>
                    <a:pt x="16764" y="27432"/>
                  </a:lnTo>
                  <a:lnTo>
                    <a:pt x="16764" y="21336"/>
                  </a:lnTo>
                  <a:lnTo>
                    <a:pt x="15240" y="18288"/>
                  </a:lnTo>
                  <a:lnTo>
                    <a:pt x="15240" y="16764"/>
                  </a:lnTo>
                  <a:lnTo>
                    <a:pt x="10668" y="12192"/>
                  </a:lnTo>
                  <a:lnTo>
                    <a:pt x="9144" y="12192"/>
                  </a:lnTo>
                  <a:lnTo>
                    <a:pt x="7620" y="10668"/>
                  </a:lnTo>
                  <a:lnTo>
                    <a:pt x="4572" y="10668"/>
                  </a:lnTo>
                  <a:lnTo>
                    <a:pt x="0" y="9144"/>
                  </a:lnTo>
                  <a:lnTo>
                    <a:pt x="0" y="1524"/>
                  </a:lnTo>
                  <a:lnTo>
                    <a:pt x="33528" y="0"/>
                  </a:lnTo>
                  <a:lnTo>
                    <a:pt x="42672" y="0"/>
                  </a:lnTo>
                  <a:lnTo>
                    <a:pt x="42672" y="169354"/>
                  </a:lnTo>
                  <a:lnTo>
                    <a:pt x="42672" y="183070"/>
                  </a:lnTo>
                  <a:lnTo>
                    <a:pt x="44196" y="186118"/>
                  </a:lnTo>
                  <a:lnTo>
                    <a:pt x="44196" y="189166"/>
                  </a:lnTo>
                  <a:lnTo>
                    <a:pt x="45720" y="192214"/>
                  </a:lnTo>
                  <a:lnTo>
                    <a:pt x="47244" y="193738"/>
                  </a:lnTo>
                  <a:lnTo>
                    <a:pt x="53340" y="196786"/>
                  </a:lnTo>
                  <a:lnTo>
                    <a:pt x="57912" y="198405"/>
                  </a:lnTo>
                  <a:lnTo>
                    <a:pt x="57912" y="206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597967" y="5694140"/>
              <a:ext cx="169354" cy="195357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6269830" y="6161055"/>
            <a:ext cx="438150" cy="302260"/>
          </a:xfrm>
          <a:custGeom>
            <a:avLst/>
            <a:gdLst/>
            <a:ahLst/>
            <a:cxnLst/>
            <a:rect l="l" t="t" r="r" b="b"/>
            <a:pathLst>
              <a:path w="438150" h="302260">
                <a:moveTo>
                  <a:pt x="218217" y="302132"/>
                </a:moveTo>
                <a:lnTo>
                  <a:pt x="0" y="151066"/>
                </a:lnTo>
                <a:lnTo>
                  <a:pt x="86963" y="151066"/>
                </a:lnTo>
                <a:lnTo>
                  <a:pt x="86963" y="0"/>
                </a:lnTo>
                <a:lnTo>
                  <a:pt x="350996" y="0"/>
                </a:lnTo>
                <a:lnTo>
                  <a:pt x="350996" y="151066"/>
                </a:lnTo>
                <a:lnTo>
                  <a:pt x="437959" y="151066"/>
                </a:lnTo>
                <a:lnTo>
                  <a:pt x="218217" y="302132"/>
                </a:lnTo>
                <a:close/>
              </a:path>
            </a:pathLst>
          </a:custGeom>
          <a:solidFill>
            <a:srgbClr val="1F9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5594584" y="6592137"/>
            <a:ext cx="1788795" cy="880744"/>
            <a:chOff x="5594584" y="6592137"/>
            <a:chExt cx="1788795" cy="880744"/>
          </a:xfrm>
        </p:grpSpPr>
        <p:sp>
          <p:nvSpPr>
            <p:cNvPr id="63" name="object 63"/>
            <p:cNvSpPr/>
            <p:nvPr/>
          </p:nvSpPr>
          <p:spPr>
            <a:xfrm>
              <a:off x="5607557" y="6605110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59" h="854709">
                  <a:moveTo>
                    <a:pt x="1657254" y="854392"/>
                  </a:moveTo>
                  <a:lnTo>
                    <a:pt x="105251" y="854392"/>
                  </a:lnTo>
                  <a:lnTo>
                    <a:pt x="64333" y="847699"/>
                  </a:lnTo>
                  <a:lnTo>
                    <a:pt x="30872" y="829425"/>
                  </a:lnTo>
                  <a:lnTo>
                    <a:pt x="8288" y="802274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2274"/>
                  </a:lnTo>
                  <a:lnTo>
                    <a:pt x="1731680" y="829425"/>
                  </a:lnTo>
                  <a:lnTo>
                    <a:pt x="1698186" y="847699"/>
                  </a:lnTo>
                  <a:lnTo>
                    <a:pt x="1657254" y="854392"/>
                  </a:lnTo>
                  <a:close/>
                </a:path>
              </a:pathLst>
            </a:custGeom>
            <a:solidFill>
              <a:srgbClr val="1A8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07557" y="6605110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59" h="854709">
                  <a:moveTo>
                    <a:pt x="0" y="85439"/>
                  </a:move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2274"/>
                  </a:lnTo>
                  <a:lnTo>
                    <a:pt x="1731680" y="829425"/>
                  </a:lnTo>
                  <a:lnTo>
                    <a:pt x="1698186" y="847699"/>
                  </a:lnTo>
                  <a:lnTo>
                    <a:pt x="1657254" y="854392"/>
                  </a:lnTo>
                  <a:lnTo>
                    <a:pt x="105251" y="854392"/>
                  </a:lnTo>
                  <a:lnTo>
                    <a:pt x="64333" y="847699"/>
                  </a:lnTo>
                  <a:lnTo>
                    <a:pt x="30872" y="829425"/>
                  </a:lnTo>
                  <a:lnTo>
                    <a:pt x="8288" y="802274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18987" y="6749796"/>
              <a:ext cx="1738883" cy="5654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66103" y="6806469"/>
              <a:ext cx="404336" cy="19688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90347" y="6807993"/>
              <a:ext cx="58419" cy="194310"/>
            </a:xfrm>
            <a:custGeom>
              <a:avLst/>
              <a:gdLst/>
              <a:ahLst/>
              <a:cxnLst/>
              <a:rect l="l" t="t" r="r" b="b"/>
              <a:pathLst>
                <a:path w="58420" h="194309">
                  <a:moveTo>
                    <a:pt x="42672" y="27432"/>
                  </a:moveTo>
                  <a:lnTo>
                    <a:pt x="16764" y="27432"/>
                  </a:lnTo>
                  <a:lnTo>
                    <a:pt x="16764" y="0"/>
                  </a:lnTo>
                  <a:lnTo>
                    <a:pt x="42672" y="0"/>
                  </a:lnTo>
                  <a:lnTo>
                    <a:pt x="42672" y="27432"/>
                  </a:lnTo>
                  <a:close/>
                </a:path>
                <a:path w="58420" h="194309">
                  <a:moveTo>
                    <a:pt x="57912" y="193833"/>
                  </a:moveTo>
                  <a:lnTo>
                    <a:pt x="3048" y="193833"/>
                  </a:lnTo>
                  <a:lnTo>
                    <a:pt x="3048" y="186118"/>
                  </a:lnTo>
                  <a:lnTo>
                    <a:pt x="6096" y="184594"/>
                  </a:lnTo>
                  <a:lnTo>
                    <a:pt x="9144" y="184594"/>
                  </a:lnTo>
                  <a:lnTo>
                    <a:pt x="12192" y="181546"/>
                  </a:lnTo>
                  <a:lnTo>
                    <a:pt x="13716" y="181546"/>
                  </a:lnTo>
                  <a:lnTo>
                    <a:pt x="13716" y="180022"/>
                  </a:lnTo>
                  <a:lnTo>
                    <a:pt x="15240" y="178498"/>
                  </a:lnTo>
                  <a:lnTo>
                    <a:pt x="16764" y="175450"/>
                  </a:lnTo>
                  <a:lnTo>
                    <a:pt x="16764" y="169354"/>
                  </a:lnTo>
                  <a:lnTo>
                    <a:pt x="18288" y="164782"/>
                  </a:lnTo>
                  <a:lnTo>
                    <a:pt x="18288" y="80867"/>
                  </a:lnTo>
                  <a:lnTo>
                    <a:pt x="16764" y="76295"/>
                  </a:lnTo>
                  <a:lnTo>
                    <a:pt x="16764" y="74771"/>
                  </a:lnTo>
                  <a:lnTo>
                    <a:pt x="15240" y="71723"/>
                  </a:lnTo>
                  <a:lnTo>
                    <a:pt x="10668" y="67151"/>
                  </a:lnTo>
                  <a:lnTo>
                    <a:pt x="4572" y="64103"/>
                  </a:lnTo>
                  <a:lnTo>
                    <a:pt x="0" y="64103"/>
                  </a:lnTo>
                  <a:lnTo>
                    <a:pt x="0" y="56483"/>
                  </a:lnTo>
                  <a:lnTo>
                    <a:pt x="33528" y="54959"/>
                  </a:lnTo>
                  <a:lnTo>
                    <a:pt x="42672" y="54959"/>
                  </a:lnTo>
                  <a:lnTo>
                    <a:pt x="42672" y="170878"/>
                  </a:lnTo>
                  <a:lnTo>
                    <a:pt x="44196" y="173926"/>
                  </a:lnTo>
                  <a:lnTo>
                    <a:pt x="44196" y="176974"/>
                  </a:lnTo>
                  <a:lnTo>
                    <a:pt x="45720" y="180022"/>
                  </a:lnTo>
                  <a:lnTo>
                    <a:pt x="47244" y="181546"/>
                  </a:lnTo>
                  <a:lnTo>
                    <a:pt x="53340" y="184594"/>
                  </a:lnTo>
                  <a:lnTo>
                    <a:pt x="57912" y="186118"/>
                  </a:lnTo>
                  <a:lnTo>
                    <a:pt x="57912" y="193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72738" y="6861428"/>
              <a:ext cx="140398" cy="14039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51683" y="7104030"/>
              <a:ext cx="882109" cy="20745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29901" y="7111650"/>
              <a:ext cx="309752" cy="198310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5077967" y="6855332"/>
            <a:ext cx="374015" cy="354330"/>
          </a:xfrm>
          <a:custGeom>
            <a:avLst/>
            <a:gdLst/>
            <a:ahLst/>
            <a:cxnLst/>
            <a:rect l="l" t="t" r="r" b="b"/>
            <a:pathLst>
              <a:path w="374014" h="354329">
                <a:moveTo>
                  <a:pt x="186213" y="353948"/>
                </a:moveTo>
                <a:lnTo>
                  <a:pt x="0" y="176974"/>
                </a:lnTo>
                <a:lnTo>
                  <a:pt x="186213" y="0"/>
                </a:lnTo>
                <a:lnTo>
                  <a:pt x="186213" y="70199"/>
                </a:lnTo>
                <a:lnTo>
                  <a:pt x="373856" y="70199"/>
                </a:lnTo>
                <a:lnTo>
                  <a:pt x="373856" y="282225"/>
                </a:lnTo>
                <a:lnTo>
                  <a:pt x="186213" y="282225"/>
                </a:lnTo>
                <a:lnTo>
                  <a:pt x="186213" y="353948"/>
                </a:lnTo>
                <a:close/>
              </a:path>
            </a:pathLst>
          </a:custGeom>
          <a:solidFill>
            <a:srgbClr val="118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3125419" y="6592137"/>
            <a:ext cx="1788795" cy="880744"/>
            <a:chOff x="3125419" y="6592137"/>
            <a:chExt cx="1788795" cy="880744"/>
          </a:xfrm>
        </p:grpSpPr>
        <p:sp>
          <p:nvSpPr>
            <p:cNvPr id="73" name="object 73"/>
            <p:cNvSpPr/>
            <p:nvPr/>
          </p:nvSpPr>
          <p:spPr>
            <a:xfrm>
              <a:off x="3138392" y="6605110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60" h="854709">
                  <a:moveTo>
                    <a:pt x="1657254" y="854392"/>
                  </a:moveTo>
                  <a:lnTo>
                    <a:pt x="105251" y="854392"/>
                  </a:lnTo>
                  <a:lnTo>
                    <a:pt x="64333" y="847699"/>
                  </a:lnTo>
                  <a:lnTo>
                    <a:pt x="30872" y="829425"/>
                  </a:lnTo>
                  <a:lnTo>
                    <a:pt x="8288" y="802274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2274"/>
                  </a:lnTo>
                  <a:lnTo>
                    <a:pt x="1731680" y="829425"/>
                  </a:lnTo>
                  <a:lnTo>
                    <a:pt x="1698186" y="847699"/>
                  </a:lnTo>
                  <a:lnTo>
                    <a:pt x="1657254" y="854392"/>
                  </a:lnTo>
                  <a:close/>
                </a:path>
              </a:pathLst>
            </a:custGeom>
            <a:solidFill>
              <a:srgbClr val="0F7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38392" y="6605110"/>
              <a:ext cx="1762760" cy="854710"/>
            </a:xfrm>
            <a:custGeom>
              <a:avLst/>
              <a:gdLst/>
              <a:ahLst/>
              <a:cxnLst/>
              <a:rect l="l" t="t" r="r" b="b"/>
              <a:pathLst>
                <a:path w="1762760" h="854709">
                  <a:moveTo>
                    <a:pt x="0" y="85439"/>
                  </a:moveTo>
                  <a:lnTo>
                    <a:pt x="8288" y="52118"/>
                  </a:lnTo>
                  <a:lnTo>
                    <a:pt x="30872" y="24967"/>
                  </a:lnTo>
                  <a:lnTo>
                    <a:pt x="64333" y="6692"/>
                  </a:lnTo>
                  <a:lnTo>
                    <a:pt x="105251" y="0"/>
                  </a:lnTo>
                  <a:lnTo>
                    <a:pt x="1657254" y="0"/>
                  </a:lnTo>
                  <a:lnTo>
                    <a:pt x="1698186" y="6692"/>
                  </a:lnTo>
                  <a:lnTo>
                    <a:pt x="1731680" y="24967"/>
                  </a:lnTo>
                  <a:lnTo>
                    <a:pt x="1754298" y="52118"/>
                  </a:lnTo>
                  <a:lnTo>
                    <a:pt x="1762601" y="85439"/>
                  </a:lnTo>
                  <a:lnTo>
                    <a:pt x="1762601" y="768953"/>
                  </a:lnTo>
                  <a:lnTo>
                    <a:pt x="1754298" y="802274"/>
                  </a:lnTo>
                  <a:lnTo>
                    <a:pt x="1731680" y="829425"/>
                  </a:lnTo>
                  <a:lnTo>
                    <a:pt x="1698186" y="847699"/>
                  </a:lnTo>
                  <a:lnTo>
                    <a:pt x="1657254" y="854392"/>
                  </a:lnTo>
                  <a:lnTo>
                    <a:pt x="105251" y="854392"/>
                  </a:lnTo>
                  <a:lnTo>
                    <a:pt x="64333" y="847699"/>
                  </a:lnTo>
                  <a:lnTo>
                    <a:pt x="30872" y="829425"/>
                  </a:lnTo>
                  <a:lnTo>
                    <a:pt x="8288" y="802274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50108" y="6749796"/>
              <a:ext cx="1738883" cy="5654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79399" y="6806469"/>
              <a:ext cx="270128" cy="1968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994499" y="6829329"/>
              <a:ext cx="94678" cy="17402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875436" y="6861428"/>
              <a:ext cx="97631" cy="14192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166901" y="6861428"/>
              <a:ext cx="125158" cy="14192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319492" y="6861428"/>
              <a:ext cx="141922" cy="14039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493960" y="7171182"/>
              <a:ext cx="126587" cy="1418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26034" y="7105554"/>
              <a:ext cx="143446" cy="20593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643503" y="7105554"/>
              <a:ext cx="59690" cy="206375"/>
            </a:xfrm>
            <a:custGeom>
              <a:avLst/>
              <a:gdLst/>
              <a:ahLst/>
              <a:cxnLst/>
              <a:rect l="l" t="t" r="r" b="b"/>
              <a:pathLst>
                <a:path w="59689" h="206375">
                  <a:moveTo>
                    <a:pt x="59531" y="205930"/>
                  </a:moveTo>
                  <a:lnTo>
                    <a:pt x="3048" y="205930"/>
                  </a:lnTo>
                  <a:lnTo>
                    <a:pt x="3048" y="198310"/>
                  </a:lnTo>
                  <a:lnTo>
                    <a:pt x="7620" y="196786"/>
                  </a:lnTo>
                  <a:lnTo>
                    <a:pt x="13716" y="193738"/>
                  </a:lnTo>
                  <a:lnTo>
                    <a:pt x="15240" y="193738"/>
                  </a:lnTo>
                  <a:lnTo>
                    <a:pt x="16764" y="192214"/>
                  </a:lnTo>
                  <a:lnTo>
                    <a:pt x="16764" y="189166"/>
                  </a:lnTo>
                  <a:lnTo>
                    <a:pt x="18288" y="187642"/>
                  </a:lnTo>
                  <a:lnTo>
                    <a:pt x="18288" y="178498"/>
                  </a:lnTo>
                  <a:lnTo>
                    <a:pt x="19812" y="175450"/>
                  </a:lnTo>
                  <a:lnTo>
                    <a:pt x="19812" y="33528"/>
                  </a:lnTo>
                  <a:lnTo>
                    <a:pt x="18288" y="30480"/>
                  </a:lnTo>
                  <a:lnTo>
                    <a:pt x="18288" y="21336"/>
                  </a:lnTo>
                  <a:lnTo>
                    <a:pt x="16764" y="18288"/>
                  </a:lnTo>
                  <a:lnTo>
                    <a:pt x="16764" y="16764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9144" y="10668"/>
                  </a:lnTo>
                  <a:lnTo>
                    <a:pt x="6096" y="10668"/>
                  </a:lnTo>
                  <a:lnTo>
                    <a:pt x="0" y="9144"/>
                  </a:lnTo>
                  <a:lnTo>
                    <a:pt x="0" y="1523"/>
                  </a:lnTo>
                  <a:lnTo>
                    <a:pt x="35052" y="0"/>
                  </a:lnTo>
                  <a:lnTo>
                    <a:pt x="44196" y="0"/>
                  </a:lnTo>
                  <a:lnTo>
                    <a:pt x="44196" y="169354"/>
                  </a:lnTo>
                  <a:lnTo>
                    <a:pt x="44196" y="186118"/>
                  </a:lnTo>
                  <a:lnTo>
                    <a:pt x="47244" y="192214"/>
                  </a:lnTo>
                  <a:lnTo>
                    <a:pt x="48768" y="193738"/>
                  </a:lnTo>
                  <a:lnTo>
                    <a:pt x="54959" y="196786"/>
                  </a:lnTo>
                  <a:lnTo>
                    <a:pt x="59531" y="198310"/>
                  </a:lnTo>
                  <a:lnTo>
                    <a:pt x="59531" y="205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730466" y="7105554"/>
              <a:ext cx="137350" cy="20745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92200" y="7171182"/>
              <a:ext cx="125158" cy="14182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41743" y="7139082"/>
              <a:ext cx="253365" cy="17392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371403" y="7171182"/>
              <a:ext cx="97726" cy="14182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496562" y="7139082"/>
              <a:ext cx="230409" cy="173926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2608802" y="6855332"/>
            <a:ext cx="374015" cy="354330"/>
          </a:xfrm>
          <a:custGeom>
            <a:avLst/>
            <a:gdLst/>
            <a:ahLst/>
            <a:cxnLst/>
            <a:rect l="l" t="t" r="r" b="b"/>
            <a:pathLst>
              <a:path w="374014" h="354329">
                <a:moveTo>
                  <a:pt x="186213" y="353948"/>
                </a:moveTo>
                <a:lnTo>
                  <a:pt x="0" y="176974"/>
                </a:lnTo>
                <a:lnTo>
                  <a:pt x="186213" y="0"/>
                </a:lnTo>
                <a:lnTo>
                  <a:pt x="186213" y="70199"/>
                </a:lnTo>
                <a:lnTo>
                  <a:pt x="373856" y="70199"/>
                </a:lnTo>
                <a:lnTo>
                  <a:pt x="373856" y="282225"/>
                </a:lnTo>
                <a:lnTo>
                  <a:pt x="186213" y="282225"/>
                </a:lnTo>
                <a:lnTo>
                  <a:pt x="186213" y="353948"/>
                </a:lnTo>
                <a:close/>
              </a:path>
            </a:pathLst>
          </a:custGeom>
          <a:solidFill>
            <a:srgbClr val="056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654634" y="6592137"/>
            <a:ext cx="1790700" cy="880744"/>
            <a:chOff x="654634" y="6592137"/>
            <a:chExt cx="1790700" cy="880744"/>
          </a:xfrm>
        </p:grpSpPr>
        <p:sp>
          <p:nvSpPr>
            <p:cNvPr id="91" name="object 91"/>
            <p:cNvSpPr/>
            <p:nvPr/>
          </p:nvSpPr>
          <p:spPr>
            <a:xfrm>
              <a:off x="667607" y="6605110"/>
              <a:ext cx="1764664" cy="854710"/>
            </a:xfrm>
            <a:custGeom>
              <a:avLst/>
              <a:gdLst/>
              <a:ahLst/>
              <a:cxnLst/>
              <a:rect l="l" t="t" r="r" b="b"/>
              <a:pathLst>
                <a:path w="1764664" h="854709">
                  <a:moveTo>
                    <a:pt x="1658874" y="854392"/>
                  </a:moveTo>
                  <a:lnTo>
                    <a:pt x="106870" y="854392"/>
                  </a:lnTo>
                  <a:lnTo>
                    <a:pt x="65057" y="847699"/>
                  </a:lnTo>
                  <a:lnTo>
                    <a:pt x="31111" y="829425"/>
                  </a:lnTo>
                  <a:lnTo>
                    <a:pt x="8326" y="802274"/>
                  </a:lnTo>
                  <a:lnTo>
                    <a:pt x="0" y="768953"/>
                  </a:lnTo>
                  <a:lnTo>
                    <a:pt x="0" y="85439"/>
                  </a:lnTo>
                  <a:lnTo>
                    <a:pt x="8326" y="52118"/>
                  </a:lnTo>
                  <a:lnTo>
                    <a:pt x="31111" y="24967"/>
                  </a:lnTo>
                  <a:lnTo>
                    <a:pt x="65057" y="6692"/>
                  </a:lnTo>
                  <a:lnTo>
                    <a:pt x="106870" y="0"/>
                  </a:lnTo>
                  <a:lnTo>
                    <a:pt x="1658874" y="0"/>
                  </a:lnTo>
                  <a:lnTo>
                    <a:pt x="1699806" y="6692"/>
                  </a:lnTo>
                  <a:lnTo>
                    <a:pt x="1733299" y="24967"/>
                  </a:lnTo>
                  <a:lnTo>
                    <a:pt x="1755917" y="52118"/>
                  </a:lnTo>
                  <a:lnTo>
                    <a:pt x="1764220" y="85439"/>
                  </a:lnTo>
                  <a:lnTo>
                    <a:pt x="1764220" y="768953"/>
                  </a:lnTo>
                  <a:lnTo>
                    <a:pt x="1755917" y="802274"/>
                  </a:lnTo>
                  <a:lnTo>
                    <a:pt x="1733299" y="829425"/>
                  </a:lnTo>
                  <a:lnTo>
                    <a:pt x="1699806" y="847699"/>
                  </a:lnTo>
                  <a:lnTo>
                    <a:pt x="1658874" y="854392"/>
                  </a:lnTo>
                  <a:close/>
                </a:path>
              </a:pathLst>
            </a:custGeom>
            <a:solidFill>
              <a:srgbClr val="056E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7607" y="6605110"/>
              <a:ext cx="1764664" cy="854710"/>
            </a:xfrm>
            <a:custGeom>
              <a:avLst/>
              <a:gdLst/>
              <a:ahLst/>
              <a:cxnLst/>
              <a:rect l="l" t="t" r="r" b="b"/>
              <a:pathLst>
                <a:path w="1764664" h="854709">
                  <a:moveTo>
                    <a:pt x="0" y="85439"/>
                  </a:moveTo>
                  <a:lnTo>
                    <a:pt x="8326" y="52118"/>
                  </a:lnTo>
                  <a:lnTo>
                    <a:pt x="31111" y="24967"/>
                  </a:lnTo>
                  <a:lnTo>
                    <a:pt x="65057" y="6692"/>
                  </a:lnTo>
                  <a:lnTo>
                    <a:pt x="106870" y="0"/>
                  </a:lnTo>
                  <a:lnTo>
                    <a:pt x="1658874" y="0"/>
                  </a:lnTo>
                  <a:lnTo>
                    <a:pt x="1699806" y="6692"/>
                  </a:lnTo>
                  <a:lnTo>
                    <a:pt x="1733299" y="24967"/>
                  </a:lnTo>
                  <a:lnTo>
                    <a:pt x="1755917" y="52118"/>
                  </a:lnTo>
                  <a:lnTo>
                    <a:pt x="1764220" y="85439"/>
                  </a:lnTo>
                  <a:lnTo>
                    <a:pt x="1764220" y="768953"/>
                  </a:lnTo>
                  <a:lnTo>
                    <a:pt x="1755917" y="802274"/>
                  </a:lnTo>
                  <a:lnTo>
                    <a:pt x="1733299" y="829425"/>
                  </a:lnTo>
                  <a:lnTo>
                    <a:pt x="1699806" y="847699"/>
                  </a:lnTo>
                  <a:lnTo>
                    <a:pt x="1658874" y="854392"/>
                  </a:lnTo>
                  <a:lnTo>
                    <a:pt x="106870" y="854392"/>
                  </a:lnTo>
                  <a:lnTo>
                    <a:pt x="65057" y="847699"/>
                  </a:lnTo>
                  <a:lnTo>
                    <a:pt x="31111" y="829425"/>
                  </a:lnTo>
                  <a:lnTo>
                    <a:pt x="8326" y="802274"/>
                  </a:lnTo>
                  <a:lnTo>
                    <a:pt x="0" y="768953"/>
                  </a:lnTo>
                  <a:lnTo>
                    <a:pt x="0" y="85439"/>
                  </a:lnTo>
                  <a:close/>
                </a:path>
              </a:pathLst>
            </a:custGeom>
            <a:ln w="25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9704" y="6749796"/>
              <a:ext cx="1740408" cy="56540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08780" y="6806469"/>
              <a:ext cx="289940" cy="19688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223105" y="6861428"/>
              <a:ext cx="97726" cy="14192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45215" y="6864476"/>
              <a:ext cx="141922" cy="13887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06950" y="6795801"/>
              <a:ext cx="170973" cy="20754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51171" y="6861428"/>
              <a:ext cx="123539" cy="14192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96141" y="6861428"/>
              <a:ext cx="140398" cy="14039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060924" y="6795801"/>
              <a:ext cx="137350" cy="20754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04138" y="7169657"/>
              <a:ext cx="137350" cy="14706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268920" y="7116222"/>
              <a:ext cx="58419" cy="194310"/>
            </a:xfrm>
            <a:custGeom>
              <a:avLst/>
              <a:gdLst/>
              <a:ahLst/>
              <a:cxnLst/>
              <a:rect l="l" t="t" r="r" b="b"/>
              <a:pathLst>
                <a:path w="58419" h="194309">
                  <a:moveTo>
                    <a:pt x="42767" y="27432"/>
                  </a:moveTo>
                  <a:lnTo>
                    <a:pt x="16764" y="27432"/>
                  </a:lnTo>
                  <a:lnTo>
                    <a:pt x="16764" y="0"/>
                  </a:lnTo>
                  <a:lnTo>
                    <a:pt x="42767" y="0"/>
                  </a:lnTo>
                  <a:lnTo>
                    <a:pt x="42767" y="27432"/>
                  </a:lnTo>
                  <a:close/>
                </a:path>
                <a:path w="58419" h="194309">
                  <a:moveTo>
                    <a:pt x="58007" y="193738"/>
                  </a:moveTo>
                  <a:lnTo>
                    <a:pt x="1524" y="193738"/>
                  </a:lnTo>
                  <a:lnTo>
                    <a:pt x="1524" y="186118"/>
                  </a:lnTo>
                  <a:lnTo>
                    <a:pt x="6096" y="184594"/>
                  </a:lnTo>
                  <a:lnTo>
                    <a:pt x="7620" y="184594"/>
                  </a:lnTo>
                  <a:lnTo>
                    <a:pt x="10668" y="181546"/>
                  </a:lnTo>
                  <a:lnTo>
                    <a:pt x="12192" y="181546"/>
                  </a:lnTo>
                  <a:lnTo>
                    <a:pt x="15240" y="178498"/>
                  </a:lnTo>
                  <a:lnTo>
                    <a:pt x="15240" y="175450"/>
                  </a:lnTo>
                  <a:lnTo>
                    <a:pt x="16764" y="172402"/>
                  </a:lnTo>
                  <a:lnTo>
                    <a:pt x="16764" y="73247"/>
                  </a:lnTo>
                  <a:lnTo>
                    <a:pt x="15240" y="71723"/>
                  </a:lnTo>
                  <a:lnTo>
                    <a:pt x="13716" y="68675"/>
                  </a:lnTo>
                  <a:lnTo>
                    <a:pt x="12192" y="67151"/>
                  </a:lnTo>
                  <a:lnTo>
                    <a:pt x="9144" y="67151"/>
                  </a:lnTo>
                  <a:lnTo>
                    <a:pt x="7620" y="65627"/>
                  </a:lnTo>
                  <a:lnTo>
                    <a:pt x="4572" y="64103"/>
                  </a:lnTo>
                  <a:lnTo>
                    <a:pt x="0" y="64103"/>
                  </a:lnTo>
                  <a:lnTo>
                    <a:pt x="0" y="56483"/>
                  </a:lnTo>
                  <a:lnTo>
                    <a:pt x="33623" y="54959"/>
                  </a:lnTo>
                  <a:lnTo>
                    <a:pt x="41243" y="54959"/>
                  </a:lnTo>
                  <a:lnTo>
                    <a:pt x="41243" y="164782"/>
                  </a:lnTo>
                  <a:lnTo>
                    <a:pt x="42767" y="170878"/>
                  </a:lnTo>
                  <a:lnTo>
                    <a:pt x="42767" y="173926"/>
                  </a:lnTo>
                  <a:lnTo>
                    <a:pt x="45815" y="180022"/>
                  </a:lnTo>
                  <a:lnTo>
                    <a:pt x="48863" y="183070"/>
                  </a:lnTo>
                  <a:lnTo>
                    <a:pt x="58007" y="186118"/>
                  </a:lnTo>
                  <a:lnTo>
                    <a:pt x="58007" y="1937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352835" y="7104030"/>
              <a:ext cx="337280" cy="20745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714500" y="7169658"/>
              <a:ext cx="116014" cy="14182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857946" y="7104030"/>
              <a:ext cx="137350" cy="2074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119" y="9322593"/>
            <a:ext cx="70199" cy="1006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097" y="9322593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255" y="9348501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270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189" y="9348501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0496" y="939260"/>
            <a:ext cx="4876609" cy="1387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544" y="1413700"/>
            <a:ext cx="3208305" cy="1387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0495" y="1889664"/>
            <a:ext cx="5833586" cy="138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8972" y="2152078"/>
            <a:ext cx="1518761" cy="138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5068" y="2628138"/>
            <a:ext cx="5598509" cy="1387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3544" y="2905791"/>
            <a:ext cx="444150" cy="9305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18972" y="3438239"/>
            <a:ext cx="1704339" cy="157480"/>
            <a:chOff x="918972" y="3438239"/>
            <a:chExt cx="1704339" cy="15748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544" y="3438239"/>
              <a:ext cx="1694211" cy="1235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8972" y="3578351"/>
              <a:ext cx="1704339" cy="17145"/>
            </a:xfrm>
            <a:custGeom>
              <a:avLst/>
              <a:gdLst/>
              <a:ahLst/>
              <a:cxnLst/>
              <a:rect l="l" t="t" r="r" b="b"/>
              <a:pathLst>
                <a:path w="1704339" h="17145">
                  <a:moveTo>
                    <a:pt x="170383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703831" y="0"/>
                  </a:lnTo>
                  <a:lnTo>
                    <a:pt x="1703831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26591" y="3918775"/>
            <a:ext cx="114935" cy="123825"/>
            <a:chOff x="926591" y="3918775"/>
            <a:chExt cx="114935" cy="12382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6591" y="3918775"/>
              <a:ext cx="64103" cy="12058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2031" y="401335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18288" y="29051"/>
                  </a:moveTo>
                  <a:lnTo>
                    <a:pt x="10668" y="29051"/>
                  </a:lnTo>
                  <a:lnTo>
                    <a:pt x="7620" y="27527"/>
                  </a:lnTo>
                  <a:lnTo>
                    <a:pt x="4572" y="24479"/>
                  </a:lnTo>
                  <a:lnTo>
                    <a:pt x="1524" y="21336"/>
                  </a:lnTo>
                  <a:lnTo>
                    <a:pt x="0" y="18288"/>
                  </a:lnTo>
                  <a:lnTo>
                    <a:pt x="0" y="10668"/>
                  </a:lnTo>
                  <a:lnTo>
                    <a:pt x="1524" y="7620"/>
                  </a:lnTo>
                  <a:lnTo>
                    <a:pt x="7620" y="1524"/>
                  </a:lnTo>
                  <a:lnTo>
                    <a:pt x="10668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2955" y="1524"/>
                  </a:lnTo>
                  <a:lnTo>
                    <a:pt x="27527" y="6096"/>
                  </a:lnTo>
                  <a:lnTo>
                    <a:pt x="29051" y="10668"/>
                  </a:lnTo>
                  <a:lnTo>
                    <a:pt x="29051" y="18288"/>
                  </a:lnTo>
                  <a:lnTo>
                    <a:pt x="26003" y="24479"/>
                  </a:lnTo>
                  <a:lnTo>
                    <a:pt x="22955" y="27527"/>
                  </a:lnTo>
                  <a:lnTo>
                    <a:pt x="18288" y="29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3000" y="3918775"/>
            <a:ext cx="2426335" cy="158115"/>
            <a:chOff x="1143000" y="3918775"/>
            <a:chExt cx="2426335" cy="15811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6333" y="3918775"/>
              <a:ext cx="2414682" cy="1236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43000" y="4059936"/>
              <a:ext cx="2426335" cy="17145"/>
            </a:xfrm>
            <a:custGeom>
              <a:avLst/>
              <a:gdLst/>
              <a:ahLst/>
              <a:cxnLst/>
              <a:rect l="l" t="t" r="r" b="b"/>
              <a:pathLst>
                <a:path w="2426335" h="17145">
                  <a:moveTo>
                    <a:pt x="2426208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2426208" y="0"/>
                  </a:lnTo>
                  <a:lnTo>
                    <a:pt x="24262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7447" y="4390167"/>
            <a:ext cx="5725191" cy="1388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8876" y="4600765"/>
            <a:ext cx="6029039" cy="31422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3448" y="4986718"/>
            <a:ext cx="5902356" cy="4912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22019" y="5552788"/>
            <a:ext cx="1320260" cy="1052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22019" y="6684740"/>
            <a:ext cx="431863" cy="13125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922019" y="6896766"/>
            <a:ext cx="5166995" cy="141605"/>
            <a:chOff x="922019" y="6896766"/>
            <a:chExt cx="5166995" cy="141605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2019" y="6896766"/>
              <a:ext cx="5129974" cy="14106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71806" y="698839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4"/>
                  </a:moveTo>
                  <a:lnTo>
                    <a:pt x="6096" y="16764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0668" y="0"/>
                  </a:lnTo>
                  <a:lnTo>
                    <a:pt x="16764" y="6096"/>
                  </a:lnTo>
                  <a:lnTo>
                    <a:pt x="16764" y="12192"/>
                  </a:lnTo>
                  <a:lnTo>
                    <a:pt x="13716" y="13716"/>
                  </a:lnTo>
                  <a:lnTo>
                    <a:pt x="1066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5923" y="7107269"/>
            <a:ext cx="5558885" cy="31441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17352" y="7493317"/>
            <a:ext cx="5007959" cy="13887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17352" y="7703819"/>
            <a:ext cx="3263265" cy="13896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45535" y="5724144"/>
            <a:ext cx="1584959" cy="467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882" y="9324117"/>
            <a:ext cx="65627" cy="1006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382" y="9322593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541" y="9348501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556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475" y="9348501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14400" y="914685"/>
            <a:ext cx="3225165" cy="152400"/>
            <a:chOff x="914400" y="914685"/>
            <a:chExt cx="3225165" cy="1524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828" y="914685"/>
              <a:ext cx="3129153" cy="1296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4400" y="971079"/>
              <a:ext cx="3225165" cy="95885"/>
            </a:xfrm>
            <a:custGeom>
              <a:avLst/>
              <a:gdLst/>
              <a:ahLst/>
              <a:cxnLst/>
              <a:rect l="l" t="t" r="r" b="b"/>
              <a:pathLst>
                <a:path w="3225165" h="95884">
                  <a:moveTo>
                    <a:pt x="3176016" y="30200"/>
                  </a:moveTo>
                  <a:lnTo>
                    <a:pt x="3136379" y="30200"/>
                  </a:lnTo>
                  <a:lnTo>
                    <a:pt x="3136379" y="42392"/>
                  </a:lnTo>
                  <a:lnTo>
                    <a:pt x="3176016" y="42392"/>
                  </a:lnTo>
                  <a:lnTo>
                    <a:pt x="3176016" y="30200"/>
                  </a:lnTo>
                  <a:close/>
                </a:path>
                <a:path w="3225165" h="95884">
                  <a:moveTo>
                    <a:pt x="3211436" y="61048"/>
                  </a:moveTo>
                  <a:lnTo>
                    <a:pt x="3205340" y="54952"/>
                  </a:lnTo>
                  <a:lnTo>
                    <a:pt x="3200768" y="54952"/>
                  </a:lnTo>
                  <a:lnTo>
                    <a:pt x="3194672" y="61048"/>
                  </a:lnTo>
                  <a:lnTo>
                    <a:pt x="3194672" y="65620"/>
                  </a:lnTo>
                  <a:lnTo>
                    <a:pt x="3196196" y="68668"/>
                  </a:lnTo>
                  <a:lnTo>
                    <a:pt x="3199244" y="71716"/>
                  </a:lnTo>
                  <a:lnTo>
                    <a:pt x="3206864" y="71716"/>
                  </a:lnTo>
                  <a:lnTo>
                    <a:pt x="3209912" y="68668"/>
                  </a:lnTo>
                  <a:lnTo>
                    <a:pt x="3211436" y="65620"/>
                  </a:lnTo>
                  <a:lnTo>
                    <a:pt x="3211436" y="61048"/>
                  </a:lnTo>
                  <a:close/>
                </a:path>
                <a:path w="3225165" h="95884">
                  <a:moveTo>
                    <a:pt x="3211436" y="6096"/>
                  </a:moveTo>
                  <a:lnTo>
                    <a:pt x="3209912" y="4572"/>
                  </a:lnTo>
                  <a:lnTo>
                    <a:pt x="3208388" y="1524"/>
                  </a:lnTo>
                  <a:lnTo>
                    <a:pt x="3206864" y="0"/>
                  </a:lnTo>
                  <a:lnTo>
                    <a:pt x="3199244" y="0"/>
                  </a:lnTo>
                  <a:lnTo>
                    <a:pt x="3197720" y="1524"/>
                  </a:lnTo>
                  <a:lnTo>
                    <a:pt x="3196196" y="4572"/>
                  </a:lnTo>
                  <a:lnTo>
                    <a:pt x="3194672" y="6096"/>
                  </a:lnTo>
                  <a:lnTo>
                    <a:pt x="3194672" y="10668"/>
                  </a:lnTo>
                  <a:lnTo>
                    <a:pt x="3200768" y="16764"/>
                  </a:lnTo>
                  <a:lnTo>
                    <a:pt x="3205340" y="16764"/>
                  </a:lnTo>
                  <a:lnTo>
                    <a:pt x="3211436" y="10668"/>
                  </a:lnTo>
                  <a:lnTo>
                    <a:pt x="3211436" y="6096"/>
                  </a:lnTo>
                  <a:close/>
                </a:path>
                <a:path w="3225165" h="95884">
                  <a:moveTo>
                    <a:pt x="3224784" y="86588"/>
                  </a:moveTo>
                  <a:lnTo>
                    <a:pt x="0" y="86588"/>
                  </a:lnTo>
                  <a:lnTo>
                    <a:pt x="0" y="95732"/>
                  </a:lnTo>
                  <a:lnTo>
                    <a:pt x="3224784" y="95732"/>
                  </a:lnTo>
                  <a:lnTo>
                    <a:pt x="3224784" y="86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2936" y="4347400"/>
            <a:ext cx="3550443" cy="11896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14400" y="4779168"/>
            <a:ext cx="1609725" cy="127000"/>
            <a:chOff x="914400" y="4779168"/>
            <a:chExt cx="1609725" cy="12700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400" y="4779168"/>
              <a:ext cx="1505045" cy="1052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4400" y="4811178"/>
              <a:ext cx="1609725" cy="94615"/>
            </a:xfrm>
            <a:custGeom>
              <a:avLst/>
              <a:gdLst/>
              <a:ahLst/>
              <a:cxnLst/>
              <a:rect l="l" t="t" r="r" b="b"/>
              <a:pathLst>
                <a:path w="1609725" h="94614">
                  <a:moveTo>
                    <a:pt x="1560563" y="30581"/>
                  </a:moveTo>
                  <a:lnTo>
                    <a:pt x="1520939" y="30581"/>
                  </a:lnTo>
                  <a:lnTo>
                    <a:pt x="1520939" y="42773"/>
                  </a:lnTo>
                  <a:lnTo>
                    <a:pt x="1560563" y="42773"/>
                  </a:lnTo>
                  <a:lnTo>
                    <a:pt x="1560563" y="30581"/>
                  </a:lnTo>
                  <a:close/>
                </a:path>
                <a:path w="1609725" h="94614">
                  <a:moveTo>
                    <a:pt x="1595056" y="62572"/>
                  </a:moveTo>
                  <a:lnTo>
                    <a:pt x="1592008" y="59524"/>
                  </a:lnTo>
                  <a:lnTo>
                    <a:pt x="1590484" y="56476"/>
                  </a:lnTo>
                  <a:lnTo>
                    <a:pt x="1582762" y="56476"/>
                  </a:lnTo>
                  <a:lnTo>
                    <a:pt x="1581238" y="59524"/>
                  </a:lnTo>
                  <a:lnTo>
                    <a:pt x="1578190" y="62572"/>
                  </a:lnTo>
                  <a:lnTo>
                    <a:pt x="1578190" y="67144"/>
                  </a:lnTo>
                  <a:lnTo>
                    <a:pt x="1584286" y="73240"/>
                  </a:lnTo>
                  <a:lnTo>
                    <a:pt x="1588960" y="73240"/>
                  </a:lnTo>
                  <a:lnTo>
                    <a:pt x="1595056" y="67144"/>
                  </a:lnTo>
                  <a:lnTo>
                    <a:pt x="1595056" y="62572"/>
                  </a:lnTo>
                  <a:close/>
                </a:path>
                <a:path w="1609725" h="94614">
                  <a:moveTo>
                    <a:pt x="1595056" y="6096"/>
                  </a:moveTo>
                  <a:lnTo>
                    <a:pt x="1588960" y="0"/>
                  </a:lnTo>
                  <a:lnTo>
                    <a:pt x="1584286" y="0"/>
                  </a:lnTo>
                  <a:lnTo>
                    <a:pt x="1578190" y="6096"/>
                  </a:lnTo>
                  <a:lnTo>
                    <a:pt x="1578190" y="10668"/>
                  </a:lnTo>
                  <a:lnTo>
                    <a:pt x="1579714" y="13716"/>
                  </a:lnTo>
                  <a:lnTo>
                    <a:pt x="1581238" y="15240"/>
                  </a:lnTo>
                  <a:lnTo>
                    <a:pt x="1582762" y="16852"/>
                  </a:lnTo>
                  <a:lnTo>
                    <a:pt x="1590484" y="16852"/>
                  </a:lnTo>
                  <a:lnTo>
                    <a:pt x="1592008" y="15240"/>
                  </a:lnTo>
                  <a:lnTo>
                    <a:pt x="1593532" y="13716"/>
                  </a:lnTo>
                  <a:lnTo>
                    <a:pt x="1595056" y="10668"/>
                  </a:lnTo>
                  <a:lnTo>
                    <a:pt x="1595056" y="6096"/>
                  </a:lnTo>
                  <a:close/>
                </a:path>
                <a:path w="1609725" h="94614">
                  <a:moveTo>
                    <a:pt x="1609331" y="86969"/>
                  </a:moveTo>
                  <a:lnTo>
                    <a:pt x="0" y="86969"/>
                  </a:lnTo>
                  <a:lnTo>
                    <a:pt x="0" y="94576"/>
                  </a:lnTo>
                  <a:lnTo>
                    <a:pt x="1609331" y="94576"/>
                  </a:lnTo>
                  <a:lnTo>
                    <a:pt x="1609331" y="86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06524" y="8675751"/>
            <a:ext cx="4067841" cy="1189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4400" y="1110996"/>
            <a:ext cx="5600700" cy="31775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00" y="4949952"/>
            <a:ext cx="5617464" cy="3194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590" y="9322593"/>
            <a:ext cx="67061" cy="1022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7564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1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1" y="0"/>
                </a:lnTo>
                <a:lnTo>
                  <a:pt x="1219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430" y="9322593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7589" y="9348501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602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9522" y="9348501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18972" y="1460372"/>
            <a:ext cx="1719580" cy="149225"/>
            <a:chOff x="918972" y="1460372"/>
            <a:chExt cx="1719580" cy="14922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495" y="1460372"/>
              <a:ext cx="1600866" cy="123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8971" y="1498485"/>
              <a:ext cx="1719580" cy="111125"/>
            </a:xfrm>
            <a:custGeom>
              <a:avLst/>
              <a:gdLst/>
              <a:ahLst/>
              <a:cxnLst/>
              <a:rect l="l" t="t" r="r" b="b"/>
              <a:pathLst>
                <a:path w="1719580" h="111125">
                  <a:moveTo>
                    <a:pt x="1662684" y="34671"/>
                  </a:moveTo>
                  <a:lnTo>
                    <a:pt x="1616951" y="34671"/>
                  </a:lnTo>
                  <a:lnTo>
                    <a:pt x="1616951" y="48374"/>
                  </a:lnTo>
                  <a:lnTo>
                    <a:pt x="1662684" y="48374"/>
                  </a:lnTo>
                  <a:lnTo>
                    <a:pt x="1662684" y="34671"/>
                  </a:lnTo>
                  <a:close/>
                </a:path>
                <a:path w="1719580" h="111125">
                  <a:moveTo>
                    <a:pt x="1703158" y="70192"/>
                  </a:moveTo>
                  <a:lnTo>
                    <a:pt x="1700110" y="68668"/>
                  </a:lnTo>
                  <a:lnTo>
                    <a:pt x="1697062" y="65620"/>
                  </a:lnTo>
                  <a:lnTo>
                    <a:pt x="1690966" y="65620"/>
                  </a:lnTo>
                  <a:lnTo>
                    <a:pt x="1689442" y="67144"/>
                  </a:lnTo>
                  <a:lnTo>
                    <a:pt x="1686394" y="68668"/>
                  </a:lnTo>
                  <a:lnTo>
                    <a:pt x="1684870" y="70192"/>
                  </a:lnTo>
                  <a:lnTo>
                    <a:pt x="1683346" y="73240"/>
                  </a:lnTo>
                  <a:lnTo>
                    <a:pt x="1683346" y="77812"/>
                  </a:lnTo>
                  <a:lnTo>
                    <a:pt x="1684870" y="80860"/>
                  </a:lnTo>
                  <a:lnTo>
                    <a:pt x="1686394" y="82384"/>
                  </a:lnTo>
                  <a:lnTo>
                    <a:pt x="1689442" y="83908"/>
                  </a:lnTo>
                  <a:lnTo>
                    <a:pt x="1690966" y="85432"/>
                  </a:lnTo>
                  <a:lnTo>
                    <a:pt x="1697062" y="85432"/>
                  </a:lnTo>
                  <a:lnTo>
                    <a:pt x="1700110" y="82384"/>
                  </a:lnTo>
                  <a:lnTo>
                    <a:pt x="1703158" y="80860"/>
                  </a:lnTo>
                  <a:lnTo>
                    <a:pt x="1703158" y="70192"/>
                  </a:lnTo>
                  <a:close/>
                </a:path>
                <a:path w="1719580" h="111125">
                  <a:moveTo>
                    <a:pt x="1703158" y="4572"/>
                  </a:moveTo>
                  <a:lnTo>
                    <a:pt x="1700110" y="3048"/>
                  </a:lnTo>
                  <a:lnTo>
                    <a:pt x="1697062" y="0"/>
                  </a:lnTo>
                  <a:lnTo>
                    <a:pt x="1690966" y="0"/>
                  </a:lnTo>
                  <a:lnTo>
                    <a:pt x="1689442" y="1524"/>
                  </a:lnTo>
                  <a:lnTo>
                    <a:pt x="1686394" y="3048"/>
                  </a:lnTo>
                  <a:lnTo>
                    <a:pt x="1684870" y="4572"/>
                  </a:lnTo>
                  <a:lnTo>
                    <a:pt x="1684870" y="15240"/>
                  </a:lnTo>
                  <a:lnTo>
                    <a:pt x="1686394" y="16764"/>
                  </a:lnTo>
                  <a:lnTo>
                    <a:pt x="1689442" y="18288"/>
                  </a:lnTo>
                  <a:lnTo>
                    <a:pt x="1690966" y="19812"/>
                  </a:lnTo>
                  <a:lnTo>
                    <a:pt x="1697062" y="19812"/>
                  </a:lnTo>
                  <a:lnTo>
                    <a:pt x="1700110" y="16764"/>
                  </a:lnTo>
                  <a:lnTo>
                    <a:pt x="1703158" y="15240"/>
                  </a:lnTo>
                  <a:lnTo>
                    <a:pt x="1703158" y="4572"/>
                  </a:lnTo>
                  <a:close/>
                </a:path>
                <a:path w="1719580" h="111125">
                  <a:moveTo>
                    <a:pt x="1719059" y="101727"/>
                  </a:moveTo>
                  <a:lnTo>
                    <a:pt x="0" y="101727"/>
                  </a:lnTo>
                  <a:lnTo>
                    <a:pt x="0" y="110871"/>
                  </a:lnTo>
                  <a:lnTo>
                    <a:pt x="1719059" y="110871"/>
                  </a:lnTo>
                  <a:lnTo>
                    <a:pt x="1719059" y="101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68912" y="5761481"/>
            <a:ext cx="3943635" cy="976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8972" y="6690645"/>
            <a:ext cx="122015" cy="12201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143000" y="6689121"/>
            <a:ext cx="3092450" cy="158750"/>
            <a:chOff x="1143000" y="6689121"/>
            <a:chExt cx="3092450" cy="1587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7857" y="6689121"/>
              <a:ext cx="3087433" cy="1236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3000" y="6830567"/>
              <a:ext cx="3092450" cy="17145"/>
            </a:xfrm>
            <a:custGeom>
              <a:avLst/>
              <a:gdLst/>
              <a:ahLst/>
              <a:cxnLst/>
              <a:rect l="l" t="t" r="r" b="b"/>
              <a:pathLst>
                <a:path w="3092450" h="17145">
                  <a:moveTo>
                    <a:pt x="3092196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3092196" y="0"/>
                  </a:lnTo>
                  <a:lnTo>
                    <a:pt x="309219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5923" y="7160609"/>
            <a:ext cx="5976366" cy="3143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1352" y="7546561"/>
            <a:ext cx="5724619" cy="3143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8876" y="7932515"/>
            <a:ext cx="5784151" cy="2854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5923" y="8320087"/>
            <a:ext cx="6013037" cy="4898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17447" y="1894332"/>
            <a:ext cx="6685788" cy="3788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786" y="9324117"/>
            <a:ext cx="65627" cy="991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192" y="9322593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351" y="9348501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365" y="9348502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380" y="9348501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81100" y="937450"/>
            <a:ext cx="3732529" cy="129539"/>
            <a:chOff x="1181100" y="937450"/>
            <a:chExt cx="3732529" cy="129539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2528" y="937450"/>
              <a:ext cx="3636168" cy="1067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81100" y="970990"/>
              <a:ext cx="3732529" cy="95885"/>
            </a:xfrm>
            <a:custGeom>
              <a:avLst/>
              <a:gdLst/>
              <a:ahLst/>
              <a:cxnLst/>
              <a:rect l="l" t="t" r="r" b="b"/>
              <a:pathLst>
                <a:path w="3732529" h="95884">
                  <a:moveTo>
                    <a:pt x="3683508" y="30289"/>
                  </a:moveTo>
                  <a:lnTo>
                    <a:pt x="3643871" y="30289"/>
                  </a:lnTo>
                  <a:lnTo>
                    <a:pt x="3643871" y="42481"/>
                  </a:lnTo>
                  <a:lnTo>
                    <a:pt x="3683508" y="42481"/>
                  </a:lnTo>
                  <a:lnTo>
                    <a:pt x="3683508" y="30289"/>
                  </a:lnTo>
                  <a:close/>
                </a:path>
                <a:path w="3732529" h="95884">
                  <a:moveTo>
                    <a:pt x="3718458" y="59524"/>
                  </a:moveTo>
                  <a:lnTo>
                    <a:pt x="3715410" y="58000"/>
                  </a:lnTo>
                  <a:lnTo>
                    <a:pt x="3712362" y="54952"/>
                  </a:lnTo>
                  <a:lnTo>
                    <a:pt x="3707790" y="54952"/>
                  </a:lnTo>
                  <a:lnTo>
                    <a:pt x="3701694" y="61048"/>
                  </a:lnTo>
                  <a:lnTo>
                    <a:pt x="3701694" y="65620"/>
                  </a:lnTo>
                  <a:lnTo>
                    <a:pt x="3703218" y="68668"/>
                  </a:lnTo>
                  <a:lnTo>
                    <a:pt x="3706266" y="71716"/>
                  </a:lnTo>
                  <a:lnTo>
                    <a:pt x="3713886" y="71716"/>
                  </a:lnTo>
                  <a:lnTo>
                    <a:pt x="3715410" y="70192"/>
                  </a:lnTo>
                  <a:lnTo>
                    <a:pt x="3718458" y="68668"/>
                  </a:lnTo>
                  <a:lnTo>
                    <a:pt x="3718458" y="59524"/>
                  </a:lnTo>
                  <a:close/>
                </a:path>
                <a:path w="3732529" h="95884">
                  <a:moveTo>
                    <a:pt x="3718458" y="4572"/>
                  </a:moveTo>
                  <a:lnTo>
                    <a:pt x="3716934" y="1524"/>
                  </a:lnTo>
                  <a:lnTo>
                    <a:pt x="3713886" y="0"/>
                  </a:lnTo>
                  <a:lnTo>
                    <a:pt x="3706266" y="0"/>
                  </a:lnTo>
                  <a:lnTo>
                    <a:pt x="3704742" y="1524"/>
                  </a:lnTo>
                  <a:lnTo>
                    <a:pt x="3703218" y="4572"/>
                  </a:lnTo>
                  <a:lnTo>
                    <a:pt x="3701694" y="6096"/>
                  </a:lnTo>
                  <a:lnTo>
                    <a:pt x="3701694" y="10668"/>
                  </a:lnTo>
                  <a:lnTo>
                    <a:pt x="3707790" y="16764"/>
                  </a:lnTo>
                  <a:lnTo>
                    <a:pt x="3712362" y="16764"/>
                  </a:lnTo>
                  <a:lnTo>
                    <a:pt x="3713886" y="15240"/>
                  </a:lnTo>
                  <a:lnTo>
                    <a:pt x="3716934" y="13716"/>
                  </a:lnTo>
                  <a:lnTo>
                    <a:pt x="3718458" y="12192"/>
                  </a:lnTo>
                  <a:lnTo>
                    <a:pt x="3718458" y="4572"/>
                  </a:lnTo>
                  <a:close/>
                </a:path>
                <a:path w="3732529" h="95884">
                  <a:moveTo>
                    <a:pt x="3732276" y="86677"/>
                  </a:moveTo>
                  <a:lnTo>
                    <a:pt x="0" y="86677"/>
                  </a:lnTo>
                  <a:lnTo>
                    <a:pt x="0" y="95821"/>
                  </a:lnTo>
                  <a:lnTo>
                    <a:pt x="3732276" y="95821"/>
                  </a:lnTo>
                  <a:lnTo>
                    <a:pt x="3732276" y="86677"/>
                  </a:lnTo>
                  <a:close/>
                </a:path>
              </a:pathLst>
            </a:custGeom>
            <a:solidFill>
              <a:srgbClr val="2124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04060" y="4615814"/>
            <a:ext cx="4099560" cy="116205"/>
            <a:chOff x="2004060" y="4615814"/>
            <a:chExt cx="4099560" cy="11620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6917" y="4615814"/>
              <a:ext cx="4095464" cy="977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04060" y="4725923"/>
              <a:ext cx="4099560" cy="6350"/>
            </a:xfrm>
            <a:custGeom>
              <a:avLst/>
              <a:gdLst/>
              <a:ahLst/>
              <a:cxnLst/>
              <a:rect l="l" t="t" r="r" b="b"/>
              <a:pathLst>
                <a:path w="4099560" h="6350">
                  <a:moveTo>
                    <a:pt x="4099559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4099559" y="0"/>
                  </a:lnTo>
                  <a:lnTo>
                    <a:pt x="4099559" y="6095"/>
                  </a:lnTo>
                  <a:close/>
                </a:path>
              </a:pathLst>
            </a:custGeom>
            <a:solidFill>
              <a:srgbClr val="2124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47572" y="4963667"/>
            <a:ext cx="1816735" cy="149860"/>
            <a:chOff x="1147572" y="4963667"/>
            <a:chExt cx="1816735" cy="1498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3572" y="4963667"/>
              <a:ext cx="1795176" cy="1236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47572" y="5103876"/>
              <a:ext cx="1816735" cy="9525"/>
            </a:xfrm>
            <a:custGeom>
              <a:avLst/>
              <a:gdLst/>
              <a:ahLst/>
              <a:cxnLst/>
              <a:rect l="l" t="t" r="r" b="b"/>
              <a:pathLst>
                <a:path w="1816735" h="9525">
                  <a:moveTo>
                    <a:pt x="1816608" y="9143"/>
                  </a:moveTo>
                  <a:lnTo>
                    <a:pt x="0" y="9143"/>
                  </a:lnTo>
                  <a:lnTo>
                    <a:pt x="0" y="0"/>
                  </a:lnTo>
                  <a:lnTo>
                    <a:pt x="1816608" y="0"/>
                  </a:lnTo>
                  <a:lnTo>
                    <a:pt x="181660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3726" y="8567451"/>
            <a:ext cx="4631340" cy="975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6716" y="1110996"/>
            <a:ext cx="5792723" cy="32872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2916" y="5326380"/>
            <a:ext cx="5638800" cy="3169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3834" y="9322498"/>
            <a:ext cx="65627" cy="1022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7564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1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1" y="0"/>
                </a:lnTo>
                <a:lnTo>
                  <a:pt x="1219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145" y="9322498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7303" y="9348406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317" y="9348406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9236" y="9348406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0760" cy="6350"/>
          </a:xfrm>
          <a:custGeom>
            <a:avLst/>
            <a:gdLst/>
            <a:ahLst/>
            <a:cxnLst/>
            <a:rect l="l" t="t" r="r" b="b"/>
            <a:pathLst>
              <a:path w="6080759" h="6350">
                <a:moveTo>
                  <a:pt x="6080759" y="6096"/>
                </a:moveTo>
                <a:lnTo>
                  <a:pt x="0" y="6096"/>
                </a:lnTo>
                <a:lnTo>
                  <a:pt x="0" y="0"/>
                </a:lnTo>
                <a:lnTo>
                  <a:pt x="6080759" y="0"/>
                </a:lnTo>
                <a:lnTo>
                  <a:pt x="6080759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18972" y="944975"/>
            <a:ext cx="1719580" cy="149860"/>
            <a:chOff x="918972" y="944975"/>
            <a:chExt cx="1719580" cy="1498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400" y="944975"/>
              <a:ext cx="1600866" cy="123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8971" y="983081"/>
              <a:ext cx="1719580" cy="111760"/>
            </a:xfrm>
            <a:custGeom>
              <a:avLst/>
              <a:gdLst/>
              <a:ahLst/>
              <a:cxnLst/>
              <a:rect l="l" t="t" r="r" b="b"/>
              <a:pathLst>
                <a:path w="1719580" h="111759">
                  <a:moveTo>
                    <a:pt x="1661160" y="34950"/>
                  </a:moveTo>
                  <a:lnTo>
                    <a:pt x="1615427" y="34950"/>
                  </a:lnTo>
                  <a:lnTo>
                    <a:pt x="1615427" y="48666"/>
                  </a:lnTo>
                  <a:lnTo>
                    <a:pt x="1661160" y="48666"/>
                  </a:lnTo>
                  <a:lnTo>
                    <a:pt x="1661160" y="34950"/>
                  </a:lnTo>
                  <a:close/>
                </a:path>
                <a:path w="1719580" h="111759">
                  <a:moveTo>
                    <a:pt x="1703070" y="70192"/>
                  </a:moveTo>
                  <a:lnTo>
                    <a:pt x="1700022" y="68668"/>
                  </a:lnTo>
                  <a:lnTo>
                    <a:pt x="1696974" y="65620"/>
                  </a:lnTo>
                  <a:lnTo>
                    <a:pt x="1690878" y="65620"/>
                  </a:lnTo>
                  <a:lnTo>
                    <a:pt x="1689354" y="67144"/>
                  </a:lnTo>
                  <a:lnTo>
                    <a:pt x="1686306" y="68668"/>
                  </a:lnTo>
                  <a:lnTo>
                    <a:pt x="1684782" y="70192"/>
                  </a:lnTo>
                  <a:lnTo>
                    <a:pt x="1683258" y="73240"/>
                  </a:lnTo>
                  <a:lnTo>
                    <a:pt x="1683258" y="77812"/>
                  </a:lnTo>
                  <a:lnTo>
                    <a:pt x="1684782" y="80860"/>
                  </a:lnTo>
                  <a:lnTo>
                    <a:pt x="1686306" y="82384"/>
                  </a:lnTo>
                  <a:lnTo>
                    <a:pt x="1689354" y="83908"/>
                  </a:lnTo>
                  <a:lnTo>
                    <a:pt x="1690878" y="85432"/>
                  </a:lnTo>
                  <a:lnTo>
                    <a:pt x="1696974" y="85432"/>
                  </a:lnTo>
                  <a:lnTo>
                    <a:pt x="1700022" y="82384"/>
                  </a:lnTo>
                  <a:lnTo>
                    <a:pt x="1703070" y="80860"/>
                  </a:lnTo>
                  <a:lnTo>
                    <a:pt x="1703070" y="70192"/>
                  </a:lnTo>
                  <a:close/>
                </a:path>
                <a:path w="1719580" h="111759">
                  <a:moveTo>
                    <a:pt x="1703070" y="4572"/>
                  </a:moveTo>
                  <a:lnTo>
                    <a:pt x="1700022" y="3048"/>
                  </a:lnTo>
                  <a:lnTo>
                    <a:pt x="1696974" y="0"/>
                  </a:lnTo>
                  <a:lnTo>
                    <a:pt x="1690878" y="0"/>
                  </a:lnTo>
                  <a:lnTo>
                    <a:pt x="1689354" y="1524"/>
                  </a:lnTo>
                  <a:lnTo>
                    <a:pt x="1686306" y="3048"/>
                  </a:lnTo>
                  <a:lnTo>
                    <a:pt x="1684782" y="4572"/>
                  </a:lnTo>
                  <a:lnTo>
                    <a:pt x="1684782" y="15240"/>
                  </a:lnTo>
                  <a:lnTo>
                    <a:pt x="1686306" y="16764"/>
                  </a:lnTo>
                  <a:lnTo>
                    <a:pt x="1689354" y="18288"/>
                  </a:lnTo>
                  <a:lnTo>
                    <a:pt x="1690878" y="19812"/>
                  </a:lnTo>
                  <a:lnTo>
                    <a:pt x="1696974" y="19812"/>
                  </a:lnTo>
                  <a:lnTo>
                    <a:pt x="1700022" y="16764"/>
                  </a:lnTo>
                  <a:lnTo>
                    <a:pt x="1703070" y="15240"/>
                  </a:lnTo>
                  <a:lnTo>
                    <a:pt x="1703070" y="4572"/>
                  </a:lnTo>
                  <a:close/>
                </a:path>
                <a:path w="1719580" h="111759">
                  <a:moveTo>
                    <a:pt x="1719059" y="102019"/>
                  </a:moveTo>
                  <a:lnTo>
                    <a:pt x="0" y="102019"/>
                  </a:lnTo>
                  <a:lnTo>
                    <a:pt x="0" y="111163"/>
                  </a:lnTo>
                  <a:lnTo>
                    <a:pt x="1719059" y="111163"/>
                  </a:lnTo>
                  <a:lnTo>
                    <a:pt x="1719059" y="102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5735" y="5204650"/>
            <a:ext cx="4486656" cy="977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7447" y="1139952"/>
            <a:ext cx="6740652" cy="378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881" y="9322498"/>
            <a:ext cx="65627" cy="1022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19088" y="9319259"/>
            <a:ext cx="12700" cy="132715"/>
          </a:xfrm>
          <a:custGeom>
            <a:avLst/>
            <a:gdLst/>
            <a:ahLst/>
            <a:cxnLst/>
            <a:rect l="l" t="t" r="r" b="b"/>
            <a:pathLst>
              <a:path w="12700" h="132715">
                <a:moveTo>
                  <a:pt x="12192" y="132587"/>
                </a:moveTo>
                <a:lnTo>
                  <a:pt x="0" y="132587"/>
                </a:lnTo>
                <a:lnTo>
                  <a:pt x="0" y="0"/>
                </a:lnTo>
                <a:lnTo>
                  <a:pt x="12192" y="0"/>
                </a:lnTo>
                <a:lnTo>
                  <a:pt x="1219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382" y="9322498"/>
            <a:ext cx="76295" cy="10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541" y="9348406"/>
            <a:ext cx="67151" cy="76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556" y="9348406"/>
            <a:ext cx="64103" cy="10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475" y="9348406"/>
            <a:ext cx="67151" cy="762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6112" y="9273540"/>
            <a:ext cx="6082665" cy="6350"/>
          </a:xfrm>
          <a:custGeom>
            <a:avLst/>
            <a:gdLst/>
            <a:ahLst/>
            <a:cxnLst/>
            <a:rect l="l" t="t" r="r" b="b"/>
            <a:pathLst>
              <a:path w="6082665" h="6350">
                <a:moveTo>
                  <a:pt x="6082284" y="6096"/>
                </a:moveTo>
                <a:lnTo>
                  <a:pt x="0" y="6096"/>
                </a:lnTo>
                <a:lnTo>
                  <a:pt x="0" y="0"/>
                </a:lnTo>
                <a:lnTo>
                  <a:pt x="6082284" y="0"/>
                </a:lnTo>
                <a:lnTo>
                  <a:pt x="6082284" y="6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14400" y="946499"/>
            <a:ext cx="2677795" cy="157480"/>
            <a:chOff x="914400" y="946499"/>
            <a:chExt cx="2677795" cy="1574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876" y="946499"/>
              <a:ext cx="2666618" cy="1236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4400" y="1086611"/>
              <a:ext cx="2677795" cy="17145"/>
            </a:xfrm>
            <a:custGeom>
              <a:avLst/>
              <a:gdLst/>
              <a:ahLst/>
              <a:cxnLst/>
              <a:rect l="l" t="t" r="r" b="b"/>
              <a:pathLst>
                <a:path w="2677795" h="17144">
                  <a:moveTo>
                    <a:pt x="2677667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2677667" y="0"/>
                  </a:lnTo>
                  <a:lnTo>
                    <a:pt x="267766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0049" y="1320260"/>
            <a:ext cx="870108" cy="10534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60049" y="16162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22955" y="36576"/>
                </a:moveTo>
                <a:lnTo>
                  <a:pt x="13716" y="36576"/>
                </a:lnTo>
                <a:lnTo>
                  <a:pt x="9144" y="35052"/>
                </a:lnTo>
                <a:lnTo>
                  <a:pt x="4572" y="32004"/>
                </a:lnTo>
                <a:lnTo>
                  <a:pt x="1524" y="27432"/>
                </a:lnTo>
                <a:lnTo>
                  <a:pt x="0" y="24384"/>
                </a:lnTo>
                <a:lnTo>
                  <a:pt x="0" y="13716"/>
                </a:lnTo>
                <a:lnTo>
                  <a:pt x="1524" y="9144"/>
                </a:lnTo>
                <a:lnTo>
                  <a:pt x="4572" y="4572"/>
                </a:lnTo>
                <a:lnTo>
                  <a:pt x="9144" y="1524"/>
                </a:lnTo>
                <a:lnTo>
                  <a:pt x="13716" y="0"/>
                </a:lnTo>
                <a:lnTo>
                  <a:pt x="18383" y="0"/>
                </a:lnTo>
                <a:lnTo>
                  <a:pt x="22955" y="0"/>
                </a:lnTo>
                <a:lnTo>
                  <a:pt x="27527" y="1524"/>
                </a:lnTo>
                <a:lnTo>
                  <a:pt x="32099" y="4572"/>
                </a:lnTo>
                <a:lnTo>
                  <a:pt x="35147" y="9144"/>
                </a:lnTo>
                <a:lnTo>
                  <a:pt x="36671" y="13716"/>
                </a:lnTo>
                <a:lnTo>
                  <a:pt x="36671" y="22859"/>
                </a:lnTo>
                <a:lnTo>
                  <a:pt x="35147" y="27432"/>
                </a:lnTo>
                <a:lnTo>
                  <a:pt x="32099" y="32004"/>
                </a:lnTo>
                <a:lnTo>
                  <a:pt x="27527" y="35052"/>
                </a:lnTo>
                <a:lnTo>
                  <a:pt x="22955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5584" y="1581149"/>
            <a:ext cx="375475" cy="10687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4494" y="1581150"/>
            <a:ext cx="276224" cy="1068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0049" y="1843563"/>
            <a:ext cx="741902" cy="10848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972151" y="1845087"/>
            <a:ext cx="339090" cy="107314"/>
            <a:chOff x="1972151" y="1845087"/>
            <a:chExt cx="339090" cy="107314"/>
          </a:xfrm>
        </p:grpSpPr>
        <p:sp>
          <p:nvSpPr>
            <p:cNvPr id="18" name="object 18"/>
            <p:cNvSpPr/>
            <p:nvPr/>
          </p:nvSpPr>
          <p:spPr>
            <a:xfrm>
              <a:off x="1972151" y="1846611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5" h="102869">
                  <a:moveTo>
                    <a:pt x="1524" y="13811"/>
                  </a:moveTo>
                  <a:lnTo>
                    <a:pt x="0" y="10763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27432" y="10763"/>
                  </a:lnTo>
                  <a:lnTo>
                    <a:pt x="6096" y="10763"/>
                  </a:lnTo>
                  <a:lnTo>
                    <a:pt x="4572" y="12287"/>
                  </a:lnTo>
                  <a:lnTo>
                    <a:pt x="1524" y="13811"/>
                  </a:lnTo>
                  <a:close/>
                </a:path>
                <a:path w="40005" h="102869">
                  <a:moveTo>
                    <a:pt x="30480" y="99250"/>
                  </a:moveTo>
                  <a:lnTo>
                    <a:pt x="10668" y="99250"/>
                  </a:lnTo>
                  <a:lnTo>
                    <a:pt x="13716" y="96202"/>
                  </a:lnTo>
                  <a:lnTo>
                    <a:pt x="13716" y="13811"/>
                  </a:lnTo>
                  <a:lnTo>
                    <a:pt x="12192" y="13811"/>
                  </a:lnTo>
                  <a:lnTo>
                    <a:pt x="12192" y="12287"/>
                  </a:lnTo>
                  <a:lnTo>
                    <a:pt x="10668" y="12287"/>
                  </a:lnTo>
                  <a:lnTo>
                    <a:pt x="9144" y="10763"/>
                  </a:lnTo>
                  <a:lnTo>
                    <a:pt x="27432" y="10763"/>
                  </a:lnTo>
                  <a:lnTo>
                    <a:pt x="27432" y="96202"/>
                  </a:lnTo>
                  <a:lnTo>
                    <a:pt x="30480" y="99250"/>
                  </a:lnTo>
                  <a:close/>
                </a:path>
                <a:path w="40005" h="102869">
                  <a:moveTo>
                    <a:pt x="39624" y="102298"/>
                  </a:moveTo>
                  <a:lnTo>
                    <a:pt x="1524" y="102298"/>
                  </a:lnTo>
                  <a:lnTo>
                    <a:pt x="1524" y="99250"/>
                  </a:lnTo>
                  <a:lnTo>
                    <a:pt x="39624" y="99250"/>
                  </a:lnTo>
                  <a:lnTo>
                    <a:pt x="39624" y="10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6254" y="1845087"/>
              <a:ext cx="274700" cy="10687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0495" y="2290667"/>
            <a:ext cx="2620010" cy="157480"/>
            <a:chOff x="920495" y="2290667"/>
            <a:chExt cx="2620010" cy="157480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544" y="2290667"/>
              <a:ext cx="2602610" cy="1236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0495" y="2430779"/>
              <a:ext cx="2620010" cy="17145"/>
            </a:xfrm>
            <a:custGeom>
              <a:avLst/>
              <a:gdLst/>
              <a:ahLst/>
              <a:cxnLst/>
              <a:rect l="l" t="t" r="r" b="b"/>
              <a:pathLst>
                <a:path w="2620010" h="17144">
                  <a:moveTo>
                    <a:pt x="2619755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2619755" y="0"/>
                  </a:lnTo>
                  <a:lnTo>
                    <a:pt x="2619755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0049" y="2691860"/>
            <a:ext cx="2030044" cy="1388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60049" y="2954274"/>
            <a:ext cx="3173444" cy="1388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60049" y="3218211"/>
            <a:ext cx="2001107" cy="13887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60049" y="3480625"/>
            <a:ext cx="1457706" cy="10839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60049" y="3744563"/>
            <a:ext cx="4159472" cy="13887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160049" y="4006977"/>
            <a:ext cx="1508125" cy="108585"/>
            <a:chOff x="1160049" y="4006977"/>
            <a:chExt cx="1508125" cy="10858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0049" y="4006977"/>
              <a:ext cx="1476089" cy="10839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51379" y="40986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667" y="16764"/>
                  </a:moveTo>
                  <a:lnTo>
                    <a:pt x="6095" y="16764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3047" y="3048"/>
                  </a:lnTo>
                  <a:lnTo>
                    <a:pt x="4571" y="0"/>
                  </a:lnTo>
                  <a:lnTo>
                    <a:pt x="9143" y="0"/>
                  </a:lnTo>
                  <a:lnTo>
                    <a:pt x="12191" y="0"/>
                  </a:lnTo>
                  <a:lnTo>
                    <a:pt x="13715" y="3048"/>
                  </a:lnTo>
                  <a:lnTo>
                    <a:pt x="16763" y="6096"/>
                  </a:lnTo>
                  <a:lnTo>
                    <a:pt x="16763" y="10668"/>
                  </a:lnTo>
                  <a:lnTo>
                    <a:pt x="10667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56</Words>
  <Application>Microsoft Office PowerPoint</Application>
  <PresentationFormat>Custom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Sitka Small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Archit kaushik</cp:lastModifiedBy>
  <cp:revision>5</cp:revision>
  <dcterms:created xsi:type="dcterms:W3CDTF">2023-05-26T08:17:11Z</dcterms:created>
  <dcterms:modified xsi:type="dcterms:W3CDTF">2023-05-26T10:06:59Z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2023-05-26T00:00:00Z</vt:filetime>
  </property>
</Properties>
</file>