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3739" autoAdjust="0"/>
  </p:normalViewPr>
  <p:slideViewPr>
    <p:cSldViewPr snapToGrid="0">
      <p:cViewPr varScale="1">
        <p:scale>
          <a:sx n="69" d="100"/>
          <a:sy n="69" d="100"/>
        </p:scale>
        <p:origin x="-10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B80E-AC28-0449-B7CD-9ED0D45851BA}" type="datetimeFigureOut">
              <a:rPr kumimoji="1" lang="zh-TW" altLang="en-US" smtClean="0"/>
              <a:t>2/23/17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CC28-FB7C-F648-94A9-9359FA8551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92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Ramen spectroscopy</a:t>
            </a:r>
          </a:p>
          <a:p>
            <a:r>
              <a:rPr kumimoji="1" lang="en-US" altLang="zh-TW" dirty="0" smtClean="0"/>
              <a:t>Electrochemical</a:t>
            </a:r>
            <a:r>
              <a:rPr kumimoji="1" lang="en-US" altLang="zh-TW" baseline="0" dirty="0" smtClean="0"/>
              <a:t> sensor </a:t>
            </a:r>
            <a:r>
              <a:rPr kumimoji="1" lang="en-US" altLang="zh-TW" baseline="0" dirty="0" err="1" smtClean="0"/>
              <a:t>voltometry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Dr. </a:t>
            </a:r>
            <a:r>
              <a:rPr kumimoji="1" lang="en-US" altLang="zh-TW" baseline="0" dirty="0" err="1" smtClean="0"/>
              <a:t>Choo</a:t>
            </a:r>
            <a:r>
              <a:rPr kumimoji="1" lang="en-US" altLang="zh-TW" baseline="0" dirty="0" smtClean="0"/>
              <a:t> group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Constant pressure</a:t>
            </a:r>
          </a:p>
          <a:p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6CC28-FB7C-F648-94A9-9359FA8551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3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With </a:t>
            </a:r>
            <a:r>
              <a:rPr lang="en-US" altLang="zh-TW" dirty="0" err="1" smtClean="0"/>
              <a:t>parylene</a:t>
            </a:r>
            <a:r>
              <a:rPr lang="en-US" altLang="zh-TW" dirty="0" smtClean="0"/>
              <a:t> coating, the maximum flow rate is 65 mL/min for all cases.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6CC28-FB7C-F648-94A9-9359FA8551C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952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Load</a:t>
            </a:r>
            <a:r>
              <a:rPr kumimoji="1" lang="en-US" altLang="zh-TW" baseline="0" dirty="0" smtClean="0"/>
              <a:t> &lt; 0??</a:t>
            </a:r>
            <a:br>
              <a:rPr kumimoji="1" lang="en-US" altLang="zh-TW" baseline="0" dirty="0" smtClean="0"/>
            </a:br>
            <a:endParaRPr kumimoji="1" lang="en-US" altLang="zh-TW" baseline="0" dirty="0" smtClean="0"/>
          </a:p>
          <a:p>
            <a:r>
              <a:rPr lang="en-US" altLang="zh-TW" dirty="0" smtClean="0"/>
              <a:t>Load significantly decreases when syringe plunger is coated with </a:t>
            </a:r>
            <a:r>
              <a:rPr lang="en-US" altLang="zh-TW" dirty="0" err="1" smtClean="0"/>
              <a:t>parylene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To maintain same flow rate, the load decreases corresponding to the decreasing flow resistant.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6CC28-FB7C-F648-94A9-9359FA8551C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993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8BFA-AE4B-4240-94B5-3BA327B3824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09060"/>
              </p:ext>
            </p:extLst>
          </p:nvPr>
        </p:nvGraphicFramePr>
        <p:xfrm>
          <a:off x="5781675" y="3466298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Acrobat Document" r:id="rId3" imgW="5486400" imgH="3771783" progId="AcroExch.Document.7">
                  <p:embed/>
                </p:oleObj>
              </mc:Choice>
              <mc:Fallback>
                <p:oleObj name="Acrobat Document" r:id="rId3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1675" y="3466298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93565"/>
              </p:ext>
            </p:extLst>
          </p:nvPr>
        </p:nvGraphicFramePr>
        <p:xfrm>
          <a:off x="1209675" y="197912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Acrobat Document" r:id="rId5" imgW="5486400" imgH="3771783" progId="AcroExch.Document.7">
                  <p:embed/>
                </p:oleObj>
              </mc:Choice>
              <mc:Fallback>
                <p:oleObj name="Acrobat Document" r:id="rId5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9675" y="197912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464191"/>
              </p:ext>
            </p:extLst>
          </p:nvPr>
        </p:nvGraphicFramePr>
        <p:xfrm>
          <a:off x="5781675" y="197912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Acrobat Document" r:id="rId7" imgW="5486400" imgH="3771783" progId="AcroExch.Document.7">
                  <p:embed/>
                </p:oleObj>
              </mc:Choice>
              <mc:Fallback>
                <p:oleObj name="Acrobat Document" r:id="rId7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81675" y="197912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479217"/>
              </p:ext>
            </p:extLst>
          </p:nvPr>
        </p:nvGraphicFramePr>
        <p:xfrm>
          <a:off x="1209675" y="3466298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Acrobat Document" r:id="rId9" imgW="5486400" imgH="3771783" progId="AcroExch.Document.7">
                  <p:embed/>
                </p:oleObj>
              </mc:Choice>
              <mc:Fallback>
                <p:oleObj name="Acrobat Document" r:id="rId9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9675" y="3466298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15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78190"/>
              </p:ext>
            </p:extLst>
          </p:nvPr>
        </p:nvGraphicFramePr>
        <p:xfrm>
          <a:off x="5886945" y="202050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Acrobat Document" r:id="rId3" imgW="5486400" imgH="3771783" progId="AcroExch.Document.7">
                  <p:embed/>
                </p:oleObj>
              </mc:Choice>
              <mc:Fallback>
                <p:oleObj name="Acrobat Document" r:id="rId3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6945" y="202050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730637"/>
              </p:ext>
            </p:extLst>
          </p:nvPr>
        </p:nvGraphicFramePr>
        <p:xfrm>
          <a:off x="1314945" y="3382086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Acrobat Document" r:id="rId5" imgW="5486400" imgH="3771783" progId="AcroExch.Document.7">
                  <p:embed/>
                </p:oleObj>
              </mc:Choice>
              <mc:Fallback>
                <p:oleObj name="Acrobat Document" r:id="rId5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4945" y="3382086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822381"/>
              </p:ext>
            </p:extLst>
          </p:nvPr>
        </p:nvGraphicFramePr>
        <p:xfrm>
          <a:off x="1314945" y="165264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Acrobat Document" r:id="rId7" imgW="5486400" imgH="3771783" progId="AcroExch.Document.7">
                  <p:embed/>
                </p:oleObj>
              </mc:Choice>
              <mc:Fallback>
                <p:oleObj name="Acrobat Document" r:id="rId7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945" y="165264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58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83873"/>
              </p:ext>
            </p:extLst>
          </p:nvPr>
        </p:nvGraphicFramePr>
        <p:xfrm>
          <a:off x="4114800" y="3402505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Acrobat Document" r:id="rId4" imgW="5486400" imgH="3771783" progId="AcroExch.Document.7">
                  <p:embed/>
                </p:oleObj>
              </mc:Choice>
              <mc:Fallback>
                <p:oleObj name="Acrobat Document" r:id="rId4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402505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50625"/>
              </p:ext>
            </p:extLst>
          </p:nvPr>
        </p:nvGraphicFramePr>
        <p:xfrm>
          <a:off x="8077200" y="573580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Acrobat Document" r:id="rId6" imgW="5486400" imgH="3771783" progId="AcroExch.Document.7">
                  <p:embed/>
                </p:oleObj>
              </mc:Choice>
              <mc:Fallback>
                <p:oleObj name="Acrobat Document" r:id="rId6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77200" y="573580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966786"/>
              </p:ext>
            </p:extLst>
          </p:nvPr>
        </p:nvGraphicFramePr>
        <p:xfrm>
          <a:off x="0" y="573580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Acrobat Document" r:id="rId8" imgW="5486400" imgH="3771783" progId="AcroExch.Document.7">
                  <p:embed/>
                </p:oleObj>
              </mc:Choice>
              <mc:Fallback>
                <p:oleObj name="Acrobat Document" r:id="rId8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573580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68870"/>
              </p:ext>
            </p:extLst>
          </p:nvPr>
        </p:nvGraphicFramePr>
        <p:xfrm>
          <a:off x="0" y="3402506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Acrobat Document" r:id="rId10" imgW="5486400" imgH="3771783" progId="AcroExch.Document.7">
                  <p:embed/>
                </p:oleObj>
              </mc:Choice>
              <mc:Fallback>
                <p:oleObj name="Acrobat Document" r:id="rId10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3402506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1096"/>
              </p:ext>
            </p:extLst>
          </p:nvPr>
        </p:nvGraphicFramePr>
        <p:xfrm>
          <a:off x="4038600" y="573580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Acrobat Document" r:id="rId12" imgW="5486400" imgH="3771783" progId="AcroExch.Document.7">
                  <p:embed/>
                </p:oleObj>
              </mc:Choice>
              <mc:Fallback>
                <p:oleObj name="Acrobat Document" r:id="rId12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8600" y="573580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45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34436"/>
              </p:ext>
            </p:extLst>
          </p:nvPr>
        </p:nvGraphicFramePr>
        <p:xfrm>
          <a:off x="4038600" y="581892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Acrobat Document" r:id="rId4" imgW="5486400" imgH="3771783" progId="AcroExch.Document.7">
                  <p:embed/>
                </p:oleObj>
              </mc:Choice>
              <mc:Fallback>
                <p:oleObj name="Acrobat Document" r:id="rId4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8600" y="581892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494736"/>
              </p:ext>
            </p:extLst>
          </p:nvPr>
        </p:nvGraphicFramePr>
        <p:xfrm>
          <a:off x="4038600" y="3410815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Acrobat Document" r:id="rId6" imgW="5486400" imgH="3771783" progId="AcroExch.Document.7">
                  <p:embed/>
                </p:oleObj>
              </mc:Choice>
              <mc:Fallback>
                <p:oleObj name="Acrobat Document" r:id="rId6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3410815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310716"/>
              </p:ext>
            </p:extLst>
          </p:nvPr>
        </p:nvGraphicFramePr>
        <p:xfrm>
          <a:off x="8077200" y="581893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Acrobat Document" r:id="rId8" imgW="5486400" imgH="3771783" progId="AcroExch.Document.7">
                  <p:embed/>
                </p:oleObj>
              </mc:Choice>
              <mc:Fallback>
                <p:oleObj name="Acrobat Document" r:id="rId8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77200" y="581893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97746"/>
              </p:ext>
            </p:extLst>
          </p:nvPr>
        </p:nvGraphicFramePr>
        <p:xfrm>
          <a:off x="0" y="581893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Acrobat Document" r:id="rId10" imgW="5486400" imgH="3771783" progId="AcroExch.Document.7">
                  <p:embed/>
                </p:oleObj>
              </mc:Choice>
              <mc:Fallback>
                <p:oleObj name="Acrobat Document" r:id="rId10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581893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32375"/>
              </p:ext>
            </p:extLst>
          </p:nvPr>
        </p:nvGraphicFramePr>
        <p:xfrm>
          <a:off x="0" y="3410816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Acrobat Document" r:id="rId12" imgW="5486400" imgH="3771783" progId="AcroExch.Document.7">
                  <p:embed/>
                </p:oleObj>
              </mc:Choice>
              <mc:Fallback>
                <p:oleObj name="Acrobat Document" r:id="rId12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3410816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97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36</Words>
  <Application>Microsoft Macintosh PowerPoint</Application>
  <PresentationFormat>自訂</PresentationFormat>
  <Paragraphs>14</Paragraphs>
  <Slides>5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伺服器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Office Theme</vt:lpstr>
      <vt:lpstr>Acrobat Document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Zi-Yu Huang</dc:creator>
  <cp:lastModifiedBy>Huang Zi-Yu</cp:lastModifiedBy>
  <cp:revision>9</cp:revision>
  <dcterms:created xsi:type="dcterms:W3CDTF">2017-02-22T19:11:14Z</dcterms:created>
  <dcterms:modified xsi:type="dcterms:W3CDTF">2017-02-24T01:28:28Z</dcterms:modified>
</cp:coreProperties>
</file>