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609060"/>
              </p:ext>
            </p:extLst>
          </p:nvPr>
        </p:nvGraphicFramePr>
        <p:xfrm>
          <a:off x="5781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1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93565"/>
              </p:ext>
            </p:extLst>
          </p:nvPr>
        </p:nvGraphicFramePr>
        <p:xfrm>
          <a:off x="1209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9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64191"/>
              </p:ext>
            </p:extLst>
          </p:nvPr>
        </p:nvGraphicFramePr>
        <p:xfrm>
          <a:off x="5781675" y="197912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1675" y="197912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79217"/>
              </p:ext>
            </p:extLst>
          </p:nvPr>
        </p:nvGraphicFramePr>
        <p:xfrm>
          <a:off x="1209675" y="3466298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9675" y="3466298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78190"/>
              </p:ext>
            </p:extLst>
          </p:nvPr>
        </p:nvGraphicFramePr>
        <p:xfrm>
          <a:off x="5886945" y="202050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945" y="202050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30637"/>
              </p:ext>
            </p:extLst>
          </p:nvPr>
        </p:nvGraphicFramePr>
        <p:xfrm>
          <a:off x="1314945" y="3382086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4945" y="3382086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822381"/>
              </p:ext>
            </p:extLst>
          </p:nvPr>
        </p:nvGraphicFramePr>
        <p:xfrm>
          <a:off x="1314945" y="165264"/>
          <a:ext cx="45720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945" y="165264"/>
                        <a:ext cx="45720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5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83873"/>
              </p:ext>
            </p:extLst>
          </p:nvPr>
        </p:nvGraphicFramePr>
        <p:xfrm>
          <a:off x="4114800" y="3402503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402503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50625"/>
              </p:ext>
            </p:extLst>
          </p:nvPr>
        </p:nvGraphicFramePr>
        <p:xfrm>
          <a:off x="8077200" y="573579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77200" y="573579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66786"/>
              </p:ext>
            </p:extLst>
          </p:nvPr>
        </p:nvGraphicFramePr>
        <p:xfrm>
          <a:off x="0" y="573579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573579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68870"/>
              </p:ext>
            </p:extLst>
          </p:nvPr>
        </p:nvGraphicFramePr>
        <p:xfrm>
          <a:off x="0" y="3402504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402504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1096"/>
              </p:ext>
            </p:extLst>
          </p:nvPr>
        </p:nvGraphicFramePr>
        <p:xfrm>
          <a:off x="4038600" y="573579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11" imgW="5486400" imgH="3771783" progId="AcroExch.Document.7">
                  <p:embed/>
                </p:oleObj>
              </mc:Choice>
              <mc:Fallback>
                <p:oleObj name="Acrobat Document" r:id="rId11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573579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7789" y="3906982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parylene</a:t>
            </a:r>
            <a:r>
              <a:rPr lang="en-US" dirty="0" smtClean="0"/>
              <a:t> coating, the maximum flow rate is 65 mL/min for all cases.</a:t>
            </a:r>
          </a:p>
        </p:txBody>
      </p:sp>
    </p:spTree>
    <p:extLst>
      <p:ext uri="{BB962C8B-B14F-4D97-AF65-F5344CB8AC3E}">
        <p14:creationId xmlns:p14="http://schemas.microsoft.com/office/powerpoint/2010/main" val="36274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34436"/>
              </p:ext>
            </p:extLst>
          </p:nvPr>
        </p:nvGraphicFramePr>
        <p:xfrm>
          <a:off x="4038600" y="581890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581890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94736"/>
              </p:ext>
            </p:extLst>
          </p:nvPr>
        </p:nvGraphicFramePr>
        <p:xfrm>
          <a:off x="4038600" y="3410813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Acrobat Document" r:id="rId5" imgW="5486400" imgH="3771783" progId="AcroExch.Document.7">
                  <p:embed/>
                </p:oleObj>
              </mc:Choice>
              <mc:Fallback>
                <p:oleObj name="Acrobat Document" r:id="rId5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3410813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10716"/>
              </p:ext>
            </p:extLst>
          </p:nvPr>
        </p:nvGraphicFramePr>
        <p:xfrm>
          <a:off x="8077200" y="581891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Acrobat Document" r:id="rId7" imgW="5486400" imgH="3771783" progId="AcroExch.Document.7">
                  <p:embed/>
                </p:oleObj>
              </mc:Choice>
              <mc:Fallback>
                <p:oleObj name="Acrobat Document" r:id="rId7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7200" y="581891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97746"/>
              </p:ext>
            </p:extLst>
          </p:nvPr>
        </p:nvGraphicFramePr>
        <p:xfrm>
          <a:off x="0" y="581891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Acrobat Document" r:id="rId9" imgW="5486400" imgH="3771783" progId="AcroExch.Document.7">
                  <p:embed/>
                </p:oleObj>
              </mc:Choice>
              <mc:Fallback>
                <p:oleObj name="Acrobat Document" r:id="rId9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581891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32375"/>
              </p:ext>
            </p:extLst>
          </p:nvPr>
        </p:nvGraphicFramePr>
        <p:xfrm>
          <a:off x="0" y="3410814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Acrobat Document" r:id="rId11" imgW="5486400" imgH="3771783" progId="AcroExch.Document.7">
                  <p:embed/>
                </p:oleObj>
              </mc:Choice>
              <mc:Fallback>
                <p:oleObj name="Acrobat Document" r:id="rId11" imgW="5486400" imgH="3771783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3410814"/>
                        <a:ext cx="4114800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7789" y="3906982"/>
            <a:ext cx="3474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significantly decreases when syringe plunger is coated with </a:t>
            </a:r>
            <a:r>
              <a:rPr lang="en-US" dirty="0" err="1" smtClean="0"/>
              <a:t>parylene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maintain same flow rate, the load decreases corresponding to the decreasing flow resistant.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9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Acrobat Document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Zi-Yu Huang</cp:lastModifiedBy>
  <cp:revision>5</cp:revision>
  <dcterms:created xsi:type="dcterms:W3CDTF">2017-02-22T19:11:14Z</dcterms:created>
  <dcterms:modified xsi:type="dcterms:W3CDTF">2017-02-23T18:11:14Z</dcterms:modified>
</cp:coreProperties>
</file>