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73739" autoAdjust="0"/>
  </p:normalViewPr>
  <p:slideViewPr>
    <p:cSldViewPr snapToGrid="0">
      <p:cViewPr varScale="1">
        <p:scale>
          <a:sx n="64" d="100"/>
          <a:sy n="64" d="100"/>
        </p:scale>
        <p:origin x="102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B80E-AC28-0449-B7CD-9ED0D45851BA}" type="datetimeFigureOut">
              <a:rPr kumimoji="1" lang="zh-TW" altLang="en-US" smtClean="0"/>
              <a:t>2017/3/2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CC28-FB7C-F648-94A9-9359FA8551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92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Ramen spectroscopy</a:t>
            </a:r>
          </a:p>
          <a:p>
            <a:r>
              <a:rPr kumimoji="1" lang="en-US" altLang="zh-TW" dirty="0" smtClean="0"/>
              <a:t>Electrochemical</a:t>
            </a:r>
            <a:r>
              <a:rPr kumimoji="1" lang="en-US" altLang="zh-TW" baseline="0" dirty="0" smtClean="0"/>
              <a:t> sensor </a:t>
            </a:r>
            <a:r>
              <a:rPr kumimoji="1" lang="en-US" altLang="zh-TW" baseline="0" dirty="0" err="1" smtClean="0"/>
              <a:t>voltometry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Dr. </a:t>
            </a:r>
            <a:r>
              <a:rPr kumimoji="1" lang="en-US" altLang="zh-TW" baseline="0" dirty="0" err="1" smtClean="0"/>
              <a:t>Choo</a:t>
            </a:r>
            <a:r>
              <a:rPr kumimoji="1" lang="en-US" altLang="zh-TW" baseline="0" dirty="0" smtClean="0"/>
              <a:t> group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Constant pressure</a:t>
            </a:r>
          </a:p>
          <a:p>
            <a:endParaRPr kumimoji="1"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3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6CC28-FB7C-F648-94A9-9359FA8551C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999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4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8BFA-AE4B-4240-94B5-3BA327B3824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F41-8722-4C17-A68E-93BDC2C22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1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375423"/>
              </p:ext>
            </p:extLst>
          </p:nvPr>
        </p:nvGraphicFramePr>
        <p:xfrm>
          <a:off x="244728" y="685562"/>
          <a:ext cx="8229600" cy="5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Acrobat Document" r:id="rId4" imgW="5486400" imgH="3771783" progId="AcroExch.Document.7">
                  <p:embed/>
                </p:oleObj>
              </mc:Choice>
              <mc:Fallback>
                <p:oleObj name="Acrobat Document" r:id="rId4" imgW="5486400" imgH="3771783" progId="AcroExch.Document.7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728" y="685562"/>
                        <a:ext cx="8229600" cy="565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7" t="287" r="27152" b="40744"/>
          <a:stretch/>
        </p:blipFill>
        <p:spPr>
          <a:xfrm>
            <a:off x="7958843" y="2706149"/>
            <a:ext cx="1994870" cy="30601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74328" y="526884"/>
            <a:ext cx="3197351" cy="5650079"/>
          </a:xfrm>
        </p:spPr>
        <p:txBody>
          <a:bodyPr/>
          <a:lstStyle/>
          <a:p>
            <a:r>
              <a:rPr lang="en-US" dirty="0" smtClean="0"/>
              <a:t>Same syringe</a:t>
            </a:r>
          </a:p>
          <a:p>
            <a:r>
              <a:rPr lang="en-US" dirty="0" smtClean="0"/>
              <a:t>5 run continuously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 t="10133" r="26000" b="2400"/>
          <a:stretch/>
        </p:blipFill>
        <p:spPr>
          <a:xfrm>
            <a:off x="9953714" y="2706149"/>
            <a:ext cx="1921952" cy="3060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74328" y="5974080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3</a:t>
            </a:r>
            <a:r>
              <a:rPr lang="en-US" baseline="30000" dirty="0" smtClean="0"/>
              <a:t>rd</a:t>
            </a:r>
            <a:r>
              <a:rPr lang="en-US" dirty="0" smtClean="0"/>
              <a:t> 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8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780741"/>
              </p:ext>
            </p:extLst>
          </p:nvPr>
        </p:nvGraphicFramePr>
        <p:xfrm>
          <a:off x="334777" y="519113"/>
          <a:ext cx="8229600" cy="5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Acrobat Document" r:id="rId3" imgW="5486400" imgH="3771783" progId="AcroExch.Document.7">
                  <p:embed/>
                </p:oleObj>
              </mc:Choice>
              <mc:Fallback>
                <p:oleObj name="Acrobat Document" r:id="rId3" imgW="5486400" imgH="3771783" progId="AcroExch.Document.7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77" y="519113"/>
                        <a:ext cx="8229600" cy="565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8474328" y="526884"/>
            <a:ext cx="3197351" cy="5650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Same syringe</a:t>
            </a:r>
          </a:p>
          <a:p>
            <a:r>
              <a:rPr lang="en-US" smtClean="0"/>
              <a:t>5 run continuously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26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Zi-Yu Huang</dc:creator>
  <cp:lastModifiedBy>Zi-Yu Huang</cp:lastModifiedBy>
  <cp:revision>12</cp:revision>
  <dcterms:created xsi:type="dcterms:W3CDTF">2017-02-22T19:11:14Z</dcterms:created>
  <dcterms:modified xsi:type="dcterms:W3CDTF">2017-03-02T18:15:30Z</dcterms:modified>
</cp:coreProperties>
</file>