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91" d="100"/>
          <a:sy n="91" d="100"/>
        </p:scale>
        <p:origin x="1062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4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8BFA-AE4B-4240-94B5-3BA327B3824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3F41-8722-4C17-A68E-93BDC2C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44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8BFA-AE4B-4240-94B5-3BA327B3824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3F41-8722-4C17-A68E-93BDC2C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53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8BFA-AE4B-4240-94B5-3BA327B3824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3F41-8722-4C17-A68E-93BDC2C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4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8BFA-AE4B-4240-94B5-3BA327B3824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3F41-8722-4C17-A68E-93BDC2C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3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8BFA-AE4B-4240-94B5-3BA327B3824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3F41-8722-4C17-A68E-93BDC2C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58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8BFA-AE4B-4240-94B5-3BA327B3824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3F41-8722-4C17-A68E-93BDC2C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65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8BFA-AE4B-4240-94B5-3BA327B3824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3F41-8722-4C17-A68E-93BDC2C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02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8BFA-AE4B-4240-94B5-3BA327B3824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3F41-8722-4C17-A68E-93BDC2C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86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8BFA-AE4B-4240-94B5-3BA327B3824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3F41-8722-4C17-A68E-93BDC2C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14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8BFA-AE4B-4240-94B5-3BA327B3824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3F41-8722-4C17-A68E-93BDC2C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88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8BFA-AE4B-4240-94B5-3BA327B3824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3F41-8722-4C17-A68E-93BDC2C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8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78BFA-AE4B-4240-94B5-3BA327B3824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93F41-8722-4C17-A68E-93BDC2C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e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1.emf"/><Relationship Id="rId4" Type="http://schemas.openxmlformats.org/officeDocument/2006/relationships/image" Target="../media/image8.emf"/><Relationship Id="rId9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5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8609060"/>
              </p:ext>
            </p:extLst>
          </p:nvPr>
        </p:nvGraphicFramePr>
        <p:xfrm>
          <a:off x="5781675" y="3466298"/>
          <a:ext cx="4572000" cy="314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Acrobat Document" r:id="rId3" imgW="5486400" imgH="3771783" progId="AcroExch.Document.7">
                  <p:embed/>
                </p:oleObj>
              </mc:Choice>
              <mc:Fallback>
                <p:oleObj name="Acrobat Document" r:id="rId3" imgW="5486400" imgH="3771783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81675" y="3466298"/>
                        <a:ext cx="4572000" cy="314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893565"/>
              </p:ext>
            </p:extLst>
          </p:nvPr>
        </p:nvGraphicFramePr>
        <p:xfrm>
          <a:off x="1209675" y="197912"/>
          <a:ext cx="4572000" cy="314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Acrobat Document" r:id="rId5" imgW="5486400" imgH="3771783" progId="AcroExch.Document.7">
                  <p:embed/>
                </p:oleObj>
              </mc:Choice>
              <mc:Fallback>
                <p:oleObj name="Acrobat Document" r:id="rId5" imgW="5486400" imgH="3771783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09675" y="197912"/>
                        <a:ext cx="4572000" cy="314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5464191"/>
              </p:ext>
            </p:extLst>
          </p:nvPr>
        </p:nvGraphicFramePr>
        <p:xfrm>
          <a:off x="5781675" y="197912"/>
          <a:ext cx="4572000" cy="314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Acrobat Document" r:id="rId7" imgW="5486400" imgH="3771783" progId="AcroExch.Document.7">
                  <p:embed/>
                </p:oleObj>
              </mc:Choice>
              <mc:Fallback>
                <p:oleObj name="Acrobat Document" r:id="rId7" imgW="5486400" imgH="3771783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81675" y="197912"/>
                        <a:ext cx="4572000" cy="314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2479217"/>
              </p:ext>
            </p:extLst>
          </p:nvPr>
        </p:nvGraphicFramePr>
        <p:xfrm>
          <a:off x="1209675" y="3466298"/>
          <a:ext cx="4572000" cy="314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Acrobat Document" r:id="rId9" imgW="5486400" imgH="3771783" progId="AcroExch.Document.7">
                  <p:embed/>
                </p:oleObj>
              </mc:Choice>
              <mc:Fallback>
                <p:oleObj name="Acrobat Document" r:id="rId9" imgW="5486400" imgH="3771783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09675" y="3466298"/>
                        <a:ext cx="4572000" cy="314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615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7978190"/>
              </p:ext>
            </p:extLst>
          </p:nvPr>
        </p:nvGraphicFramePr>
        <p:xfrm>
          <a:off x="5886945" y="202050"/>
          <a:ext cx="4572000" cy="314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Acrobat Document" r:id="rId3" imgW="5486400" imgH="3771783" progId="AcroExch.Document.7">
                  <p:embed/>
                </p:oleObj>
              </mc:Choice>
              <mc:Fallback>
                <p:oleObj name="Acrobat Document" r:id="rId3" imgW="5486400" imgH="3771783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86945" y="202050"/>
                        <a:ext cx="4572000" cy="314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6730637"/>
              </p:ext>
            </p:extLst>
          </p:nvPr>
        </p:nvGraphicFramePr>
        <p:xfrm>
          <a:off x="1314945" y="3382086"/>
          <a:ext cx="4572000" cy="314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Acrobat Document" r:id="rId5" imgW="5486400" imgH="3771783" progId="AcroExch.Document.7">
                  <p:embed/>
                </p:oleObj>
              </mc:Choice>
              <mc:Fallback>
                <p:oleObj name="Acrobat Document" r:id="rId5" imgW="5486400" imgH="3771783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14945" y="3382086"/>
                        <a:ext cx="4572000" cy="314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6822381"/>
              </p:ext>
            </p:extLst>
          </p:nvPr>
        </p:nvGraphicFramePr>
        <p:xfrm>
          <a:off x="1314945" y="165264"/>
          <a:ext cx="4572000" cy="314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Acrobat Document" r:id="rId7" imgW="5486400" imgH="3771783" progId="AcroExch.Document.7">
                  <p:embed/>
                </p:oleObj>
              </mc:Choice>
              <mc:Fallback>
                <p:oleObj name="Acrobat Document" r:id="rId7" imgW="5486400" imgH="3771783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14945" y="165264"/>
                        <a:ext cx="4572000" cy="314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6587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8534437"/>
              </p:ext>
            </p:extLst>
          </p:nvPr>
        </p:nvGraphicFramePr>
        <p:xfrm>
          <a:off x="4114800" y="3186551"/>
          <a:ext cx="4114800" cy="282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Acrobat Document" r:id="rId3" imgW="5486400" imgH="3771783" progId="AcroExch.Document.7">
                  <p:embed/>
                </p:oleObj>
              </mc:Choice>
              <mc:Fallback>
                <p:oleObj name="Acrobat Document" r:id="rId3" imgW="5486400" imgH="3771783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4800" y="3186551"/>
                        <a:ext cx="4114800" cy="282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4600437"/>
              </p:ext>
            </p:extLst>
          </p:nvPr>
        </p:nvGraphicFramePr>
        <p:xfrm>
          <a:off x="8077200" y="75934"/>
          <a:ext cx="4114800" cy="282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Acrobat Document" r:id="rId5" imgW="5486400" imgH="3771783" progId="AcroExch.Document.7">
                  <p:embed/>
                </p:oleObj>
              </mc:Choice>
              <mc:Fallback>
                <p:oleObj name="Acrobat Document" r:id="rId5" imgW="5486400" imgH="3771783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077200" y="75934"/>
                        <a:ext cx="4114800" cy="282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9917234"/>
              </p:ext>
            </p:extLst>
          </p:nvPr>
        </p:nvGraphicFramePr>
        <p:xfrm>
          <a:off x="0" y="6796"/>
          <a:ext cx="4114800" cy="282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Acrobat Document" r:id="rId7" imgW="5486400" imgH="3771783" progId="AcroExch.Document.7">
                  <p:embed/>
                </p:oleObj>
              </mc:Choice>
              <mc:Fallback>
                <p:oleObj name="Acrobat Document" r:id="rId7" imgW="5486400" imgH="3771783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0" y="6796"/>
                        <a:ext cx="4114800" cy="282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5852947"/>
              </p:ext>
            </p:extLst>
          </p:nvPr>
        </p:nvGraphicFramePr>
        <p:xfrm>
          <a:off x="0" y="3117413"/>
          <a:ext cx="4114800" cy="282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Acrobat Document" r:id="rId9" imgW="5486400" imgH="3771783" progId="AcroExch.Document.7">
                  <p:embed/>
                </p:oleObj>
              </mc:Choice>
              <mc:Fallback>
                <p:oleObj name="Acrobat Document" r:id="rId9" imgW="5486400" imgH="3771783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0" y="3117413"/>
                        <a:ext cx="4114800" cy="282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013963"/>
              </p:ext>
            </p:extLst>
          </p:nvPr>
        </p:nvGraphicFramePr>
        <p:xfrm>
          <a:off x="4114800" y="0"/>
          <a:ext cx="4114800" cy="282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Acrobat Document" r:id="rId11" imgW="5486400" imgH="3771783" progId="AcroExch.Document.7">
                  <p:embed/>
                </p:oleObj>
              </mc:Choice>
              <mc:Fallback>
                <p:oleObj name="Acrobat Document" r:id="rId11" imgW="5486400" imgH="3771783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14800" y="0"/>
                        <a:ext cx="4114800" cy="282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7458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Adobe Acrobat Document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Zi-Yu Huang</dc:creator>
  <cp:lastModifiedBy>Zi-Yu Huang</cp:lastModifiedBy>
  <cp:revision>2</cp:revision>
  <dcterms:created xsi:type="dcterms:W3CDTF">2017-02-22T19:11:14Z</dcterms:created>
  <dcterms:modified xsi:type="dcterms:W3CDTF">2017-02-22T21:35:54Z</dcterms:modified>
</cp:coreProperties>
</file>