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739" autoAdjust="0"/>
  </p:normalViewPr>
  <p:slideViewPr>
    <p:cSldViewPr snapToGrid="0">
      <p:cViewPr varScale="1">
        <p:scale>
          <a:sx n="60" d="100"/>
          <a:sy n="60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B80E-AC28-0449-B7CD-9ED0D45851BA}" type="datetimeFigureOut">
              <a:rPr kumimoji="1" lang="zh-TW" altLang="en-US" smtClean="0"/>
              <a:t>3/2/17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C28-FB7C-F648-94A9-9359FA8551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2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Ramen spectroscopy</a:t>
            </a:r>
          </a:p>
          <a:p>
            <a:r>
              <a:rPr kumimoji="1" lang="en-US" altLang="zh-TW" dirty="0" smtClean="0"/>
              <a:t>Electrochemical</a:t>
            </a:r>
            <a:r>
              <a:rPr kumimoji="1" lang="en-US" altLang="zh-TW" baseline="0" dirty="0" smtClean="0"/>
              <a:t> sensor </a:t>
            </a:r>
            <a:r>
              <a:rPr kumimoji="1" lang="en-US" altLang="zh-TW" baseline="0" dirty="0" err="1" smtClean="0"/>
              <a:t>voltometry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Dr. </a:t>
            </a:r>
            <a:r>
              <a:rPr kumimoji="1" lang="en-US" altLang="zh-TW" baseline="0" dirty="0" err="1" smtClean="0"/>
              <a:t>Choo</a:t>
            </a:r>
            <a:r>
              <a:rPr kumimoji="1" lang="en-US" altLang="zh-TW" baseline="0" dirty="0" smtClean="0"/>
              <a:t> group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Constant pressure</a:t>
            </a:r>
          </a:p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349956"/>
            <a:ext cx="36576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4" y="349956"/>
            <a:ext cx="36576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3635022"/>
            <a:ext cx="3657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4" y="3635022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158" y="3093156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6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1504" y="3093156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6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6157" y="6366090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8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7475" y="6378222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8</a:t>
            </a:r>
            <a:r>
              <a:rPr lang="en-US" baseline="30000" dirty="0" smtClean="0"/>
              <a:t>th</a:t>
            </a:r>
            <a:r>
              <a:rPr lang="en-US" dirty="0" smtClean="0"/>
              <a:t> 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53922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3076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2ndsyringe_1sttrial_2ndsyringe_2ndtrial_2ndsyringe_3rdtrial_2ndsyringe_4thtrial_2n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7" y="552098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2845" y="5943162"/>
            <a:ext cx="20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r>
              <a:rPr lang="en-US" dirty="0"/>
              <a:t>5 continuous runs</a:t>
            </a:r>
          </a:p>
        </p:txBody>
      </p:sp>
    </p:spTree>
    <p:extLst>
      <p:ext uri="{BB962C8B-B14F-4D97-AF65-F5344CB8AC3E}">
        <p14:creationId xmlns:p14="http://schemas.microsoft.com/office/powerpoint/2010/main" val="7955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" y="60854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32319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2ndtrial_3rdsyringe_3rdtrial_3rdsyringe_4thtrial_3rdsyringe_5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2" y="382765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82886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compare_syringe_force_travel_20170224_2ndsyringe_1sttrial_3rdsyringe_1st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0424"/>
            <a:ext cx="5029200" cy="3457576"/>
          </a:xfrm>
          <a:prstGeom prst="rect">
            <a:avLst/>
          </a:prstGeom>
        </p:spPr>
      </p:pic>
      <p:pic>
        <p:nvPicPr>
          <p:cNvPr id="2" name="圖片 1" descr="compare_syringe_flow_20170224_2ndsyringe_1sttrial_3rdsyringe_1sttrial_5ml_70mm-min_0u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3457575"/>
          </a:xfrm>
          <a:prstGeom prst="rect">
            <a:avLst/>
          </a:prstGeom>
        </p:spPr>
      </p:pic>
      <p:pic>
        <p:nvPicPr>
          <p:cNvPr id="4" name="圖片 3" descr="compare_syringe_flow_20170224_2ndsyringe_3rdtrial_3rdsyringe_3rdtrial_5ml_70mm-min_0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0"/>
            <a:ext cx="5040000" cy="3465000"/>
          </a:xfrm>
          <a:prstGeom prst="rect">
            <a:avLst/>
          </a:prstGeom>
        </p:spPr>
      </p:pic>
      <p:pic>
        <p:nvPicPr>
          <p:cNvPr id="5" name="圖片 4" descr="compare_syringe_force_travel_20170224_2ndsyringe_3rdtrial_3rdsyringe_3rdtrial_5ml_70mm-min_0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66" y="3393000"/>
            <a:ext cx="5040000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low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18231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206524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6thtrial_3rdsyringe_7thtrial_3rdsyringe_8thtrial_3rdsyringe_9thtrial_3rdsyringe_10thtrial_3rdsyringe_11thtrial_3rdsyringe_12thtrial_5ml_70mm-min_0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7" y="495654"/>
            <a:ext cx="82296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934" y="5943228"/>
            <a:ext cx="30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syringe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to 12</a:t>
            </a:r>
            <a:r>
              <a:rPr lang="en-US" baseline="30000" dirty="0" smtClean="0"/>
              <a:t>th</a:t>
            </a:r>
            <a:r>
              <a:rPr lang="en-US" dirty="0" smtClean="0"/>
              <a:t> are continuous </a:t>
            </a:r>
            <a:r>
              <a:rPr lang="en-US" dirty="0"/>
              <a:t>runs</a:t>
            </a:r>
          </a:p>
        </p:txBody>
      </p:sp>
    </p:spTree>
    <p:extLst>
      <p:ext uri="{BB962C8B-B14F-4D97-AF65-F5344CB8AC3E}">
        <p14:creationId xmlns:p14="http://schemas.microsoft.com/office/powerpoint/2010/main" val="9315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compare_syringe_force_travel_20170224_3rdsyringe_1sttrial_3rdsyringe_6thtrial_5ml_70mm-min_0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0424"/>
            <a:ext cx="5029200" cy="3457576"/>
          </a:xfrm>
          <a:prstGeom prst="rect">
            <a:avLst/>
          </a:prstGeom>
        </p:spPr>
      </p:pic>
      <p:pic>
        <p:nvPicPr>
          <p:cNvPr id="4" name="圖片 3" descr="compare_syringe_flow_20170224_3rdsyringe_1sttrial_3rdsyringe_6thtrial_5ml_70mm-min_0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0000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84</Words>
  <Application>Microsoft Macintosh PowerPoint</Application>
  <PresentationFormat>如螢幕大小 (4:3)</PresentationFormat>
  <Paragraphs>24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Huang Zi-Yu</cp:lastModifiedBy>
  <cp:revision>17</cp:revision>
  <dcterms:created xsi:type="dcterms:W3CDTF">2017-02-22T19:11:14Z</dcterms:created>
  <dcterms:modified xsi:type="dcterms:W3CDTF">2017-03-02T18:51:12Z</dcterms:modified>
</cp:coreProperties>
</file>