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739" autoAdjust="0"/>
  </p:normalViewPr>
  <p:slideViewPr>
    <p:cSldViewPr snapToGrid="0">
      <p:cViewPr varScale="1">
        <p:scale>
          <a:sx n="60" d="100"/>
          <a:sy n="60" d="100"/>
        </p:scale>
        <p:origin x="-138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B80E-AC28-0449-B7CD-9ED0D45851BA}" type="datetimeFigureOut">
              <a:rPr kumimoji="1" lang="zh-TW" altLang="en-US" smtClean="0"/>
              <a:t>3/2/17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C28-FB7C-F648-94A9-9359FA8551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2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Ramen spectroscopy</a:t>
            </a:r>
          </a:p>
          <a:p>
            <a:r>
              <a:rPr kumimoji="1" lang="en-US" altLang="zh-TW" dirty="0" smtClean="0"/>
              <a:t>Electrochemical</a:t>
            </a:r>
            <a:r>
              <a:rPr kumimoji="1" lang="en-US" altLang="zh-TW" baseline="0" dirty="0" smtClean="0"/>
              <a:t> sensor </a:t>
            </a:r>
            <a:r>
              <a:rPr kumimoji="1" lang="en-US" altLang="zh-TW" baseline="0" dirty="0" err="1" smtClean="0"/>
              <a:t>voltometry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Dr. </a:t>
            </a:r>
            <a:r>
              <a:rPr kumimoji="1" lang="en-US" altLang="zh-TW" baseline="0" dirty="0" err="1" smtClean="0"/>
              <a:t>Choo</a:t>
            </a:r>
            <a:r>
              <a:rPr kumimoji="1" lang="en-US" altLang="zh-TW" baseline="0" dirty="0" smtClean="0"/>
              <a:t> group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Constant pressure</a:t>
            </a:r>
          </a:p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8" y="342898"/>
            <a:ext cx="9360000" cy="64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2ndsyringe_1sttrial_3rdsyringe_1st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  <p:pic>
        <p:nvPicPr>
          <p:cNvPr id="3" name="圖片 2" descr="compare_syringe_force_travel_20170224_2ndsyringe_1sttrial_3rdsyringe_1sttrial_5ml_70mm-min_0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6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  <p:pic>
        <p:nvPicPr>
          <p:cNvPr id="3" name="圖片 2" descr="compare_syringe_flow_20170224_3rdsyringe_6thtrial_3rdsyringe_1sttrial_5ml_70mm-min_0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12</Words>
  <Application>Microsoft Macintosh PowerPoint</Application>
  <PresentationFormat>自訂</PresentationFormat>
  <Paragraphs>8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Huang Zi-Yu</cp:lastModifiedBy>
  <cp:revision>10</cp:revision>
  <dcterms:created xsi:type="dcterms:W3CDTF">2017-02-22T19:11:14Z</dcterms:created>
  <dcterms:modified xsi:type="dcterms:W3CDTF">2017-03-02T18:29:44Z</dcterms:modified>
</cp:coreProperties>
</file>