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2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2BAF-F0F8-431D-9778-4E6A1DD1440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6DF1-00F8-4144-8468-CFCE01F6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0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2BAF-F0F8-431D-9778-4E6A1DD1440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6DF1-00F8-4144-8468-CFCE01F6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6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2BAF-F0F8-431D-9778-4E6A1DD1440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6DF1-00F8-4144-8468-CFCE01F6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2BAF-F0F8-431D-9778-4E6A1DD1440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6DF1-00F8-4144-8468-CFCE01F6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2BAF-F0F8-431D-9778-4E6A1DD1440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6DF1-00F8-4144-8468-CFCE01F6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2BAF-F0F8-431D-9778-4E6A1DD1440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6DF1-00F8-4144-8468-CFCE01F6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2BAF-F0F8-431D-9778-4E6A1DD1440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6DF1-00F8-4144-8468-CFCE01F6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6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2BAF-F0F8-431D-9778-4E6A1DD1440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6DF1-00F8-4144-8468-CFCE01F6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2BAF-F0F8-431D-9778-4E6A1DD1440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6DF1-00F8-4144-8468-CFCE01F6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7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2BAF-F0F8-431D-9778-4E6A1DD1440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6DF1-00F8-4144-8468-CFCE01F6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2BAF-F0F8-431D-9778-4E6A1DD1440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6DF1-00F8-4144-8468-CFCE01F6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2BAF-F0F8-431D-9778-4E6A1DD1440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6DF1-00F8-4144-8468-CFCE01F6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38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45671" y="914400"/>
            <a:ext cx="4198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flow_20170217_5ml_70mm-min_0um_1</a:t>
            </a:r>
            <a:r>
              <a:rPr lang="en-US" altLang="zh-CN" dirty="0" smtClean="0"/>
              <a:t>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7800" y="57733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flow_20170217_3ml_70mm-min_0um_1</a:t>
            </a:r>
            <a:r>
              <a:rPr lang="en-US" altLang="zh-CN" dirty="0" smtClean="0"/>
              <a:t>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3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Luo</dc:creator>
  <cp:lastModifiedBy>Yuan Luo</cp:lastModifiedBy>
  <cp:revision>3</cp:revision>
  <dcterms:created xsi:type="dcterms:W3CDTF">2017-02-13T23:56:29Z</dcterms:created>
  <dcterms:modified xsi:type="dcterms:W3CDTF">2017-02-17T19:37:43Z</dcterms:modified>
</cp:coreProperties>
</file>