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5" r:id="rId6"/>
    <p:sldId id="268" r:id="rId7"/>
    <p:sldId id="266" r:id="rId8"/>
    <p:sldId id="267" r:id="rId9"/>
    <p:sldId id="269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3739" autoAdjust="0"/>
  </p:normalViewPr>
  <p:slideViewPr>
    <p:cSldViewPr snapToGrid="0">
      <p:cViewPr varScale="1">
        <p:scale>
          <a:sx n="60" d="100"/>
          <a:sy n="60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1B80E-AC28-0449-B7CD-9ED0D45851BA}" type="datetimeFigureOut">
              <a:rPr kumimoji="1" lang="zh-TW" altLang="en-US" smtClean="0"/>
              <a:t>3/2/17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6CC28-FB7C-F648-94A9-9359FA8551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92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Ramen spectroscopy</a:t>
            </a:r>
          </a:p>
          <a:p>
            <a:r>
              <a:rPr kumimoji="1" lang="en-US" altLang="zh-TW" dirty="0" smtClean="0"/>
              <a:t>Electrochemical</a:t>
            </a:r>
            <a:r>
              <a:rPr kumimoji="1" lang="en-US" altLang="zh-TW" baseline="0" dirty="0" smtClean="0"/>
              <a:t> sensor </a:t>
            </a:r>
            <a:r>
              <a:rPr kumimoji="1" lang="en-US" altLang="zh-TW" baseline="0" dirty="0" err="1" smtClean="0"/>
              <a:t>voltometry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Dr. </a:t>
            </a:r>
            <a:r>
              <a:rPr kumimoji="1" lang="en-US" altLang="zh-TW" baseline="0" dirty="0" err="1" smtClean="0"/>
              <a:t>Choo</a:t>
            </a:r>
            <a:r>
              <a:rPr kumimoji="1" lang="en-US" altLang="zh-TW" baseline="0" dirty="0" smtClean="0"/>
              <a:t> group</a:t>
            </a:r>
          </a:p>
          <a:p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Constant pressure</a:t>
            </a:r>
          </a:p>
          <a:p>
            <a:endParaRPr kumimoji="1"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6CC28-FB7C-F648-94A9-9359FA8551C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83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7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4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1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0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7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8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44" y="3635022"/>
            <a:ext cx="36576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44" y="3635022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6158" y="3093156"/>
            <a:ext cx="14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</a:t>
            </a:r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run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1504" y="3093156"/>
            <a:ext cx="13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</a:t>
            </a:r>
            <a:r>
              <a:rPr lang="en-US" dirty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run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6157" y="6366090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8</a:t>
            </a:r>
            <a:r>
              <a:rPr lang="en-US" baseline="30000" dirty="0" smtClean="0"/>
              <a:t>th</a:t>
            </a:r>
            <a:r>
              <a:rPr lang="en-US" dirty="0" smtClean="0"/>
              <a:t> run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7475" y="6378222"/>
            <a:ext cx="13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8</a:t>
            </a:r>
            <a:r>
              <a:rPr lang="en-US" baseline="30000" dirty="0" smtClean="0"/>
              <a:t>th</a:t>
            </a:r>
            <a:r>
              <a:rPr lang="en-US" dirty="0" smtClean="0"/>
              <a:t> run </a:t>
            </a:r>
            <a:endParaRPr lang="en-US" dirty="0"/>
          </a:p>
        </p:txBody>
      </p:sp>
      <p:pic>
        <p:nvPicPr>
          <p:cNvPr id="10" name="圖片 9" descr="20170224_5ml_70mm-min_0um_3rd_syringe_7th_pre_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9" y="330499"/>
            <a:ext cx="3672000" cy="2754000"/>
          </a:xfrm>
          <a:prstGeom prst="rect">
            <a:avLst/>
          </a:prstGeom>
        </p:spPr>
      </p:pic>
      <p:pic>
        <p:nvPicPr>
          <p:cNvPr id="12" name="圖片 11" descr="20170224_5ml_70mm-min_0um_3rd_syringe_7th_post_2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386" y="334264"/>
            <a:ext cx="3672000" cy="27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73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low_20170224_2ndsyringe_1sttrial_2ndsyringe_2ndtrial_2ndsyringe_3rdtrial_2ndsyringe_4thtrial_2ndsyringe_5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0" y="539228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12845" y="5943162"/>
            <a:ext cx="2071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(2</a:t>
            </a:r>
            <a:r>
              <a:rPr lang="en-US" baseline="30000" dirty="0"/>
              <a:t>nd</a:t>
            </a:r>
            <a:r>
              <a:rPr lang="en-US" dirty="0"/>
              <a:t>)</a:t>
            </a:r>
          </a:p>
          <a:p>
            <a:r>
              <a:rPr lang="en-US" dirty="0"/>
              <a:t>5 continuous runs</a:t>
            </a:r>
          </a:p>
        </p:txBody>
      </p:sp>
    </p:spTree>
    <p:extLst>
      <p:ext uri="{BB962C8B-B14F-4D97-AF65-F5344CB8AC3E}">
        <p14:creationId xmlns:p14="http://schemas.microsoft.com/office/powerpoint/2010/main" val="30769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orce_travel_20170224_2ndsyringe_1sttrial_2ndsyringe_2ndtrial_2ndsyringe_3rdtrial_2ndsyringe_4thtrial_2ndsyringe_5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7" y="552098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12845" y="5943162"/>
            <a:ext cx="2071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(2</a:t>
            </a:r>
            <a:r>
              <a:rPr lang="en-US" baseline="30000" dirty="0"/>
              <a:t>nd</a:t>
            </a:r>
            <a:r>
              <a:rPr lang="en-US" dirty="0"/>
              <a:t>)</a:t>
            </a:r>
          </a:p>
          <a:p>
            <a:r>
              <a:rPr lang="en-US" dirty="0"/>
              <a:t>5 continuous runs</a:t>
            </a:r>
          </a:p>
        </p:txBody>
      </p:sp>
    </p:spTree>
    <p:extLst>
      <p:ext uri="{BB962C8B-B14F-4D97-AF65-F5344CB8AC3E}">
        <p14:creationId xmlns:p14="http://schemas.microsoft.com/office/powerpoint/2010/main" val="795505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low_20170224_3rdsyringe_1sttrial_3rdsyringe_2ndtrial_3rdsyringe_3rdtrial_3rdsyringe_4thtrial_3rdsyringe_5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89" y="608544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8934" y="5943228"/>
            <a:ext cx="30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</a:t>
            </a:r>
            <a:r>
              <a:rPr lang="en-US" dirty="0" smtClean="0"/>
              <a:t>(3</a:t>
            </a:r>
            <a:r>
              <a:rPr lang="en-US" baseline="30000" dirty="0" smtClean="0"/>
              <a:t>rd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to 5</a:t>
            </a:r>
            <a:r>
              <a:rPr lang="en-US" baseline="30000" dirty="0" smtClean="0"/>
              <a:t>th</a:t>
            </a:r>
            <a:r>
              <a:rPr lang="en-US" dirty="0" smtClean="0"/>
              <a:t> are continuous </a:t>
            </a:r>
            <a:r>
              <a:rPr lang="en-US" dirty="0"/>
              <a:t>runs</a:t>
            </a:r>
          </a:p>
        </p:txBody>
      </p:sp>
    </p:spTree>
    <p:extLst>
      <p:ext uri="{BB962C8B-B14F-4D97-AF65-F5344CB8AC3E}">
        <p14:creationId xmlns:p14="http://schemas.microsoft.com/office/powerpoint/2010/main" val="323199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orce_travel_20170224_3rdsyringe_1sttrial_3rdsyringe_2ndtrial_3rdsyringe_3rdtrial_3rdsyringe_4thtrial_3rdsyringe_5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2" y="382765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8934" y="5943228"/>
            <a:ext cx="30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</a:t>
            </a:r>
            <a:r>
              <a:rPr lang="en-US" dirty="0" smtClean="0"/>
              <a:t>(3</a:t>
            </a:r>
            <a:r>
              <a:rPr lang="en-US" baseline="30000" dirty="0" smtClean="0"/>
              <a:t>rd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to 5</a:t>
            </a:r>
            <a:r>
              <a:rPr lang="en-US" baseline="30000" dirty="0" smtClean="0"/>
              <a:t>th</a:t>
            </a:r>
            <a:r>
              <a:rPr lang="en-US" dirty="0" smtClean="0"/>
              <a:t> are continuous </a:t>
            </a:r>
            <a:r>
              <a:rPr lang="en-US" dirty="0"/>
              <a:t>runs</a:t>
            </a:r>
          </a:p>
        </p:txBody>
      </p:sp>
    </p:spTree>
    <p:extLst>
      <p:ext uri="{BB962C8B-B14F-4D97-AF65-F5344CB8AC3E}">
        <p14:creationId xmlns:p14="http://schemas.microsoft.com/office/powerpoint/2010/main" val="82886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compare_syringe_force_travel_20170224_2ndsyringe_1sttrial_3rdsyringe_1sttrial_5ml_70mm-min_0u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757" y="3400424"/>
            <a:ext cx="5029200" cy="3457576"/>
          </a:xfrm>
          <a:prstGeom prst="rect">
            <a:avLst/>
          </a:prstGeom>
        </p:spPr>
      </p:pic>
      <p:pic>
        <p:nvPicPr>
          <p:cNvPr id="2" name="圖片 1" descr="compare_syringe_flow_20170224_2ndsyringe_1sttrial_3rdsyringe_1sttrial_5ml_70mm-min_0u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757" y="0"/>
            <a:ext cx="5029200" cy="3457575"/>
          </a:xfrm>
          <a:prstGeom prst="rect">
            <a:avLst/>
          </a:prstGeom>
        </p:spPr>
      </p:pic>
      <p:pic>
        <p:nvPicPr>
          <p:cNvPr id="4" name="圖片 3" descr="compare_syringe_flow_20170224_2ndsyringe_3rdtrial_3rdsyringe_3rdtrial_5ml_70mm-min_0u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26" y="0"/>
            <a:ext cx="5040000" cy="3465000"/>
          </a:xfrm>
          <a:prstGeom prst="rect">
            <a:avLst/>
          </a:prstGeom>
        </p:spPr>
      </p:pic>
      <p:pic>
        <p:nvPicPr>
          <p:cNvPr id="5" name="圖片 4" descr="compare_syringe_force_travel_20170224_2ndsyringe_3rdtrial_3rdsyringe_3rdtrial_5ml_70mm-min_0u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26" y="3400424"/>
            <a:ext cx="5040000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0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low_20170224_3rdsyringe_6thtrial_3rdsyringe_7thtrial_3rdsyringe_8thtrial_3rdsyringe_9thtrial_3rdsyringe_10thtrial_3rdsyringe_11thtrial_3rdsyringe_12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18231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8934" y="5943228"/>
            <a:ext cx="30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</a:t>
            </a:r>
            <a:r>
              <a:rPr lang="en-US" dirty="0" smtClean="0"/>
              <a:t>(3</a:t>
            </a:r>
            <a:r>
              <a:rPr lang="en-US" baseline="30000" dirty="0" smtClean="0"/>
              <a:t>rd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to 12</a:t>
            </a:r>
            <a:r>
              <a:rPr lang="en-US" baseline="30000" dirty="0" smtClean="0"/>
              <a:t>th</a:t>
            </a:r>
            <a:r>
              <a:rPr lang="en-US" dirty="0" smtClean="0"/>
              <a:t> are continuous </a:t>
            </a:r>
            <a:r>
              <a:rPr lang="en-US" dirty="0"/>
              <a:t>runs</a:t>
            </a:r>
          </a:p>
        </p:txBody>
      </p:sp>
    </p:spTree>
    <p:extLst>
      <p:ext uri="{BB962C8B-B14F-4D97-AF65-F5344CB8AC3E}">
        <p14:creationId xmlns:p14="http://schemas.microsoft.com/office/powerpoint/2010/main" val="206524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orce_travel_20170224_3rdsyringe_6thtrial_3rdsyringe_7thtrial_3rdsyringe_8thtrial_3rdsyringe_9thtrial_3rdsyringe_10thtrial_3rdsyringe_11thtrial_3rdsyringe_12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7" y="495654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8934" y="5943228"/>
            <a:ext cx="30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</a:t>
            </a:r>
            <a:r>
              <a:rPr lang="en-US" dirty="0" smtClean="0"/>
              <a:t>(3</a:t>
            </a:r>
            <a:r>
              <a:rPr lang="en-US" baseline="30000" dirty="0" smtClean="0"/>
              <a:t>rd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to 12</a:t>
            </a:r>
            <a:r>
              <a:rPr lang="en-US" baseline="30000" dirty="0" smtClean="0"/>
              <a:t>th</a:t>
            </a:r>
            <a:r>
              <a:rPr lang="en-US" dirty="0" smtClean="0"/>
              <a:t> are continuous </a:t>
            </a:r>
            <a:r>
              <a:rPr lang="en-US" dirty="0"/>
              <a:t>runs</a:t>
            </a:r>
          </a:p>
        </p:txBody>
      </p:sp>
    </p:spTree>
    <p:extLst>
      <p:ext uri="{BB962C8B-B14F-4D97-AF65-F5344CB8AC3E}">
        <p14:creationId xmlns:p14="http://schemas.microsoft.com/office/powerpoint/2010/main" val="93159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orce_travel_20170224_3rdsyringe_1sttrial_3rdsyringe_6thtrial_5ml_70mm-min_0u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71" y="3400424"/>
            <a:ext cx="5029200" cy="3457576"/>
          </a:xfrm>
          <a:prstGeom prst="rect">
            <a:avLst/>
          </a:prstGeom>
        </p:spPr>
      </p:pic>
      <p:pic>
        <p:nvPicPr>
          <p:cNvPr id="4" name="圖片 3" descr="compare_syringe_flow_20170224_3rdsyringe_1sttrial_3rdsyringe_6thtrial_5ml_70mm-min_0u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72" y="0"/>
            <a:ext cx="5040000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0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</TotalTime>
  <Words>84</Words>
  <Application>Microsoft Macintosh PowerPoint</Application>
  <PresentationFormat>如螢幕大小 (4:3)</PresentationFormat>
  <Paragraphs>24</Paragraphs>
  <Slides>10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Zi-Yu Huang</dc:creator>
  <cp:lastModifiedBy>Huang Zi-Yu</cp:lastModifiedBy>
  <cp:revision>20</cp:revision>
  <dcterms:created xsi:type="dcterms:W3CDTF">2017-02-22T19:11:14Z</dcterms:created>
  <dcterms:modified xsi:type="dcterms:W3CDTF">2017-03-02T19:10:28Z</dcterms:modified>
</cp:coreProperties>
</file>